
<file path=[Content_Types].xml><?xml version="1.0" encoding="utf-8"?>
<Types xmlns="http://schemas.openxmlformats.org/package/2006/content-types">
  <Default Extension="xml" ContentType="application/xml"/>
  <Default Extension="bmp" ContentType="image/bmp"/>
  <Default Extension="wmf" ContentType="image/x-wmf"/>
  <Default Extension="jpeg" ContentType="image/jpeg"/>
  <Default Extension="rels" ContentType="application/vnd.openxmlformats-package.relationships+xml"/>
  <Default Extension="emf" ContentType="image/x-emf"/>
  <Default Extension="vml" ContentType="application/vnd.openxmlformats-officedocument.vmlDrawing"/>
  <Default Extension="bin" ContentType="application/vnd.openxmlformats-officedocument.presentationml.printerSettings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embeddings/oleObject1.bin" ContentType="application/vnd.openxmlformats-officedocument.oleObject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  <p:sldMasterId id="2147483660" r:id="rId2"/>
    <p:sldMasterId id="2147483672" r:id="rId3"/>
    <p:sldMasterId id="2147483684" r:id="rId4"/>
  </p:sldMasterIdLst>
  <p:notesMasterIdLst>
    <p:notesMasterId r:id="rId92"/>
  </p:notesMasterIdLst>
  <p:handoutMasterIdLst>
    <p:handoutMasterId r:id="rId93"/>
  </p:handoutMasterIdLst>
  <p:sldIdLst>
    <p:sldId id="813" r:id="rId5"/>
    <p:sldId id="602" r:id="rId6"/>
    <p:sldId id="388" r:id="rId7"/>
    <p:sldId id="393" r:id="rId8"/>
    <p:sldId id="760" r:id="rId9"/>
    <p:sldId id="761" r:id="rId10"/>
    <p:sldId id="762" r:id="rId11"/>
    <p:sldId id="763" r:id="rId12"/>
    <p:sldId id="764" r:id="rId13"/>
    <p:sldId id="702" r:id="rId14"/>
    <p:sldId id="738" r:id="rId15"/>
    <p:sldId id="316" r:id="rId16"/>
    <p:sldId id="747" r:id="rId17"/>
    <p:sldId id="610" r:id="rId18"/>
    <p:sldId id="611" r:id="rId19"/>
    <p:sldId id="612" r:id="rId20"/>
    <p:sldId id="613" r:id="rId21"/>
    <p:sldId id="614" r:id="rId22"/>
    <p:sldId id="615" r:id="rId23"/>
    <p:sldId id="616" r:id="rId24"/>
    <p:sldId id="617" r:id="rId25"/>
    <p:sldId id="351" r:id="rId26"/>
    <p:sldId id="621" r:id="rId27"/>
    <p:sldId id="622" r:id="rId28"/>
    <p:sldId id="623" r:id="rId29"/>
    <p:sldId id="624" r:id="rId30"/>
    <p:sldId id="756" r:id="rId31"/>
    <p:sldId id="755" r:id="rId32"/>
    <p:sldId id="754" r:id="rId33"/>
    <p:sldId id="628" r:id="rId34"/>
    <p:sldId id="629" r:id="rId35"/>
    <p:sldId id="757" r:id="rId36"/>
    <p:sldId id="632" r:id="rId37"/>
    <p:sldId id="753" r:id="rId38"/>
    <p:sldId id="752" r:id="rId39"/>
    <p:sldId id="751" r:id="rId40"/>
    <p:sldId id="750" r:id="rId41"/>
    <p:sldId id="636" r:id="rId42"/>
    <p:sldId id="637" r:id="rId43"/>
    <p:sldId id="638" r:id="rId44"/>
    <p:sldId id="708" r:id="rId45"/>
    <p:sldId id="766" r:id="rId46"/>
    <p:sldId id="685" r:id="rId47"/>
    <p:sldId id="686" r:id="rId48"/>
    <p:sldId id="697" r:id="rId49"/>
    <p:sldId id="688" r:id="rId50"/>
    <p:sldId id="689" r:id="rId51"/>
    <p:sldId id="691" r:id="rId52"/>
    <p:sldId id="696" r:id="rId53"/>
    <p:sldId id="692" r:id="rId54"/>
    <p:sldId id="694" r:id="rId55"/>
    <p:sldId id="471" r:id="rId56"/>
    <p:sldId id="775" r:id="rId57"/>
    <p:sldId id="778" r:id="rId58"/>
    <p:sldId id="779" r:id="rId59"/>
    <p:sldId id="784" r:id="rId60"/>
    <p:sldId id="785" r:id="rId61"/>
    <p:sldId id="786" r:id="rId62"/>
    <p:sldId id="787" r:id="rId63"/>
    <p:sldId id="788" r:id="rId64"/>
    <p:sldId id="789" r:id="rId65"/>
    <p:sldId id="790" r:id="rId66"/>
    <p:sldId id="791" r:id="rId67"/>
    <p:sldId id="792" r:id="rId68"/>
    <p:sldId id="793" r:id="rId69"/>
    <p:sldId id="794" r:id="rId70"/>
    <p:sldId id="795" r:id="rId71"/>
    <p:sldId id="796" r:id="rId72"/>
    <p:sldId id="801" r:id="rId73"/>
    <p:sldId id="800" r:id="rId74"/>
    <p:sldId id="799" r:id="rId75"/>
    <p:sldId id="798" r:id="rId76"/>
    <p:sldId id="797" r:id="rId77"/>
    <p:sldId id="783" r:id="rId78"/>
    <p:sldId id="782" r:id="rId79"/>
    <p:sldId id="804" r:id="rId80"/>
    <p:sldId id="805" r:id="rId81"/>
    <p:sldId id="811" r:id="rId82"/>
    <p:sldId id="810" r:id="rId83"/>
    <p:sldId id="809" r:id="rId84"/>
    <p:sldId id="808" r:id="rId85"/>
    <p:sldId id="807" r:id="rId86"/>
    <p:sldId id="812" r:id="rId87"/>
    <p:sldId id="803" r:id="rId88"/>
    <p:sldId id="814" r:id="rId89"/>
    <p:sldId id="815" r:id="rId90"/>
    <p:sldId id="582" r:id="rId91"/>
  </p:sldIdLst>
  <p:sldSz cx="10058400" cy="7772400"/>
  <p:notesSz cx="6858000" cy="9144000"/>
  <p:defaultTextStyle>
    <a:defPPr>
      <a:defRPr lang="en-US"/>
    </a:defPPr>
    <a:lvl1pPr algn="r" rtl="0" eaLnBrk="0" fontAlgn="base" hangingPunct="0">
      <a:spcBef>
        <a:spcPct val="0"/>
      </a:spcBef>
      <a:spcAft>
        <a:spcPct val="0"/>
      </a:spcAft>
      <a:defRPr b="1" kern="1200">
        <a:solidFill>
          <a:schemeClr val="tx1"/>
        </a:solidFill>
        <a:latin typeface="Comic Sans MS" charset="0"/>
        <a:ea typeface="ＭＳ Ｐゴシック" charset="0"/>
        <a:cs typeface="+mn-cs"/>
      </a:defRPr>
    </a:lvl1pPr>
    <a:lvl2pPr marL="457039" algn="r" rtl="0" eaLnBrk="0" fontAlgn="base" hangingPunct="0">
      <a:spcBef>
        <a:spcPct val="0"/>
      </a:spcBef>
      <a:spcAft>
        <a:spcPct val="0"/>
      </a:spcAft>
      <a:defRPr b="1" kern="1200">
        <a:solidFill>
          <a:schemeClr val="tx1"/>
        </a:solidFill>
        <a:latin typeface="Comic Sans MS" charset="0"/>
        <a:ea typeface="ＭＳ Ｐゴシック" charset="0"/>
        <a:cs typeface="+mn-cs"/>
      </a:defRPr>
    </a:lvl2pPr>
    <a:lvl3pPr marL="914080" algn="r" rtl="0" eaLnBrk="0" fontAlgn="base" hangingPunct="0">
      <a:spcBef>
        <a:spcPct val="0"/>
      </a:spcBef>
      <a:spcAft>
        <a:spcPct val="0"/>
      </a:spcAft>
      <a:defRPr b="1" kern="1200">
        <a:solidFill>
          <a:schemeClr val="tx1"/>
        </a:solidFill>
        <a:latin typeface="Comic Sans MS" charset="0"/>
        <a:ea typeface="ＭＳ Ｐゴシック" charset="0"/>
        <a:cs typeface="+mn-cs"/>
      </a:defRPr>
    </a:lvl3pPr>
    <a:lvl4pPr marL="1371119" algn="r" rtl="0" eaLnBrk="0" fontAlgn="base" hangingPunct="0">
      <a:spcBef>
        <a:spcPct val="0"/>
      </a:spcBef>
      <a:spcAft>
        <a:spcPct val="0"/>
      </a:spcAft>
      <a:defRPr b="1" kern="1200">
        <a:solidFill>
          <a:schemeClr val="tx1"/>
        </a:solidFill>
        <a:latin typeface="Comic Sans MS" charset="0"/>
        <a:ea typeface="ＭＳ Ｐゴシック" charset="0"/>
        <a:cs typeface="+mn-cs"/>
      </a:defRPr>
    </a:lvl4pPr>
    <a:lvl5pPr marL="1828158" algn="r" rtl="0" eaLnBrk="0" fontAlgn="base" hangingPunct="0">
      <a:spcBef>
        <a:spcPct val="0"/>
      </a:spcBef>
      <a:spcAft>
        <a:spcPct val="0"/>
      </a:spcAft>
      <a:defRPr b="1" kern="1200">
        <a:solidFill>
          <a:schemeClr val="tx1"/>
        </a:solidFill>
        <a:latin typeface="Comic Sans MS" charset="0"/>
        <a:ea typeface="ＭＳ Ｐゴシック" charset="0"/>
        <a:cs typeface="+mn-cs"/>
      </a:defRPr>
    </a:lvl5pPr>
    <a:lvl6pPr marL="2285197" algn="l" defTabSz="457039" rtl="0" eaLnBrk="1" latinLnBrk="0" hangingPunct="1">
      <a:defRPr b="1" kern="1200">
        <a:solidFill>
          <a:schemeClr val="tx1"/>
        </a:solidFill>
        <a:latin typeface="Comic Sans MS" charset="0"/>
        <a:ea typeface="ＭＳ Ｐゴシック" charset="0"/>
        <a:cs typeface="+mn-cs"/>
      </a:defRPr>
    </a:lvl6pPr>
    <a:lvl7pPr marL="2742239" algn="l" defTabSz="457039" rtl="0" eaLnBrk="1" latinLnBrk="0" hangingPunct="1">
      <a:defRPr b="1" kern="1200">
        <a:solidFill>
          <a:schemeClr val="tx1"/>
        </a:solidFill>
        <a:latin typeface="Comic Sans MS" charset="0"/>
        <a:ea typeface="ＭＳ Ｐゴシック" charset="0"/>
        <a:cs typeface="+mn-cs"/>
      </a:defRPr>
    </a:lvl7pPr>
    <a:lvl8pPr marL="3199277" algn="l" defTabSz="457039" rtl="0" eaLnBrk="1" latinLnBrk="0" hangingPunct="1">
      <a:defRPr b="1" kern="1200">
        <a:solidFill>
          <a:schemeClr val="tx1"/>
        </a:solidFill>
        <a:latin typeface="Comic Sans MS" charset="0"/>
        <a:ea typeface="ＭＳ Ｐゴシック" charset="0"/>
        <a:cs typeface="+mn-cs"/>
      </a:defRPr>
    </a:lvl8pPr>
    <a:lvl9pPr marL="3656316" algn="l" defTabSz="457039" rtl="0" eaLnBrk="1" latinLnBrk="0" hangingPunct="1">
      <a:defRPr b="1" kern="1200">
        <a:solidFill>
          <a:schemeClr val="tx1"/>
        </a:solidFill>
        <a:latin typeface="Comic Sans MS" charset="0"/>
        <a:ea typeface="ＭＳ Ｐゴシック" charset="0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000000"/>
    <a:srgbClr val="66FFFF"/>
    <a:srgbClr val="32F04D"/>
    <a:srgbClr val="3E3266"/>
    <a:srgbClr val="58478F"/>
    <a:srgbClr val="1822CD"/>
    <a:srgbClr val="43F22C"/>
    <a:srgbClr val="FFF81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4736" autoAdjust="0"/>
    <p:restoredTop sz="94688" autoAdjust="0"/>
  </p:normalViewPr>
  <p:slideViewPr>
    <p:cSldViewPr snapToGrid="0">
      <p:cViewPr>
        <p:scale>
          <a:sx n="66" d="100"/>
          <a:sy n="66" d="100"/>
        </p:scale>
        <p:origin x="-1664" y="184"/>
      </p:cViewPr>
      <p:guideLst>
        <p:guide orient="horz" pos="4056"/>
        <p:guide orient="horz" pos="4342"/>
        <p:guide orient="horz" pos="207"/>
        <p:guide orient="horz" pos="2678"/>
        <p:guide orient="horz" pos="3469"/>
        <p:guide pos="61"/>
        <p:guide pos="1722"/>
        <p:guide pos="180"/>
        <p:guide pos="4644"/>
        <p:guide pos="5924"/>
      </p:guideLst>
    </p:cSldViewPr>
  </p:slideViewPr>
  <p:outlineViewPr>
    <p:cViewPr>
      <p:scale>
        <a:sx n="25" d="100"/>
        <a:sy n="25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50" d="100"/>
        <a:sy n="50" d="100"/>
      </p:scale>
      <p:origin x="0" y="618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Master" Target="slideMasters/slideMaster3.xml"/><Relationship Id="rId4" Type="http://schemas.openxmlformats.org/officeDocument/2006/relationships/slideMaster" Target="slideMasters/slideMaster4.xml"/><Relationship Id="rId5" Type="http://schemas.openxmlformats.org/officeDocument/2006/relationships/slide" Target="slides/slide1.xml"/><Relationship Id="rId6" Type="http://schemas.openxmlformats.org/officeDocument/2006/relationships/slide" Target="slides/slide2.xml"/><Relationship Id="rId7" Type="http://schemas.openxmlformats.org/officeDocument/2006/relationships/slide" Target="slides/slide3.xml"/><Relationship Id="rId8" Type="http://schemas.openxmlformats.org/officeDocument/2006/relationships/slide" Target="slides/slide4.xml"/><Relationship Id="rId9" Type="http://schemas.openxmlformats.org/officeDocument/2006/relationships/slide" Target="slides/slide5.xml"/><Relationship Id="rId10" Type="http://schemas.openxmlformats.org/officeDocument/2006/relationships/slide" Target="slides/slide6.xml"/><Relationship Id="rId11" Type="http://schemas.openxmlformats.org/officeDocument/2006/relationships/slide" Target="slides/slide7.xml"/><Relationship Id="rId12" Type="http://schemas.openxmlformats.org/officeDocument/2006/relationships/slide" Target="slides/slide8.xml"/><Relationship Id="rId13" Type="http://schemas.openxmlformats.org/officeDocument/2006/relationships/slide" Target="slides/slide9.xml"/><Relationship Id="rId14" Type="http://schemas.openxmlformats.org/officeDocument/2006/relationships/slide" Target="slides/slide10.xml"/><Relationship Id="rId15" Type="http://schemas.openxmlformats.org/officeDocument/2006/relationships/slide" Target="slides/slide11.xml"/><Relationship Id="rId16" Type="http://schemas.openxmlformats.org/officeDocument/2006/relationships/slide" Target="slides/slide12.xml"/><Relationship Id="rId17" Type="http://schemas.openxmlformats.org/officeDocument/2006/relationships/slide" Target="slides/slide13.xml"/><Relationship Id="rId18" Type="http://schemas.openxmlformats.org/officeDocument/2006/relationships/slide" Target="slides/slide14.xml"/><Relationship Id="rId19" Type="http://schemas.openxmlformats.org/officeDocument/2006/relationships/slide" Target="slides/slide15.xml"/><Relationship Id="rId30" Type="http://schemas.openxmlformats.org/officeDocument/2006/relationships/slide" Target="slides/slide26.xml"/><Relationship Id="rId31" Type="http://schemas.openxmlformats.org/officeDocument/2006/relationships/slide" Target="slides/slide27.xml"/><Relationship Id="rId32" Type="http://schemas.openxmlformats.org/officeDocument/2006/relationships/slide" Target="slides/slide28.xml"/><Relationship Id="rId33" Type="http://schemas.openxmlformats.org/officeDocument/2006/relationships/slide" Target="slides/slide29.xml"/><Relationship Id="rId34" Type="http://schemas.openxmlformats.org/officeDocument/2006/relationships/slide" Target="slides/slide30.xml"/><Relationship Id="rId35" Type="http://schemas.openxmlformats.org/officeDocument/2006/relationships/slide" Target="slides/slide31.xml"/><Relationship Id="rId36" Type="http://schemas.openxmlformats.org/officeDocument/2006/relationships/slide" Target="slides/slide32.xml"/><Relationship Id="rId37" Type="http://schemas.openxmlformats.org/officeDocument/2006/relationships/slide" Target="slides/slide33.xml"/><Relationship Id="rId38" Type="http://schemas.openxmlformats.org/officeDocument/2006/relationships/slide" Target="slides/slide34.xml"/><Relationship Id="rId39" Type="http://schemas.openxmlformats.org/officeDocument/2006/relationships/slide" Target="slides/slide35.xml"/><Relationship Id="rId50" Type="http://schemas.openxmlformats.org/officeDocument/2006/relationships/slide" Target="slides/slide46.xml"/><Relationship Id="rId51" Type="http://schemas.openxmlformats.org/officeDocument/2006/relationships/slide" Target="slides/slide47.xml"/><Relationship Id="rId52" Type="http://schemas.openxmlformats.org/officeDocument/2006/relationships/slide" Target="slides/slide48.xml"/><Relationship Id="rId53" Type="http://schemas.openxmlformats.org/officeDocument/2006/relationships/slide" Target="slides/slide49.xml"/><Relationship Id="rId54" Type="http://schemas.openxmlformats.org/officeDocument/2006/relationships/slide" Target="slides/slide50.xml"/><Relationship Id="rId55" Type="http://schemas.openxmlformats.org/officeDocument/2006/relationships/slide" Target="slides/slide51.xml"/><Relationship Id="rId56" Type="http://schemas.openxmlformats.org/officeDocument/2006/relationships/slide" Target="slides/slide52.xml"/><Relationship Id="rId57" Type="http://schemas.openxmlformats.org/officeDocument/2006/relationships/slide" Target="slides/slide53.xml"/><Relationship Id="rId58" Type="http://schemas.openxmlformats.org/officeDocument/2006/relationships/slide" Target="slides/slide54.xml"/><Relationship Id="rId59" Type="http://schemas.openxmlformats.org/officeDocument/2006/relationships/slide" Target="slides/slide55.xml"/><Relationship Id="rId70" Type="http://schemas.openxmlformats.org/officeDocument/2006/relationships/slide" Target="slides/slide66.xml"/><Relationship Id="rId71" Type="http://schemas.openxmlformats.org/officeDocument/2006/relationships/slide" Target="slides/slide67.xml"/><Relationship Id="rId72" Type="http://schemas.openxmlformats.org/officeDocument/2006/relationships/slide" Target="slides/slide68.xml"/><Relationship Id="rId73" Type="http://schemas.openxmlformats.org/officeDocument/2006/relationships/slide" Target="slides/slide69.xml"/><Relationship Id="rId74" Type="http://schemas.openxmlformats.org/officeDocument/2006/relationships/slide" Target="slides/slide70.xml"/><Relationship Id="rId75" Type="http://schemas.openxmlformats.org/officeDocument/2006/relationships/slide" Target="slides/slide71.xml"/><Relationship Id="rId76" Type="http://schemas.openxmlformats.org/officeDocument/2006/relationships/slide" Target="slides/slide72.xml"/><Relationship Id="rId77" Type="http://schemas.openxmlformats.org/officeDocument/2006/relationships/slide" Target="slides/slide73.xml"/><Relationship Id="rId78" Type="http://schemas.openxmlformats.org/officeDocument/2006/relationships/slide" Target="slides/slide74.xml"/><Relationship Id="rId79" Type="http://schemas.openxmlformats.org/officeDocument/2006/relationships/slide" Target="slides/slide75.xml"/><Relationship Id="rId90" Type="http://schemas.openxmlformats.org/officeDocument/2006/relationships/slide" Target="slides/slide86.xml"/><Relationship Id="rId91" Type="http://schemas.openxmlformats.org/officeDocument/2006/relationships/slide" Target="slides/slide87.xml"/><Relationship Id="rId92" Type="http://schemas.openxmlformats.org/officeDocument/2006/relationships/notesMaster" Target="notesMasters/notesMaster1.xml"/><Relationship Id="rId93" Type="http://schemas.openxmlformats.org/officeDocument/2006/relationships/handoutMaster" Target="handoutMasters/handoutMaster1.xml"/><Relationship Id="rId94" Type="http://schemas.openxmlformats.org/officeDocument/2006/relationships/printerSettings" Target="printerSettings/printerSettings1.bin"/><Relationship Id="rId95" Type="http://schemas.openxmlformats.org/officeDocument/2006/relationships/presProps" Target="presProps.xml"/><Relationship Id="rId96" Type="http://schemas.openxmlformats.org/officeDocument/2006/relationships/viewProps" Target="viewProps.xml"/><Relationship Id="rId97" Type="http://schemas.openxmlformats.org/officeDocument/2006/relationships/theme" Target="theme/theme1.xml"/><Relationship Id="rId98" Type="http://schemas.openxmlformats.org/officeDocument/2006/relationships/tableStyles" Target="tableStyles.xml"/><Relationship Id="rId20" Type="http://schemas.openxmlformats.org/officeDocument/2006/relationships/slide" Target="slides/slide16.xml"/><Relationship Id="rId21" Type="http://schemas.openxmlformats.org/officeDocument/2006/relationships/slide" Target="slides/slide17.xml"/><Relationship Id="rId22" Type="http://schemas.openxmlformats.org/officeDocument/2006/relationships/slide" Target="slides/slide18.xml"/><Relationship Id="rId23" Type="http://schemas.openxmlformats.org/officeDocument/2006/relationships/slide" Target="slides/slide19.xml"/><Relationship Id="rId24" Type="http://schemas.openxmlformats.org/officeDocument/2006/relationships/slide" Target="slides/slide20.xml"/><Relationship Id="rId25" Type="http://schemas.openxmlformats.org/officeDocument/2006/relationships/slide" Target="slides/slide21.xml"/><Relationship Id="rId26" Type="http://schemas.openxmlformats.org/officeDocument/2006/relationships/slide" Target="slides/slide22.xml"/><Relationship Id="rId27" Type="http://schemas.openxmlformats.org/officeDocument/2006/relationships/slide" Target="slides/slide23.xml"/><Relationship Id="rId28" Type="http://schemas.openxmlformats.org/officeDocument/2006/relationships/slide" Target="slides/slide24.xml"/><Relationship Id="rId29" Type="http://schemas.openxmlformats.org/officeDocument/2006/relationships/slide" Target="slides/slide25.xml"/><Relationship Id="rId40" Type="http://schemas.openxmlformats.org/officeDocument/2006/relationships/slide" Target="slides/slide36.xml"/><Relationship Id="rId41" Type="http://schemas.openxmlformats.org/officeDocument/2006/relationships/slide" Target="slides/slide37.xml"/><Relationship Id="rId42" Type="http://schemas.openxmlformats.org/officeDocument/2006/relationships/slide" Target="slides/slide38.xml"/><Relationship Id="rId43" Type="http://schemas.openxmlformats.org/officeDocument/2006/relationships/slide" Target="slides/slide39.xml"/><Relationship Id="rId44" Type="http://schemas.openxmlformats.org/officeDocument/2006/relationships/slide" Target="slides/slide40.xml"/><Relationship Id="rId45" Type="http://schemas.openxmlformats.org/officeDocument/2006/relationships/slide" Target="slides/slide41.xml"/><Relationship Id="rId46" Type="http://schemas.openxmlformats.org/officeDocument/2006/relationships/slide" Target="slides/slide42.xml"/><Relationship Id="rId47" Type="http://schemas.openxmlformats.org/officeDocument/2006/relationships/slide" Target="slides/slide43.xml"/><Relationship Id="rId48" Type="http://schemas.openxmlformats.org/officeDocument/2006/relationships/slide" Target="slides/slide44.xml"/><Relationship Id="rId49" Type="http://schemas.openxmlformats.org/officeDocument/2006/relationships/slide" Target="slides/slide45.xml"/><Relationship Id="rId60" Type="http://schemas.openxmlformats.org/officeDocument/2006/relationships/slide" Target="slides/slide56.xml"/><Relationship Id="rId61" Type="http://schemas.openxmlformats.org/officeDocument/2006/relationships/slide" Target="slides/slide57.xml"/><Relationship Id="rId62" Type="http://schemas.openxmlformats.org/officeDocument/2006/relationships/slide" Target="slides/slide58.xml"/><Relationship Id="rId63" Type="http://schemas.openxmlformats.org/officeDocument/2006/relationships/slide" Target="slides/slide59.xml"/><Relationship Id="rId64" Type="http://schemas.openxmlformats.org/officeDocument/2006/relationships/slide" Target="slides/slide60.xml"/><Relationship Id="rId65" Type="http://schemas.openxmlformats.org/officeDocument/2006/relationships/slide" Target="slides/slide61.xml"/><Relationship Id="rId66" Type="http://schemas.openxmlformats.org/officeDocument/2006/relationships/slide" Target="slides/slide62.xml"/><Relationship Id="rId67" Type="http://schemas.openxmlformats.org/officeDocument/2006/relationships/slide" Target="slides/slide63.xml"/><Relationship Id="rId68" Type="http://schemas.openxmlformats.org/officeDocument/2006/relationships/slide" Target="slides/slide64.xml"/><Relationship Id="rId69" Type="http://schemas.openxmlformats.org/officeDocument/2006/relationships/slide" Target="slides/slide65.xml"/><Relationship Id="rId80" Type="http://schemas.openxmlformats.org/officeDocument/2006/relationships/slide" Target="slides/slide76.xml"/><Relationship Id="rId81" Type="http://schemas.openxmlformats.org/officeDocument/2006/relationships/slide" Target="slides/slide77.xml"/><Relationship Id="rId82" Type="http://schemas.openxmlformats.org/officeDocument/2006/relationships/slide" Target="slides/slide78.xml"/><Relationship Id="rId83" Type="http://schemas.openxmlformats.org/officeDocument/2006/relationships/slide" Target="slides/slide79.xml"/><Relationship Id="rId84" Type="http://schemas.openxmlformats.org/officeDocument/2006/relationships/slide" Target="slides/slide80.xml"/><Relationship Id="rId85" Type="http://schemas.openxmlformats.org/officeDocument/2006/relationships/slide" Target="slides/slide81.xml"/><Relationship Id="rId86" Type="http://schemas.openxmlformats.org/officeDocument/2006/relationships/slide" Target="slides/slide82.xml"/><Relationship Id="rId87" Type="http://schemas.openxmlformats.org/officeDocument/2006/relationships/slide" Target="slides/slide83.xml"/><Relationship Id="rId88" Type="http://schemas.openxmlformats.org/officeDocument/2006/relationships/slide" Target="slides/slide84.xml"/><Relationship Id="rId89" Type="http://schemas.openxmlformats.org/officeDocument/2006/relationships/slide" Target="slides/slide85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4541116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0487" tIns="44450" rIns="90487" bIns="4445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51" name="Rectangle 3"/>
          <p:cNvSpPr>
            <a:spLocks noChangeArrowheads="1" noTextEdit="1"/>
          </p:cNvSpPr>
          <p:nvPr>
            <p:ph type="sldImg" idx="2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</p:spTree>
    <p:extLst>
      <p:ext uri="{BB962C8B-B14F-4D97-AF65-F5344CB8AC3E}">
        <p14:creationId xmlns:p14="http://schemas.microsoft.com/office/powerpoint/2010/main" val="1290754243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1pPr>
    <a:lvl2pPr marL="457039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2pPr>
    <a:lvl3pPr marL="91408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3pPr>
    <a:lvl4pPr marL="1371119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4pPr>
    <a:lvl5pPr marL="1828158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5pPr>
    <a:lvl6pPr marL="2285197" algn="l" defTabSz="45703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239" algn="l" defTabSz="45703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199277" algn="l" defTabSz="45703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6316" algn="l" defTabSz="45703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4.xml"/></Relationships>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5.xml"/></Relationships>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6.xml"/></Relationships>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7.xml"/></Relationships>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8.xml"/></Relationships>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9.xml"/></Relationships>
</file>

<file path=ppt/notesSlides/_rels/notesSlide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0.xml"/></Relationships>
</file>

<file path=ppt/notesSlides/_rels/notesSlide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1.xml"/></Relationships>
</file>

<file path=ppt/notesSlides/_rels/notesSlide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2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3.xml"/></Relationships>
</file>

<file path=ppt/notesSlides/_rels/notesSlide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4.xml"/></Relationships>
</file>

<file path=ppt/notesSlides/_rels/notesSlide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5.xml"/></Relationships>
</file>

<file path=ppt/notesSlides/_rels/notesSlide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6.xml"/></Relationships>
</file>

<file path=ppt/notesSlides/_rels/notesSlide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7.xml"/></Relationships>
</file>

<file path=ppt/notesSlides/_rels/notesSlide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8.xml"/></Relationships>
</file>

<file path=ppt/notesSlides/_rels/notesSlide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9.xml"/></Relationships>
</file>

<file path=ppt/notesSlides/_rels/notesSlide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0.xml"/></Relationships>
</file>

<file path=ppt/notesSlides/_rels/notesSlide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1.xml"/></Relationships>
</file>

<file path=ppt/notesSlides/_rels/notesSlide4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3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5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4.xml"/></Relationships>
</file>

<file path=ppt/notesSlides/_rels/notesSlide5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5.xml"/></Relationships>
</file>

<file path=ppt/notesSlides/_rels/notesSlide5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6.xml"/></Relationships>
</file>

<file path=ppt/notesSlides/_rels/notesSlide5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7.xml"/></Relationships>
</file>

<file path=ppt/notesSlides/_rels/notesSlide5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8.xml"/></Relationships>
</file>

<file path=ppt/notesSlides/_rels/notesSlide5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9.xml"/></Relationships>
</file>

<file path=ppt/notesSlides/_rels/notesSlide5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0.xml"/></Relationships>
</file>

<file path=ppt/notesSlides/_rels/notesSlide5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1.xml"/></Relationships>
</file>

<file path=ppt/notesSlides/_rels/notesSlide5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2.xml"/></Relationships>
</file>

<file path=ppt/notesSlides/_rels/notesSlide5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3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_rels/notesSlide6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4.xml"/></Relationships>
</file>

<file path=ppt/notesSlides/_rels/notesSlide6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5.xml"/></Relationships>
</file>

<file path=ppt/notesSlides/_rels/notesSlide6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6.xml"/></Relationships>
</file>

<file path=ppt/notesSlides/_rels/notesSlide6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7.xml"/></Relationships>
</file>

<file path=ppt/notesSlides/_rels/notesSlide6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8.xml"/></Relationships>
</file>

<file path=ppt/notesSlides/_rels/notesSlide6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9.xml"/></Relationships>
</file>

<file path=ppt/notesSlides/_rels/notesSlide6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0.xml"/></Relationships>
</file>

<file path=ppt/notesSlides/_rels/notesSlide6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1.xml"/></Relationships>
</file>

<file path=ppt/notesSlides/_rels/notesSlide6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2.xml"/></Relationships>
</file>

<file path=ppt/notesSlides/_rels/notesSlide6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3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_rels/notesSlide7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4.xml"/></Relationships>
</file>

<file path=ppt/notesSlides/_rels/notesSlide7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5.xml"/></Relationships>
</file>

<file path=ppt/notesSlides/_rels/notesSlide7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6.xml"/></Relationships>
</file>

<file path=ppt/notesSlides/_rels/notesSlide7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7.xml"/></Relationships>
</file>

<file path=ppt/notesSlides/_rels/notesSlide7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8.xml"/></Relationships>
</file>

<file path=ppt/notesSlides/_rels/notesSlide7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9.xml"/></Relationships>
</file>

<file path=ppt/notesSlides/_rels/notesSlide7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0.xml"/></Relationships>
</file>

<file path=ppt/notesSlides/_rels/notesSlide7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1.xml"/></Relationships>
</file>

<file path=ppt/notesSlides/_rels/notesSlide7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2.xml"/></Relationships>
</file>

<file path=ppt/notesSlides/_rels/notesSlide7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3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_rels/notesSlide8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4.xml"/></Relationships>
</file>

<file path=ppt/notesSlides/_rels/notesSlide8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5.xml"/></Relationships>
</file>

<file path=ppt/notesSlides/_rels/notesSlide8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6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ln/>
        </p:spPr>
        <p:txBody>
          <a:bodyPr/>
          <a:lstStyle/>
          <a:p>
            <a:fld id="{06142DAD-5875-5747-97B9-8B799D1FD479}" type="slidenum">
              <a:rPr lang="en-US"/>
              <a:pPr/>
              <a:t>1</a:t>
            </a:fld>
            <a:endParaRPr lang="en-US"/>
          </a:p>
        </p:txBody>
      </p:sp>
      <p:sp>
        <p:nvSpPr>
          <p:cNvPr id="34099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209675" y="685800"/>
            <a:ext cx="443865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3409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PLEASE PUT THE TITLE AND SUBTITLES INTO YOUR NATIONAL LANGUAGE AND LEAVE THE WEBSITE UNCHANGED</a:t>
            </a: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786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42787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746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799747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794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01795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842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03843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890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05891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938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07939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986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09987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034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12035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082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14083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2396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986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939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090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57091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138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59139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186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61187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234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63235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8386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683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633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663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429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642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426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71427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474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73475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482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724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05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970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618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79619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019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601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146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581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09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560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05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540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810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87811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858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89859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906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91907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458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43459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139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11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9106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991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210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90211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258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92259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882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18883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354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96355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402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98403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498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02499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834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16835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546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04547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642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08643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23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472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115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011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22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595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61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636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5906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759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95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779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02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800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146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861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819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881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42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902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29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922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33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943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202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032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386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963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843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984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82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3004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253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3025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457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3045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866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3168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481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3148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77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3127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22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3107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867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3086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170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31171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385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738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81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718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106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3271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325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3332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82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3516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963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3496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553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3455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349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3434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39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33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373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3537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210" name="Rectangle 2"/>
          <p:cNvSpPr>
            <a:spLocks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18211" name="Rectangle 3"/>
          <p:cNvSpPr>
            <a:spLocks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01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3230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ln/>
        </p:spPr>
        <p:txBody>
          <a:bodyPr/>
          <a:lstStyle/>
          <a:p>
            <a:fld id="{06142DAD-5875-5747-97B9-8B799D1FD479}" type="slidenum">
              <a:rPr lang="en-US"/>
              <a:pPr/>
              <a:t>85</a:t>
            </a:fld>
            <a:endParaRPr lang="en-US"/>
          </a:p>
        </p:txBody>
      </p:sp>
      <p:sp>
        <p:nvSpPr>
          <p:cNvPr id="34099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3409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PLEASE PUT THE TITLE AND SUBTITLES INTO YOUR NATIONAL LANGUAGE AND LEAVE THE WEBSITE UNCHANGED</a:t>
            </a: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7"/>
          <p:cNvSpPr>
            <a:spLocks noGrp="1" noChangeArrowheads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6A2EDCEA-0CB3-DA48-9F73-F780BAA943B6}" type="slidenum">
              <a:rPr lang="en-US" sz="1200">
                <a:solidFill>
                  <a:srgbClr val="000000"/>
                </a:solidFill>
              </a:rPr>
              <a:pPr eaLnBrk="1" hangingPunct="1"/>
              <a:t>86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00354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10035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r>
              <a:rPr lang="en-US" dirty="0" smtClean="0">
                <a:latin typeface="Arial" charset="0"/>
                <a:ea typeface="ＭＳ Ｐゴシック" charset="0"/>
                <a:cs typeface="ＭＳ Ｐゴシック" charset="0"/>
              </a:rPr>
              <a:t>The Bible</a:t>
            </a:r>
            <a:r>
              <a:rPr lang="is-IS" dirty="0" smtClean="0">
                <a:latin typeface="Arial" charset="0"/>
                <a:ea typeface="ＭＳ Ｐゴシック" charset="0"/>
                <a:cs typeface="ＭＳ Ｐゴシック" charset="0"/>
              </a:rPr>
              <a:t>…Basically (bb)</a:t>
            </a: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2"/>
          <p:cNvSpPr>
            <a:spLocks noGrp="1" noChangeArrowheads="1"/>
          </p:cNvSpPr>
          <p:nvPr>
            <p:ph type="body" idx="1"/>
          </p:nvPr>
        </p:nvSpPr>
        <p:spPr>
          <a:ln/>
        </p:spPr>
        <p:txBody>
          <a:bodyPr/>
          <a:lstStyle/>
          <a:p>
            <a:endParaRPr lang="en-US"/>
          </a:p>
        </p:txBody>
      </p:sp>
      <p:sp>
        <p:nvSpPr>
          <p:cNvPr id="141315" name="Rectangle 3"/>
          <p:cNvSpPr>
            <a:spLocks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 cap="flat"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4066" y="2414591"/>
            <a:ext cx="8550275" cy="1665287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8128" y="4403726"/>
            <a:ext cx="7042151" cy="1987550"/>
          </a:xfrm>
          <a:prstGeom prst="rect">
            <a:avLst/>
          </a:prstGeom>
        </p:spPr>
        <p:txBody>
          <a:bodyPr vert="horz" lIns="91408" tIns="45704" rIns="91408" bIns="45704"/>
          <a:lstStyle>
            <a:lvl1pPr marL="0" indent="0" algn="ctr">
              <a:buNone/>
              <a:defRPr/>
            </a:lvl1pPr>
            <a:lvl2pPr marL="457039" indent="0" algn="ctr">
              <a:buNone/>
              <a:defRPr/>
            </a:lvl2pPr>
            <a:lvl3pPr marL="914080" indent="0" algn="ctr">
              <a:buNone/>
              <a:defRPr/>
            </a:lvl3pPr>
            <a:lvl4pPr marL="1371119" indent="0" algn="ctr">
              <a:buNone/>
              <a:defRPr/>
            </a:lvl4pPr>
            <a:lvl5pPr marL="1828158" indent="0" algn="ctr">
              <a:buNone/>
              <a:defRPr/>
            </a:lvl5pPr>
            <a:lvl6pPr marL="2285197" indent="0" algn="ctr">
              <a:buNone/>
              <a:defRPr/>
            </a:lvl6pPr>
            <a:lvl7pPr marL="2742239" indent="0" algn="ctr">
              <a:buNone/>
              <a:defRPr/>
            </a:lvl7pPr>
            <a:lvl8pPr marL="3199277" indent="0" algn="ctr">
              <a:buNone/>
              <a:defRPr/>
            </a:lvl8pPr>
            <a:lvl9pPr marL="3656316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2634690"/>
      </p:ext>
    </p:extLst>
  </p:cSld>
  <p:clrMapOvr>
    <a:masterClrMapping/>
  </p:clrMapOvr>
  <p:transition xmlns:p14="http://schemas.microsoft.com/office/powerpoint/2010/main">
    <p:wheel spokes="0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11150"/>
            <a:ext cx="9051925" cy="1295400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3241" y="1812928"/>
            <a:ext cx="9051925" cy="5130799"/>
          </a:xfrm>
          <a:prstGeom prst="rect">
            <a:avLst/>
          </a:prstGeom>
        </p:spPr>
        <p:txBody>
          <a:bodyPr vert="eaVert" lIns="91408" tIns="45704" rIns="91408" bIns="45704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4931820"/>
      </p:ext>
    </p:extLst>
  </p:cSld>
  <p:clrMapOvr>
    <a:masterClrMapping/>
  </p:clrMapOvr>
  <p:transition xmlns:p14="http://schemas.microsoft.com/office/powerpoint/2010/main">
    <p:wheel spokes="0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92977" y="311151"/>
            <a:ext cx="2262189" cy="6632575"/>
          </a:xfrm>
          <a:prstGeom prst="rect">
            <a:avLst/>
          </a:prstGeom>
        </p:spPr>
        <p:txBody>
          <a:bodyPr vert="eaVert" lIns="91408" tIns="45704" rIns="91408" bIns="45704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3241" y="311151"/>
            <a:ext cx="6637337" cy="6632575"/>
          </a:xfrm>
          <a:prstGeom prst="rect">
            <a:avLst/>
          </a:prstGeom>
        </p:spPr>
        <p:txBody>
          <a:bodyPr vert="eaVert" lIns="91408" tIns="45704" rIns="91408" bIns="45704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8144422"/>
      </p:ext>
    </p:extLst>
  </p:cSld>
  <p:clrMapOvr>
    <a:masterClrMapping/>
  </p:clrMapOvr>
  <p:transition xmlns:p14="http://schemas.microsoft.com/office/powerpoint/2010/main">
    <p:wheel spokes="0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4380" y="2414482"/>
            <a:ext cx="8549640" cy="1666028"/>
          </a:xfrm>
          <a:prstGeom prst="rect">
            <a:avLst/>
          </a:prstGeom>
        </p:spPr>
        <p:txBody>
          <a:bodyPr vert="horz" lIns="101858" tIns="50929" rIns="101858" bIns="50929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8760" y="4404360"/>
            <a:ext cx="7040880" cy="1986280"/>
          </a:xfrm>
          <a:prstGeom prst="rect">
            <a:avLst/>
          </a:prstGeom>
        </p:spPr>
        <p:txBody>
          <a:bodyPr vert="horz" lIns="101858" tIns="50929" rIns="101858" bIns="50929"/>
          <a:lstStyle>
            <a:lvl1pPr marL="0" indent="0" algn="ctr">
              <a:buNone/>
              <a:defRPr/>
            </a:lvl1pPr>
            <a:lvl2pPr marL="509292" indent="0" algn="ctr">
              <a:buNone/>
              <a:defRPr/>
            </a:lvl2pPr>
            <a:lvl3pPr marL="1018586" indent="0" algn="ctr">
              <a:buNone/>
              <a:defRPr/>
            </a:lvl3pPr>
            <a:lvl4pPr marL="1527879" indent="0" algn="ctr">
              <a:buNone/>
              <a:defRPr/>
            </a:lvl4pPr>
            <a:lvl5pPr marL="2037173" indent="0" algn="ctr">
              <a:buNone/>
              <a:defRPr/>
            </a:lvl5pPr>
            <a:lvl6pPr marL="2546466" indent="0" algn="ctr">
              <a:buNone/>
              <a:defRPr/>
            </a:lvl6pPr>
            <a:lvl7pPr marL="3055758" indent="0" algn="ctr">
              <a:buNone/>
              <a:defRPr/>
            </a:lvl7pPr>
            <a:lvl8pPr marL="3565052" indent="0" algn="ctr">
              <a:buNone/>
              <a:defRPr/>
            </a:lvl8pPr>
            <a:lvl9pPr marL="4074344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7165403"/>
      </p:ext>
    </p:extLst>
  </p:cSld>
  <p:clrMapOvr>
    <a:masterClrMapping/>
  </p:clrMapOvr>
  <p:transition xmlns:p14="http://schemas.microsoft.com/office/powerpoint/2010/main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  <a:prstGeom prst="rect">
            <a:avLst/>
          </a:prstGeom>
        </p:spPr>
        <p:txBody>
          <a:bodyPr vert="horz" lIns="101858" tIns="50929" rIns="101858" bIns="50929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2920" y="1813563"/>
            <a:ext cx="9052560" cy="5129425"/>
          </a:xfrm>
          <a:prstGeom prst="rect">
            <a:avLst/>
          </a:prstGeom>
        </p:spPr>
        <p:txBody>
          <a:bodyPr vert="horz" lIns="101858" tIns="50929" rIns="101858" bIns="50929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1546491"/>
      </p:ext>
    </p:extLst>
  </p:cSld>
  <p:clrMapOvr>
    <a:masterClrMapping/>
  </p:clrMapOvr>
  <p:transition xmlns:p14="http://schemas.microsoft.com/office/powerpoint/2010/main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544" y="4994490"/>
            <a:ext cx="8549640" cy="1543685"/>
          </a:xfrm>
          <a:prstGeom prst="rect">
            <a:avLst/>
          </a:prstGeom>
        </p:spPr>
        <p:txBody>
          <a:bodyPr vert="horz" lIns="101858" tIns="50929" rIns="101858" bIns="50929" anchor="t"/>
          <a:lstStyle>
            <a:lvl1pPr algn="l">
              <a:defRPr sz="45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4544" y="3294275"/>
            <a:ext cx="8549640" cy="1700212"/>
          </a:xfrm>
          <a:prstGeom prst="rect">
            <a:avLst/>
          </a:prstGeom>
        </p:spPr>
        <p:txBody>
          <a:bodyPr vert="horz" lIns="101858" tIns="50929" rIns="101858" bIns="50929" anchor="b"/>
          <a:lstStyle>
            <a:lvl1pPr marL="0" indent="0">
              <a:buNone/>
              <a:defRPr sz="2200"/>
            </a:lvl1pPr>
            <a:lvl2pPr marL="509292" indent="0">
              <a:buNone/>
              <a:defRPr sz="2000"/>
            </a:lvl2pPr>
            <a:lvl3pPr marL="1018586" indent="0">
              <a:buNone/>
              <a:defRPr sz="1800"/>
            </a:lvl3pPr>
            <a:lvl4pPr marL="1527879" indent="0">
              <a:buNone/>
              <a:defRPr sz="1600"/>
            </a:lvl4pPr>
            <a:lvl5pPr marL="2037173" indent="0">
              <a:buNone/>
              <a:defRPr sz="1600"/>
            </a:lvl5pPr>
            <a:lvl6pPr marL="2546466" indent="0">
              <a:buNone/>
              <a:defRPr sz="1600"/>
            </a:lvl6pPr>
            <a:lvl7pPr marL="3055758" indent="0">
              <a:buNone/>
              <a:defRPr sz="1600"/>
            </a:lvl7pPr>
            <a:lvl8pPr marL="3565052" indent="0">
              <a:buNone/>
              <a:defRPr sz="1600"/>
            </a:lvl8pPr>
            <a:lvl9pPr marL="4074344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84886067"/>
      </p:ext>
    </p:extLst>
  </p:cSld>
  <p:clrMapOvr>
    <a:masterClrMapping/>
  </p:clrMapOvr>
  <p:transition xmlns:p14="http://schemas.microsoft.com/office/powerpoint/2010/main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  <a:prstGeom prst="rect">
            <a:avLst/>
          </a:prstGeom>
        </p:spPr>
        <p:txBody>
          <a:bodyPr vert="horz" lIns="101858" tIns="50929" rIns="101858" bIns="50929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2920" y="1813563"/>
            <a:ext cx="4442460" cy="5129425"/>
          </a:xfrm>
          <a:prstGeom prst="rect">
            <a:avLst/>
          </a:prstGeom>
        </p:spPr>
        <p:txBody>
          <a:bodyPr vert="horz" lIns="101858" tIns="50929" rIns="101858" bIns="50929"/>
          <a:lstStyle>
            <a:lvl1pPr>
              <a:defRPr sz="3100"/>
            </a:lvl1pPr>
            <a:lvl2pPr>
              <a:defRPr sz="2700"/>
            </a:lvl2pPr>
            <a:lvl3pPr>
              <a:defRPr sz="22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13020" y="1813563"/>
            <a:ext cx="4442460" cy="5129425"/>
          </a:xfrm>
          <a:prstGeom prst="rect">
            <a:avLst/>
          </a:prstGeom>
        </p:spPr>
        <p:txBody>
          <a:bodyPr vert="horz" lIns="101858" tIns="50929" rIns="101858" bIns="50929"/>
          <a:lstStyle>
            <a:lvl1pPr>
              <a:defRPr sz="3100"/>
            </a:lvl1pPr>
            <a:lvl2pPr>
              <a:defRPr sz="2700"/>
            </a:lvl2pPr>
            <a:lvl3pPr>
              <a:defRPr sz="22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7092795"/>
      </p:ext>
    </p:extLst>
  </p:cSld>
  <p:clrMapOvr>
    <a:masterClrMapping/>
  </p:clrMapOvr>
  <p:transition xmlns:p14="http://schemas.microsoft.com/office/powerpoint/2010/main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  <a:prstGeom prst="rect">
            <a:avLst/>
          </a:prstGeom>
        </p:spPr>
        <p:txBody>
          <a:bodyPr vert="horz" lIns="101858" tIns="50929" rIns="101858" bIns="50929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2921" y="1739795"/>
            <a:ext cx="4444207" cy="725064"/>
          </a:xfrm>
          <a:prstGeom prst="rect">
            <a:avLst/>
          </a:prstGeom>
        </p:spPr>
        <p:txBody>
          <a:bodyPr vert="horz" lIns="101858" tIns="50929" rIns="101858" bIns="50929" anchor="b"/>
          <a:lstStyle>
            <a:lvl1pPr marL="0" indent="0">
              <a:buNone/>
              <a:defRPr sz="2700" b="1"/>
            </a:lvl1pPr>
            <a:lvl2pPr marL="509292" indent="0">
              <a:buNone/>
              <a:defRPr sz="2200" b="1"/>
            </a:lvl2pPr>
            <a:lvl3pPr marL="1018586" indent="0">
              <a:buNone/>
              <a:defRPr sz="2000" b="1"/>
            </a:lvl3pPr>
            <a:lvl4pPr marL="1527879" indent="0">
              <a:buNone/>
              <a:defRPr sz="1800" b="1"/>
            </a:lvl4pPr>
            <a:lvl5pPr marL="2037173" indent="0">
              <a:buNone/>
              <a:defRPr sz="1800" b="1"/>
            </a:lvl5pPr>
            <a:lvl6pPr marL="2546466" indent="0">
              <a:buNone/>
              <a:defRPr sz="1800" b="1"/>
            </a:lvl6pPr>
            <a:lvl7pPr marL="3055758" indent="0">
              <a:buNone/>
              <a:defRPr sz="1800" b="1"/>
            </a:lvl7pPr>
            <a:lvl8pPr marL="3565052" indent="0">
              <a:buNone/>
              <a:defRPr sz="1800" b="1"/>
            </a:lvl8pPr>
            <a:lvl9pPr marL="4074344" indent="0">
              <a:buNone/>
              <a:defRPr sz="18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2921" y="2464859"/>
            <a:ext cx="4444207" cy="4478126"/>
          </a:xfrm>
          <a:prstGeom prst="rect">
            <a:avLst/>
          </a:prstGeom>
        </p:spPr>
        <p:txBody>
          <a:bodyPr vert="horz" lIns="101858" tIns="50929" rIns="101858" bIns="50929"/>
          <a:lstStyle>
            <a:lvl1pPr>
              <a:defRPr sz="27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09530" y="1739795"/>
            <a:ext cx="4445953" cy="725064"/>
          </a:xfrm>
          <a:prstGeom prst="rect">
            <a:avLst/>
          </a:prstGeom>
        </p:spPr>
        <p:txBody>
          <a:bodyPr vert="horz" lIns="101858" tIns="50929" rIns="101858" bIns="50929" anchor="b"/>
          <a:lstStyle>
            <a:lvl1pPr marL="0" indent="0">
              <a:buNone/>
              <a:defRPr sz="2700" b="1"/>
            </a:lvl1pPr>
            <a:lvl2pPr marL="509292" indent="0">
              <a:buNone/>
              <a:defRPr sz="2200" b="1"/>
            </a:lvl2pPr>
            <a:lvl3pPr marL="1018586" indent="0">
              <a:buNone/>
              <a:defRPr sz="2000" b="1"/>
            </a:lvl3pPr>
            <a:lvl4pPr marL="1527879" indent="0">
              <a:buNone/>
              <a:defRPr sz="1800" b="1"/>
            </a:lvl4pPr>
            <a:lvl5pPr marL="2037173" indent="0">
              <a:buNone/>
              <a:defRPr sz="1800" b="1"/>
            </a:lvl5pPr>
            <a:lvl6pPr marL="2546466" indent="0">
              <a:buNone/>
              <a:defRPr sz="1800" b="1"/>
            </a:lvl6pPr>
            <a:lvl7pPr marL="3055758" indent="0">
              <a:buNone/>
              <a:defRPr sz="1800" b="1"/>
            </a:lvl7pPr>
            <a:lvl8pPr marL="3565052" indent="0">
              <a:buNone/>
              <a:defRPr sz="1800" b="1"/>
            </a:lvl8pPr>
            <a:lvl9pPr marL="4074344" indent="0">
              <a:buNone/>
              <a:defRPr sz="18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09530" y="2464859"/>
            <a:ext cx="4445953" cy="4478126"/>
          </a:xfrm>
          <a:prstGeom prst="rect">
            <a:avLst/>
          </a:prstGeom>
        </p:spPr>
        <p:txBody>
          <a:bodyPr vert="horz" lIns="101858" tIns="50929" rIns="101858" bIns="50929"/>
          <a:lstStyle>
            <a:lvl1pPr>
              <a:defRPr sz="27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6505751"/>
      </p:ext>
    </p:extLst>
  </p:cSld>
  <p:clrMapOvr>
    <a:masterClrMapping/>
  </p:clrMapOvr>
  <p:transition xmlns:p14="http://schemas.microsoft.com/office/powerpoint/2010/main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  <a:prstGeom prst="rect">
            <a:avLst/>
          </a:prstGeom>
        </p:spPr>
        <p:txBody>
          <a:bodyPr vert="horz" lIns="101858" tIns="50929" rIns="101858" bIns="50929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3840239"/>
      </p:ext>
    </p:extLst>
  </p:cSld>
  <p:clrMapOvr>
    <a:masterClrMapping/>
  </p:clrMapOvr>
  <p:transition xmlns:p14="http://schemas.microsoft.com/office/powerpoint/2010/main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21198334"/>
      </p:ext>
    </p:extLst>
  </p:cSld>
  <p:clrMapOvr>
    <a:masterClrMapping/>
  </p:clrMapOvr>
  <p:transition xmlns:p14="http://schemas.microsoft.com/office/powerpoint/2010/main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3" y="309457"/>
            <a:ext cx="3309144" cy="1316990"/>
          </a:xfrm>
          <a:prstGeom prst="rect">
            <a:avLst/>
          </a:prstGeom>
        </p:spPr>
        <p:txBody>
          <a:bodyPr vert="horz" lIns="101858" tIns="50929" rIns="101858" bIns="50929" anchor="b"/>
          <a:lstStyle>
            <a:lvl1pPr algn="l">
              <a:defRPr sz="22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32555" y="309457"/>
            <a:ext cx="5622925" cy="6633528"/>
          </a:xfrm>
          <a:prstGeom prst="rect">
            <a:avLst/>
          </a:prstGeom>
        </p:spPr>
        <p:txBody>
          <a:bodyPr vert="horz" lIns="101858" tIns="50929" rIns="101858" bIns="50929"/>
          <a:lstStyle>
            <a:lvl1pPr>
              <a:defRPr sz="3600"/>
            </a:lvl1pPr>
            <a:lvl2pPr>
              <a:defRPr sz="3100"/>
            </a:lvl2pPr>
            <a:lvl3pPr>
              <a:defRPr sz="27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2923" y="1626447"/>
            <a:ext cx="3309144" cy="5316538"/>
          </a:xfrm>
          <a:prstGeom prst="rect">
            <a:avLst/>
          </a:prstGeom>
        </p:spPr>
        <p:txBody>
          <a:bodyPr vert="horz" lIns="101858" tIns="50929" rIns="101858" bIns="50929"/>
          <a:lstStyle>
            <a:lvl1pPr marL="0" indent="0">
              <a:buNone/>
              <a:defRPr sz="1600"/>
            </a:lvl1pPr>
            <a:lvl2pPr marL="509292" indent="0">
              <a:buNone/>
              <a:defRPr sz="1300"/>
            </a:lvl2pPr>
            <a:lvl3pPr marL="1018586" indent="0">
              <a:buNone/>
              <a:defRPr sz="1100"/>
            </a:lvl3pPr>
            <a:lvl4pPr marL="1527879" indent="0">
              <a:buNone/>
              <a:defRPr sz="1000"/>
            </a:lvl4pPr>
            <a:lvl5pPr marL="2037173" indent="0">
              <a:buNone/>
              <a:defRPr sz="1000"/>
            </a:lvl5pPr>
            <a:lvl6pPr marL="2546466" indent="0">
              <a:buNone/>
              <a:defRPr sz="1000"/>
            </a:lvl6pPr>
            <a:lvl7pPr marL="3055758" indent="0">
              <a:buNone/>
              <a:defRPr sz="1000"/>
            </a:lvl7pPr>
            <a:lvl8pPr marL="3565052" indent="0">
              <a:buNone/>
              <a:defRPr sz="1000"/>
            </a:lvl8pPr>
            <a:lvl9pPr marL="4074344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69939869"/>
      </p:ext>
    </p:extLst>
  </p:cSld>
  <p:clrMapOvr>
    <a:masterClrMapping/>
  </p:clrMapOvr>
  <p:transition xmlns:p14="http://schemas.microsoft.com/office/powerpoint/2010/main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11150"/>
            <a:ext cx="9051925" cy="1295400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3241" y="1812928"/>
            <a:ext cx="9051925" cy="5130799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1884202"/>
      </p:ext>
    </p:extLst>
  </p:cSld>
  <p:clrMapOvr>
    <a:masterClrMapping/>
  </p:clrMapOvr>
  <p:transition xmlns:p14="http://schemas.microsoft.com/office/powerpoint/2010/main">
    <p:wheel spokes="0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71517" y="5440680"/>
            <a:ext cx="6035040" cy="642303"/>
          </a:xfrm>
          <a:prstGeom prst="rect">
            <a:avLst/>
          </a:prstGeom>
        </p:spPr>
        <p:txBody>
          <a:bodyPr vert="horz" lIns="101858" tIns="50929" rIns="101858" bIns="50929" anchor="b"/>
          <a:lstStyle>
            <a:lvl1pPr algn="l">
              <a:defRPr sz="22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71517" y="694478"/>
            <a:ext cx="6035040" cy="4663440"/>
          </a:xfrm>
          <a:prstGeom prst="rect">
            <a:avLst/>
          </a:prstGeom>
        </p:spPr>
        <p:txBody>
          <a:bodyPr vert="horz" lIns="101858" tIns="50929" rIns="101858" bIns="50929"/>
          <a:lstStyle>
            <a:lvl1pPr marL="0" indent="0">
              <a:buNone/>
              <a:defRPr sz="3600"/>
            </a:lvl1pPr>
            <a:lvl2pPr marL="509292" indent="0">
              <a:buNone/>
              <a:defRPr sz="3100"/>
            </a:lvl2pPr>
            <a:lvl3pPr marL="1018586" indent="0">
              <a:buNone/>
              <a:defRPr sz="2700"/>
            </a:lvl3pPr>
            <a:lvl4pPr marL="1527879" indent="0">
              <a:buNone/>
              <a:defRPr sz="2200"/>
            </a:lvl4pPr>
            <a:lvl5pPr marL="2037173" indent="0">
              <a:buNone/>
              <a:defRPr sz="2200"/>
            </a:lvl5pPr>
            <a:lvl6pPr marL="2546466" indent="0">
              <a:buNone/>
              <a:defRPr sz="2200"/>
            </a:lvl6pPr>
            <a:lvl7pPr marL="3055758" indent="0">
              <a:buNone/>
              <a:defRPr sz="2200"/>
            </a:lvl7pPr>
            <a:lvl8pPr marL="3565052" indent="0">
              <a:buNone/>
              <a:defRPr sz="2200"/>
            </a:lvl8pPr>
            <a:lvl9pPr marL="4074344" indent="0">
              <a:buNone/>
              <a:defRPr sz="22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71517" y="6082983"/>
            <a:ext cx="6035040" cy="912177"/>
          </a:xfrm>
          <a:prstGeom prst="rect">
            <a:avLst/>
          </a:prstGeom>
        </p:spPr>
        <p:txBody>
          <a:bodyPr vert="horz" lIns="101858" tIns="50929" rIns="101858" bIns="50929"/>
          <a:lstStyle>
            <a:lvl1pPr marL="0" indent="0">
              <a:buNone/>
              <a:defRPr sz="1600"/>
            </a:lvl1pPr>
            <a:lvl2pPr marL="509292" indent="0">
              <a:buNone/>
              <a:defRPr sz="1300"/>
            </a:lvl2pPr>
            <a:lvl3pPr marL="1018586" indent="0">
              <a:buNone/>
              <a:defRPr sz="1100"/>
            </a:lvl3pPr>
            <a:lvl4pPr marL="1527879" indent="0">
              <a:buNone/>
              <a:defRPr sz="1000"/>
            </a:lvl4pPr>
            <a:lvl5pPr marL="2037173" indent="0">
              <a:buNone/>
              <a:defRPr sz="1000"/>
            </a:lvl5pPr>
            <a:lvl6pPr marL="2546466" indent="0">
              <a:buNone/>
              <a:defRPr sz="1000"/>
            </a:lvl6pPr>
            <a:lvl7pPr marL="3055758" indent="0">
              <a:buNone/>
              <a:defRPr sz="1000"/>
            </a:lvl7pPr>
            <a:lvl8pPr marL="3565052" indent="0">
              <a:buNone/>
              <a:defRPr sz="1000"/>
            </a:lvl8pPr>
            <a:lvl9pPr marL="4074344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17679985"/>
      </p:ext>
    </p:extLst>
  </p:cSld>
  <p:clrMapOvr>
    <a:masterClrMapping/>
  </p:clrMapOvr>
  <p:transition xmlns:p14="http://schemas.microsoft.com/office/powerpoint/2010/main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  <a:prstGeom prst="rect">
            <a:avLst/>
          </a:prstGeom>
        </p:spPr>
        <p:txBody>
          <a:bodyPr vert="horz" lIns="101858" tIns="50929" rIns="101858" bIns="50929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2920" y="1813563"/>
            <a:ext cx="9052560" cy="5129425"/>
          </a:xfrm>
          <a:prstGeom prst="rect">
            <a:avLst/>
          </a:prstGeom>
        </p:spPr>
        <p:txBody>
          <a:bodyPr vert="eaVert" lIns="101858" tIns="50929" rIns="101858" bIns="50929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03629"/>
      </p:ext>
    </p:extLst>
  </p:cSld>
  <p:clrMapOvr>
    <a:masterClrMapping/>
  </p:clrMapOvr>
  <p:transition xmlns:p14="http://schemas.microsoft.com/office/powerpoint/2010/main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92340" y="311257"/>
            <a:ext cx="2263140" cy="6631728"/>
          </a:xfrm>
          <a:prstGeom prst="rect">
            <a:avLst/>
          </a:prstGeom>
        </p:spPr>
        <p:txBody>
          <a:bodyPr vert="eaVert" lIns="101858" tIns="50929" rIns="101858" bIns="50929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2920" y="311257"/>
            <a:ext cx="6621780" cy="6631728"/>
          </a:xfrm>
          <a:prstGeom prst="rect">
            <a:avLst/>
          </a:prstGeom>
        </p:spPr>
        <p:txBody>
          <a:bodyPr vert="eaVert" lIns="101858" tIns="50929" rIns="101858" bIns="50929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1803494"/>
      </p:ext>
    </p:extLst>
  </p:cSld>
  <p:clrMapOvr>
    <a:masterClrMapping/>
  </p:clrMapOvr>
  <p:transition xmlns:p14="http://schemas.microsoft.com/office/powerpoint/2010/main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4380" y="2414482"/>
            <a:ext cx="8549640" cy="1666028"/>
          </a:xfrm>
          <a:prstGeom prst="rect">
            <a:avLst/>
          </a:prstGeom>
        </p:spPr>
        <p:txBody>
          <a:bodyPr vert="horz" lIns="101882" tIns="50941" rIns="101882" bIns="50941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8760" y="4404360"/>
            <a:ext cx="7040880" cy="1986280"/>
          </a:xfrm>
          <a:prstGeom prst="rect">
            <a:avLst/>
          </a:prstGeom>
        </p:spPr>
        <p:txBody>
          <a:bodyPr vert="horz" lIns="101882" tIns="50941" rIns="101882" bIns="50941"/>
          <a:lstStyle>
            <a:lvl1pPr marL="0" indent="0" algn="ctr">
              <a:buNone/>
              <a:defRPr/>
            </a:lvl1pPr>
            <a:lvl2pPr marL="509412" indent="0" algn="ctr">
              <a:buNone/>
              <a:defRPr/>
            </a:lvl2pPr>
            <a:lvl3pPr marL="1018824" indent="0" algn="ctr">
              <a:buNone/>
              <a:defRPr/>
            </a:lvl3pPr>
            <a:lvl4pPr marL="1528237" indent="0" algn="ctr">
              <a:buNone/>
              <a:defRPr/>
            </a:lvl4pPr>
            <a:lvl5pPr marL="2037649" indent="0" algn="ctr">
              <a:buNone/>
              <a:defRPr/>
            </a:lvl5pPr>
            <a:lvl6pPr marL="2547061" indent="0" algn="ctr">
              <a:buNone/>
              <a:defRPr/>
            </a:lvl6pPr>
            <a:lvl7pPr marL="3056473" indent="0" algn="ctr">
              <a:buNone/>
              <a:defRPr/>
            </a:lvl7pPr>
            <a:lvl8pPr marL="3565886" indent="0" algn="ctr">
              <a:buNone/>
              <a:defRPr/>
            </a:lvl8pPr>
            <a:lvl9pPr marL="4075298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1524199"/>
      </p:ext>
    </p:extLst>
  </p:cSld>
  <p:clrMapOvr>
    <a:masterClrMapping/>
  </p:clrMapOvr>
  <p:transition xmlns:p14="http://schemas.microsoft.com/office/powerpoint/2010/main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  <a:prstGeom prst="rect">
            <a:avLst/>
          </a:prstGeom>
        </p:spPr>
        <p:txBody>
          <a:bodyPr vert="horz" lIns="101882" tIns="50941" rIns="101882" bIns="50941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2920" y="1813560"/>
            <a:ext cx="9052560" cy="5129425"/>
          </a:xfrm>
          <a:prstGeom prst="rect">
            <a:avLst/>
          </a:prstGeom>
        </p:spPr>
        <p:txBody>
          <a:bodyPr vert="horz" lIns="101882" tIns="50941" rIns="101882" bIns="50941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0441601"/>
      </p:ext>
    </p:extLst>
  </p:cSld>
  <p:clrMapOvr>
    <a:masterClrMapping/>
  </p:clrMapOvr>
  <p:transition xmlns:p14="http://schemas.microsoft.com/office/powerpoint/2010/main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544" y="4994487"/>
            <a:ext cx="8549640" cy="1543685"/>
          </a:xfrm>
          <a:prstGeom prst="rect">
            <a:avLst/>
          </a:prstGeom>
        </p:spPr>
        <p:txBody>
          <a:bodyPr vert="horz" lIns="101882" tIns="50941" rIns="101882" bIns="50941" anchor="t"/>
          <a:lstStyle>
            <a:lvl1pPr algn="l">
              <a:defRPr sz="45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4544" y="3294275"/>
            <a:ext cx="8549640" cy="1700212"/>
          </a:xfrm>
          <a:prstGeom prst="rect">
            <a:avLst/>
          </a:prstGeom>
        </p:spPr>
        <p:txBody>
          <a:bodyPr vert="horz" lIns="101882" tIns="50941" rIns="101882" bIns="50941" anchor="b"/>
          <a:lstStyle>
            <a:lvl1pPr marL="0" indent="0">
              <a:buNone/>
              <a:defRPr sz="2200"/>
            </a:lvl1pPr>
            <a:lvl2pPr marL="509412" indent="0">
              <a:buNone/>
              <a:defRPr sz="2000"/>
            </a:lvl2pPr>
            <a:lvl3pPr marL="1018824" indent="0">
              <a:buNone/>
              <a:defRPr sz="1800"/>
            </a:lvl3pPr>
            <a:lvl4pPr marL="1528237" indent="0">
              <a:buNone/>
              <a:defRPr sz="1600"/>
            </a:lvl4pPr>
            <a:lvl5pPr marL="2037649" indent="0">
              <a:buNone/>
              <a:defRPr sz="1600"/>
            </a:lvl5pPr>
            <a:lvl6pPr marL="2547061" indent="0">
              <a:buNone/>
              <a:defRPr sz="1600"/>
            </a:lvl6pPr>
            <a:lvl7pPr marL="3056473" indent="0">
              <a:buNone/>
              <a:defRPr sz="1600"/>
            </a:lvl7pPr>
            <a:lvl8pPr marL="3565886" indent="0">
              <a:buNone/>
              <a:defRPr sz="1600"/>
            </a:lvl8pPr>
            <a:lvl9pPr marL="4075298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2958939"/>
      </p:ext>
    </p:extLst>
  </p:cSld>
  <p:clrMapOvr>
    <a:masterClrMapping/>
  </p:clrMapOvr>
  <p:transition xmlns:p14="http://schemas.microsoft.com/office/powerpoint/2010/main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  <a:prstGeom prst="rect">
            <a:avLst/>
          </a:prstGeom>
        </p:spPr>
        <p:txBody>
          <a:bodyPr vert="horz" lIns="101882" tIns="50941" rIns="101882" bIns="50941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2920" y="1813560"/>
            <a:ext cx="4442460" cy="5129425"/>
          </a:xfrm>
          <a:prstGeom prst="rect">
            <a:avLst/>
          </a:prstGeom>
        </p:spPr>
        <p:txBody>
          <a:bodyPr vert="horz" lIns="101882" tIns="50941" rIns="101882" bIns="50941"/>
          <a:lstStyle>
            <a:lvl1pPr>
              <a:defRPr sz="3100"/>
            </a:lvl1pPr>
            <a:lvl2pPr>
              <a:defRPr sz="2700"/>
            </a:lvl2pPr>
            <a:lvl3pPr>
              <a:defRPr sz="22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13020" y="1813560"/>
            <a:ext cx="4442460" cy="5129425"/>
          </a:xfrm>
          <a:prstGeom prst="rect">
            <a:avLst/>
          </a:prstGeom>
        </p:spPr>
        <p:txBody>
          <a:bodyPr vert="horz" lIns="101882" tIns="50941" rIns="101882" bIns="50941"/>
          <a:lstStyle>
            <a:lvl1pPr>
              <a:defRPr sz="3100"/>
            </a:lvl1pPr>
            <a:lvl2pPr>
              <a:defRPr sz="2700"/>
            </a:lvl2pPr>
            <a:lvl3pPr>
              <a:defRPr sz="22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2525767"/>
      </p:ext>
    </p:extLst>
  </p:cSld>
  <p:clrMapOvr>
    <a:masterClrMapping/>
  </p:clrMapOvr>
  <p:transition xmlns:p14="http://schemas.microsoft.com/office/powerpoint/2010/main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  <a:prstGeom prst="rect">
            <a:avLst/>
          </a:prstGeom>
        </p:spPr>
        <p:txBody>
          <a:bodyPr vert="horz" lIns="101882" tIns="50941" rIns="101882" bIns="50941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2920" y="1739795"/>
            <a:ext cx="4444207" cy="725064"/>
          </a:xfrm>
          <a:prstGeom prst="rect">
            <a:avLst/>
          </a:prstGeom>
        </p:spPr>
        <p:txBody>
          <a:bodyPr vert="horz" lIns="101882" tIns="50941" rIns="101882" bIns="50941" anchor="b"/>
          <a:lstStyle>
            <a:lvl1pPr marL="0" indent="0">
              <a:buNone/>
              <a:defRPr sz="2700" b="1"/>
            </a:lvl1pPr>
            <a:lvl2pPr marL="509412" indent="0">
              <a:buNone/>
              <a:defRPr sz="2200" b="1"/>
            </a:lvl2pPr>
            <a:lvl3pPr marL="1018824" indent="0">
              <a:buNone/>
              <a:defRPr sz="2000" b="1"/>
            </a:lvl3pPr>
            <a:lvl4pPr marL="1528237" indent="0">
              <a:buNone/>
              <a:defRPr sz="1800" b="1"/>
            </a:lvl4pPr>
            <a:lvl5pPr marL="2037649" indent="0">
              <a:buNone/>
              <a:defRPr sz="1800" b="1"/>
            </a:lvl5pPr>
            <a:lvl6pPr marL="2547061" indent="0">
              <a:buNone/>
              <a:defRPr sz="1800" b="1"/>
            </a:lvl6pPr>
            <a:lvl7pPr marL="3056473" indent="0">
              <a:buNone/>
              <a:defRPr sz="1800" b="1"/>
            </a:lvl7pPr>
            <a:lvl8pPr marL="3565886" indent="0">
              <a:buNone/>
              <a:defRPr sz="1800" b="1"/>
            </a:lvl8pPr>
            <a:lvl9pPr marL="4075298" indent="0">
              <a:buNone/>
              <a:defRPr sz="18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2920" y="2464859"/>
            <a:ext cx="4444207" cy="4478126"/>
          </a:xfrm>
          <a:prstGeom prst="rect">
            <a:avLst/>
          </a:prstGeom>
        </p:spPr>
        <p:txBody>
          <a:bodyPr vert="horz" lIns="101882" tIns="50941" rIns="101882" bIns="50941"/>
          <a:lstStyle>
            <a:lvl1pPr>
              <a:defRPr sz="27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09528" y="1739795"/>
            <a:ext cx="4445953" cy="725064"/>
          </a:xfrm>
          <a:prstGeom prst="rect">
            <a:avLst/>
          </a:prstGeom>
        </p:spPr>
        <p:txBody>
          <a:bodyPr vert="horz" lIns="101882" tIns="50941" rIns="101882" bIns="50941" anchor="b"/>
          <a:lstStyle>
            <a:lvl1pPr marL="0" indent="0">
              <a:buNone/>
              <a:defRPr sz="2700" b="1"/>
            </a:lvl1pPr>
            <a:lvl2pPr marL="509412" indent="0">
              <a:buNone/>
              <a:defRPr sz="2200" b="1"/>
            </a:lvl2pPr>
            <a:lvl3pPr marL="1018824" indent="0">
              <a:buNone/>
              <a:defRPr sz="2000" b="1"/>
            </a:lvl3pPr>
            <a:lvl4pPr marL="1528237" indent="0">
              <a:buNone/>
              <a:defRPr sz="1800" b="1"/>
            </a:lvl4pPr>
            <a:lvl5pPr marL="2037649" indent="0">
              <a:buNone/>
              <a:defRPr sz="1800" b="1"/>
            </a:lvl5pPr>
            <a:lvl6pPr marL="2547061" indent="0">
              <a:buNone/>
              <a:defRPr sz="1800" b="1"/>
            </a:lvl6pPr>
            <a:lvl7pPr marL="3056473" indent="0">
              <a:buNone/>
              <a:defRPr sz="1800" b="1"/>
            </a:lvl7pPr>
            <a:lvl8pPr marL="3565886" indent="0">
              <a:buNone/>
              <a:defRPr sz="1800" b="1"/>
            </a:lvl8pPr>
            <a:lvl9pPr marL="4075298" indent="0">
              <a:buNone/>
              <a:defRPr sz="18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09528" y="2464859"/>
            <a:ext cx="4445953" cy="4478126"/>
          </a:xfrm>
          <a:prstGeom prst="rect">
            <a:avLst/>
          </a:prstGeom>
        </p:spPr>
        <p:txBody>
          <a:bodyPr vert="horz" lIns="101882" tIns="50941" rIns="101882" bIns="50941"/>
          <a:lstStyle>
            <a:lvl1pPr>
              <a:defRPr sz="27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459754"/>
      </p:ext>
    </p:extLst>
  </p:cSld>
  <p:clrMapOvr>
    <a:masterClrMapping/>
  </p:clrMapOvr>
  <p:transition xmlns:p14="http://schemas.microsoft.com/office/powerpoint/2010/main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  <a:prstGeom prst="rect">
            <a:avLst/>
          </a:prstGeom>
        </p:spPr>
        <p:txBody>
          <a:bodyPr vert="horz" lIns="101882" tIns="50941" rIns="101882" bIns="50941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8410853"/>
      </p:ext>
    </p:extLst>
  </p:cSld>
  <p:clrMapOvr>
    <a:masterClrMapping/>
  </p:clrMapOvr>
  <p:transition xmlns:p14="http://schemas.microsoft.com/office/powerpoint/2010/main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57376555"/>
      </p:ext>
    </p:extLst>
  </p:cSld>
  <p:clrMapOvr>
    <a:masterClrMapping/>
  </p:clrMapOvr>
  <p:transition xmlns:p14="http://schemas.microsoft.com/office/powerpoint/2010/main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5341" y="4994275"/>
            <a:ext cx="8548687" cy="1544638"/>
          </a:xfrm>
          <a:prstGeom prst="rect">
            <a:avLst/>
          </a:prstGeom>
        </p:spPr>
        <p:txBody>
          <a:bodyPr vert="horz" lIns="91408" tIns="45704" rIns="91408" bIns="45704"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5341" y="3294063"/>
            <a:ext cx="8548687" cy="1700212"/>
          </a:xfrm>
          <a:prstGeom prst="rect">
            <a:avLst/>
          </a:prstGeom>
        </p:spPr>
        <p:txBody>
          <a:bodyPr vert="horz" lIns="91408" tIns="45704" rIns="91408" bIns="45704" anchor="b"/>
          <a:lstStyle>
            <a:lvl1pPr marL="0" indent="0">
              <a:buNone/>
              <a:defRPr sz="2000"/>
            </a:lvl1pPr>
            <a:lvl2pPr marL="457039" indent="0">
              <a:buNone/>
              <a:defRPr sz="1800"/>
            </a:lvl2pPr>
            <a:lvl3pPr marL="914080" indent="0">
              <a:buNone/>
              <a:defRPr sz="1600"/>
            </a:lvl3pPr>
            <a:lvl4pPr marL="1371119" indent="0">
              <a:buNone/>
              <a:defRPr sz="1400"/>
            </a:lvl4pPr>
            <a:lvl5pPr marL="1828158" indent="0">
              <a:buNone/>
              <a:defRPr sz="1400"/>
            </a:lvl5pPr>
            <a:lvl6pPr marL="2285197" indent="0">
              <a:buNone/>
              <a:defRPr sz="1400"/>
            </a:lvl6pPr>
            <a:lvl7pPr marL="2742239" indent="0">
              <a:buNone/>
              <a:defRPr sz="1400"/>
            </a:lvl7pPr>
            <a:lvl8pPr marL="3199277" indent="0">
              <a:buNone/>
              <a:defRPr sz="1400"/>
            </a:lvl8pPr>
            <a:lvl9pPr marL="3656316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62722724"/>
      </p:ext>
    </p:extLst>
  </p:cSld>
  <p:clrMapOvr>
    <a:masterClrMapping/>
  </p:clrMapOvr>
  <p:transition xmlns:p14="http://schemas.microsoft.com/office/powerpoint/2010/main">
    <p:wheel spokes="0"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1" y="309457"/>
            <a:ext cx="3309144" cy="1316990"/>
          </a:xfrm>
          <a:prstGeom prst="rect">
            <a:avLst/>
          </a:prstGeom>
        </p:spPr>
        <p:txBody>
          <a:bodyPr vert="horz" lIns="101882" tIns="50941" rIns="101882" bIns="50941" anchor="b"/>
          <a:lstStyle>
            <a:lvl1pPr algn="l">
              <a:defRPr sz="22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32555" y="309457"/>
            <a:ext cx="5622925" cy="6633528"/>
          </a:xfrm>
          <a:prstGeom prst="rect">
            <a:avLst/>
          </a:prstGeom>
        </p:spPr>
        <p:txBody>
          <a:bodyPr vert="horz" lIns="101882" tIns="50941" rIns="101882" bIns="50941"/>
          <a:lstStyle>
            <a:lvl1pPr>
              <a:defRPr sz="3600"/>
            </a:lvl1pPr>
            <a:lvl2pPr>
              <a:defRPr sz="3100"/>
            </a:lvl2pPr>
            <a:lvl3pPr>
              <a:defRPr sz="27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2921" y="1626447"/>
            <a:ext cx="3309144" cy="5316538"/>
          </a:xfrm>
          <a:prstGeom prst="rect">
            <a:avLst/>
          </a:prstGeom>
        </p:spPr>
        <p:txBody>
          <a:bodyPr vert="horz" lIns="101882" tIns="50941" rIns="101882" bIns="50941"/>
          <a:lstStyle>
            <a:lvl1pPr marL="0" indent="0">
              <a:buNone/>
              <a:defRPr sz="1600"/>
            </a:lvl1pPr>
            <a:lvl2pPr marL="509412" indent="0">
              <a:buNone/>
              <a:defRPr sz="1300"/>
            </a:lvl2pPr>
            <a:lvl3pPr marL="1018824" indent="0">
              <a:buNone/>
              <a:defRPr sz="1100"/>
            </a:lvl3pPr>
            <a:lvl4pPr marL="1528237" indent="0">
              <a:buNone/>
              <a:defRPr sz="1000"/>
            </a:lvl4pPr>
            <a:lvl5pPr marL="2037649" indent="0">
              <a:buNone/>
              <a:defRPr sz="1000"/>
            </a:lvl5pPr>
            <a:lvl6pPr marL="2547061" indent="0">
              <a:buNone/>
              <a:defRPr sz="1000"/>
            </a:lvl6pPr>
            <a:lvl7pPr marL="3056473" indent="0">
              <a:buNone/>
              <a:defRPr sz="1000"/>
            </a:lvl7pPr>
            <a:lvl8pPr marL="3565886" indent="0">
              <a:buNone/>
              <a:defRPr sz="1000"/>
            </a:lvl8pPr>
            <a:lvl9pPr marL="4075298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49936111"/>
      </p:ext>
    </p:extLst>
  </p:cSld>
  <p:clrMapOvr>
    <a:masterClrMapping/>
  </p:clrMapOvr>
  <p:transition xmlns:p14="http://schemas.microsoft.com/office/powerpoint/2010/main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71517" y="5440680"/>
            <a:ext cx="6035040" cy="642303"/>
          </a:xfrm>
          <a:prstGeom prst="rect">
            <a:avLst/>
          </a:prstGeom>
        </p:spPr>
        <p:txBody>
          <a:bodyPr vert="horz" lIns="101882" tIns="50941" rIns="101882" bIns="50941" anchor="b"/>
          <a:lstStyle>
            <a:lvl1pPr algn="l">
              <a:defRPr sz="22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71517" y="694478"/>
            <a:ext cx="6035040" cy="4663440"/>
          </a:xfrm>
          <a:prstGeom prst="rect">
            <a:avLst/>
          </a:prstGeom>
        </p:spPr>
        <p:txBody>
          <a:bodyPr vert="horz" lIns="101882" tIns="50941" rIns="101882" bIns="50941"/>
          <a:lstStyle>
            <a:lvl1pPr marL="0" indent="0">
              <a:buNone/>
              <a:defRPr sz="3600"/>
            </a:lvl1pPr>
            <a:lvl2pPr marL="509412" indent="0">
              <a:buNone/>
              <a:defRPr sz="3100"/>
            </a:lvl2pPr>
            <a:lvl3pPr marL="1018824" indent="0">
              <a:buNone/>
              <a:defRPr sz="2700"/>
            </a:lvl3pPr>
            <a:lvl4pPr marL="1528237" indent="0">
              <a:buNone/>
              <a:defRPr sz="2200"/>
            </a:lvl4pPr>
            <a:lvl5pPr marL="2037649" indent="0">
              <a:buNone/>
              <a:defRPr sz="2200"/>
            </a:lvl5pPr>
            <a:lvl6pPr marL="2547061" indent="0">
              <a:buNone/>
              <a:defRPr sz="2200"/>
            </a:lvl6pPr>
            <a:lvl7pPr marL="3056473" indent="0">
              <a:buNone/>
              <a:defRPr sz="2200"/>
            </a:lvl7pPr>
            <a:lvl8pPr marL="3565886" indent="0">
              <a:buNone/>
              <a:defRPr sz="2200"/>
            </a:lvl8pPr>
            <a:lvl9pPr marL="4075298" indent="0">
              <a:buNone/>
              <a:defRPr sz="22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71517" y="6082983"/>
            <a:ext cx="6035040" cy="912177"/>
          </a:xfrm>
          <a:prstGeom prst="rect">
            <a:avLst/>
          </a:prstGeom>
        </p:spPr>
        <p:txBody>
          <a:bodyPr vert="horz" lIns="101882" tIns="50941" rIns="101882" bIns="50941"/>
          <a:lstStyle>
            <a:lvl1pPr marL="0" indent="0">
              <a:buNone/>
              <a:defRPr sz="1600"/>
            </a:lvl1pPr>
            <a:lvl2pPr marL="509412" indent="0">
              <a:buNone/>
              <a:defRPr sz="1300"/>
            </a:lvl2pPr>
            <a:lvl3pPr marL="1018824" indent="0">
              <a:buNone/>
              <a:defRPr sz="1100"/>
            </a:lvl3pPr>
            <a:lvl4pPr marL="1528237" indent="0">
              <a:buNone/>
              <a:defRPr sz="1000"/>
            </a:lvl4pPr>
            <a:lvl5pPr marL="2037649" indent="0">
              <a:buNone/>
              <a:defRPr sz="1000"/>
            </a:lvl5pPr>
            <a:lvl6pPr marL="2547061" indent="0">
              <a:buNone/>
              <a:defRPr sz="1000"/>
            </a:lvl6pPr>
            <a:lvl7pPr marL="3056473" indent="0">
              <a:buNone/>
              <a:defRPr sz="1000"/>
            </a:lvl7pPr>
            <a:lvl8pPr marL="3565886" indent="0">
              <a:buNone/>
              <a:defRPr sz="1000"/>
            </a:lvl8pPr>
            <a:lvl9pPr marL="4075298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07193061"/>
      </p:ext>
    </p:extLst>
  </p:cSld>
  <p:clrMapOvr>
    <a:masterClrMapping/>
  </p:clrMapOvr>
  <p:transition xmlns:p14="http://schemas.microsoft.com/office/powerpoint/2010/main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  <a:prstGeom prst="rect">
            <a:avLst/>
          </a:prstGeom>
        </p:spPr>
        <p:txBody>
          <a:bodyPr vert="horz" lIns="101882" tIns="50941" rIns="101882" bIns="50941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2920" y="1813560"/>
            <a:ext cx="9052560" cy="5129425"/>
          </a:xfrm>
          <a:prstGeom prst="rect">
            <a:avLst/>
          </a:prstGeom>
        </p:spPr>
        <p:txBody>
          <a:bodyPr vert="eaVert" lIns="101882" tIns="50941" rIns="101882" bIns="50941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0211789"/>
      </p:ext>
    </p:extLst>
  </p:cSld>
  <p:clrMapOvr>
    <a:masterClrMapping/>
  </p:clrMapOvr>
  <p:transition xmlns:p14="http://schemas.microsoft.com/office/powerpoint/2010/main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92340" y="311257"/>
            <a:ext cx="2263140" cy="6631728"/>
          </a:xfrm>
          <a:prstGeom prst="rect">
            <a:avLst/>
          </a:prstGeom>
        </p:spPr>
        <p:txBody>
          <a:bodyPr vert="eaVert" lIns="101882" tIns="50941" rIns="101882" bIns="50941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2920" y="311257"/>
            <a:ext cx="6621780" cy="6631728"/>
          </a:xfrm>
          <a:prstGeom prst="rect">
            <a:avLst/>
          </a:prstGeom>
        </p:spPr>
        <p:txBody>
          <a:bodyPr vert="eaVert" lIns="101882" tIns="50941" rIns="101882" bIns="50941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1491998"/>
      </p:ext>
    </p:extLst>
  </p:cSld>
  <p:clrMapOvr>
    <a:masterClrMapping/>
  </p:clrMapOvr>
  <p:transition xmlns:p14="http://schemas.microsoft.com/office/powerpoint/2010/main"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183608D9-E17D-EF41-B855-0F776DCE407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8286852"/>
      </p:ext>
    </p:extLst>
  </p:cSld>
  <p:clrMapOvr>
    <a:masterClrMapping/>
  </p:clrMapOvr>
  <p:transition xmlns:p14="http://schemas.microsoft.com/office/powerpoint/2010/main"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544" y="4994488"/>
            <a:ext cx="8549640" cy="1543685"/>
          </a:xfrm>
        </p:spPr>
        <p:txBody>
          <a:bodyPr anchor="t"/>
          <a:lstStyle>
            <a:lvl1pPr algn="l">
              <a:defRPr sz="45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4544" y="3294275"/>
            <a:ext cx="8549640" cy="1700212"/>
          </a:xfrm>
        </p:spPr>
        <p:txBody>
          <a:bodyPr anchor="b"/>
          <a:lstStyle>
            <a:lvl1pPr marL="0" indent="0">
              <a:buNone/>
              <a:defRPr sz="2200"/>
            </a:lvl1pPr>
            <a:lvl2pPr marL="509352" indent="0">
              <a:buNone/>
              <a:defRPr sz="2000"/>
            </a:lvl2pPr>
            <a:lvl3pPr marL="1018705" indent="0">
              <a:buNone/>
              <a:defRPr sz="1800"/>
            </a:lvl3pPr>
            <a:lvl4pPr marL="1528058" indent="0">
              <a:buNone/>
              <a:defRPr sz="1600"/>
            </a:lvl4pPr>
            <a:lvl5pPr marL="2037411" indent="0">
              <a:buNone/>
              <a:defRPr sz="1600"/>
            </a:lvl5pPr>
            <a:lvl6pPr marL="2546764" indent="0">
              <a:buNone/>
              <a:defRPr sz="1600"/>
            </a:lvl6pPr>
            <a:lvl7pPr marL="3056116" indent="0">
              <a:buNone/>
              <a:defRPr sz="1600"/>
            </a:lvl7pPr>
            <a:lvl8pPr marL="3565469" indent="0">
              <a:buNone/>
              <a:defRPr sz="1600"/>
            </a:lvl8pPr>
            <a:lvl9pPr marL="4074821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BE16645-8042-E44F-8343-D9B42FFDC89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1967951"/>
      </p:ext>
    </p:extLst>
  </p:cSld>
  <p:clrMapOvr>
    <a:masterClrMapping/>
  </p:clrMapOvr>
  <p:transition xmlns:p14="http://schemas.microsoft.com/office/powerpoint/2010/main"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2920" y="1813560"/>
            <a:ext cx="4442460" cy="5134822"/>
          </a:xfrm>
        </p:spPr>
        <p:txBody>
          <a:bodyPr/>
          <a:lstStyle>
            <a:lvl1pPr>
              <a:defRPr sz="3100"/>
            </a:lvl1pPr>
            <a:lvl2pPr>
              <a:defRPr sz="2700"/>
            </a:lvl2pPr>
            <a:lvl3pPr>
              <a:defRPr sz="22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13020" y="1813560"/>
            <a:ext cx="4442460" cy="5134822"/>
          </a:xfrm>
        </p:spPr>
        <p:txBody>
          <a:bodyPr/>
          <a:lstStyle>
            <a:lvl1pPr>
              <a:defRPr sz="3100"/>
            </a:lvl1pPr>
            <a:lvl2pPr>
              <a:defRPr sz="2700"/>
            </a:lvl2pPr>
            <a:lvl3pPr>
              <a:defRPr sz="22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51189A3A-0DC1-7C41-A456-8DF8558F2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2298623"/>
      </p:ext>
    </p:extLst>
  </p:cSld>
  <p:clrMapOvr>
    <a:masterClrMapping/>
  </p:clrMapOvr>
  <p:transition xmlns:p14="http://schemas.microsoft.com/office/powerpoint/2010/main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2921" y="1739795"/>
            <a:ext cx="4444207" cy="725064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09352" indent="0">
              <a:buNone/>
              <a:defRPr sz="2200" b="1"/>
            </a:lvl2pPr>
            <a:lvl3pPr marL="1018705" indent="0">
              <a:buNone/>
              <a:defRPr sz="2000" b="1"/>
            </a:lvl3pPr>
            <a:lvl4pPr marL="1528058" indent="0">
              <a:buNone/>
              <a:defRPr sz="1800" b="1"/>
            </a:lvl4pPr>
            <a:lvl5pPr marL="2037411" indent="0">
              <a:buNone/>
              <a:defRPr sz="1800" b="1"/>
            </a:lvl5pPr>
            <a:lvl6pPr marL="2546764" indent="0">
              <a:buNone/>
              <a:defRPr sz="1800" b="1"/>
            </a:lvl6pPr>
            <a:lvl7pPr marL="3056116" indent="0">
              <a:buNone/>
              <a:defRPr sz="1800" b="1"/>
            </a:lvl7pPr>
            <a:lvl8pPr marL="3565469" indent="0">
              <a:buNone/>
              <a:defRPr sz="1800" b="1"/>
            </a:lvl8pPr>
            <a:lvl9pPr marL="4074821" indent="0">
              <a:buNone/>
              <a:defRPr sz="18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2921" y="2464859"/>
            <a:ext cx="4444207" cy="4478126"/>
          </a:xfrm>
        </p:spPr>
        <p:txBody>
          <a:bodyPr/>
          <a:lstStyle>
            <a:lvl1pPr>
              <a:defRPr sz="27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09529" y="1739795"/>
            <a:ext cx="4445953" cy="725064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09352" indent="0">
              <a:buNone/>
              <a:defRPr sz="2200" b="1"/>
            </a:lvl2pPr>
            <a:lvl3pPr marL="1018705" indent="0">
              <a:buNone/>
              <a:defRPr sz="2000" b="1"/>
            </a:lvl3pPr>
            <a:lvl4pPr marL="1528058" indent="0">
              <a:buNone/>
              <a:defRPr sz="1800" b="1"/>
            </a:lvl4pPr>
            <a:lvl5pPr marL="2037411" indent="0">
              <a:buNone/>
              <a:defRPr sz="1800" b="1"/>
            </a:lvl5pPr>
            <a:lvl6pPr marL="2546764" indent="0">
              <a:buNone/>
              <a:defRPr sz="1800" b="1"/>
            </a:lvl6pPr>
            <a:lvl7pPr marL="3056116" indent="0">
              <a:buNone/>
              <a:defRPr sz="1800" b="1"/>
            </a:lvl7pPr>
            <a:lvl8pPr marL="3565469" indent="0">
              <a:buNone/>
              <a:defRPr sz="1800" b="1"/>
            </a:lvl8pPr>
            <a:lvl9pPr marL="4074821" indent="0">
              <a:buNone/>
              <a:defRPr sz="18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09529" y="2464859"/>
            <a:ext cx="4445953" cy="4478126"/>
          </a:xfrm>
        </p:spPr>
        <p:txBody>
          <a:bodyPr/>
          <a:lstStyle>
            <a:lvl1pPr>
              <a:defRPr sz="27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6BEA7D18-D1E9-844D-9A76-98DC3D89FEE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5975594"/>
      </p:ext>
    </p:extLst>
  </p:cSld>
  <p:clrMapOvr>
    <a:masterClrMapping/>
  </p:clrMapOvr>
  <p:transition xmlns:p14="http://schemas.microsoft.com/office/powerpoint/2010/main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2E524601-B81A-284C-8D49-5BB266B52D2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0158587"/>
      </p:ext>
    </p:extLst>
  </p:cSld>
  <p:clrMapOvr>
    <a:masterClrMapping/>
  </p:clrMapOvr>
  <p:transition xmlns:p14="http://schemas.microsoft.com/office/powerpoint/2010/main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BB98C5F-39FA-514F-B41D-4A35F65A936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6253056"/>
      </p:ext>
    </p:extLst>
  </p:cSld>
  <p:clrMapOvr>
    <a:masterClrMapping/>
  </p:clrMapOvr>
  <p:transition xmlns:p14="http://schemas.microsoft.com/office/powerpoint/2010/main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11150"/>
            <a:ext cx="9051925" cy="1295400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3238" y="1812928"/>
            <a:ext cx="4449762" cy="5130799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 sz="2800"/>
            </a:lvl1pPr>
            <a:lvl2pPr>
              <a:defRPr sz="25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05403" y="1812928"/>
            <a:ext cx="4449763" cy="5130799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 sz="2800"/>
            </a:lvl1pPr>
            <a:lvl2pPr>
              <a:defRPr sz="25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951854"/>
      </p:ext>
    </p:extLst>
  </p:cSld>
  <p:clrMapOvr>
    <a:masterClrMapping/>
  </p:clrMapOvr>
  <p:transition xmlns:p14="http://schemas.microsoft.com/office/powerpoint/2010/main">
    <p:wheel spokes="0"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2" y="309457"/>
            <a:ext cx="3309144" cy="1316990"/>
          </a:xfrm>
        </p:spPr>
        <p:txBody>
          <a:bodyPr anchor="b"/>
          <a:lstStyle>
            <a:lvl1pPr algn="l">
              <a:defRPr sz="22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32555" y="309457"/>
            <a:ext cx="5622925" cy="6633528"/>
          </a:xfrm>
        </p:spPr>
        <p:txBody>
          <a:bodyPr/>
          <a:lstStyle>
            <a:lvl1pPr>
              <a:defRPr sz="3600"/>
            </a:lvl1pPr>
            <a:lvl2pPr>
              <a:defRPr sz="3100"/>
            </a:lvl2pPr>
            <a:lvl3pPr>
              <a:defRPr sz="27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2922" y="1626447"/>
            <a:ext cx="3309144" cy="5316538"/>
          </a:xfrm>
        </p:spPr>
        <p:txBody>
          <a:bodyPr/>
          <a:lstStyle>
            <a:lvl1pPr marL="0" indent="0">
              <a:buNone/>
              <a:defRPr sz="1600"/>
            </a:lvl1pPr>
            <a:lvl2pPr marL="509352" indent="0">
              <a:buNone/>
              <a:defRPr sz="1300"/>
            </a:lvl2pPr>
            <a:lvl3pPr marL="1018705" indent="0">
              <a:buNone/>
              <a:defRPr sz="1100"/>
            </a:lvl3pPr>
            <a:lvl4pPr marL="1528058" indent="0">
              <a:buNone/>
              <a:defRPr sz="1000"/>
            </a:lvl4pPr>
            <a:lvl5pPr marL="2037411" indent="0">
              <a:buNone/>
              <a:defRPr sz="1000"/>
            </a:lvl5pPr>
            <a:lvl6pPr marL="2546764" indent="0">
              <a:buNone/>
              <a:defRPr sz="1000"/>
            </a:lvl6pPr>
            <a:lvl7pPr marL="3056116" indent="0">
              <a:buNone/>
              <a:defRPr sz="1000"/>
            </a:lvl7pPr>
            <a:lvl8pPr marL="3565469" indent="0">
              <a:buNone/>
              <a:defRPr sz="1000"/>
            </a:lvl8pPr>
            <a:lvl9pPr marL="4074821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F9746B7-792A-3A44-ADFA-C933FA439A6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5599399"/>
      </p:ext>
    </p:extLst>
  </p:cSld>
  <p:clrMapOvr>
    <a:masterClrMapping/>
  </p:clrMapOvr>
  <p:transition xmlns:p14="http://schemas.microsoft.com/office/powerpoint/2010/main"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71517" y="5440680"/>
            <a:ext cx="6035040" cy="642303"/>
          </a:xfrm>
        </p:spPr>
        <p:txBody>
          <a:bodyPr anchor="b"/>
          <a:lstStyle>
            <a:lvl1pPr algn="l">
              <a:defRPr sz="22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71517" y="694478"/>
            <a:ext cx="6035040" cy="4663440"/>
          </a:xfrm>
        </p:spPr>
        <p:txBody>
          <a:bodyPr/>
          <a:lstStyle>
            <a:lvl1pPr marL="0" indent="0">
              <a:buNone/>
              <a:defRPr sz="3600"/>
            </a:lvl1pPr>
            <a:lvl2pPr marL="509352" indent="0">
              <a:buNone/>
              <a:defRPr sz="3100"/>
            </a:lvl2pPr>
            <a:lvl3pPr marL="1018705" indent="0">
              <a:buNone/>
              <a:defRPr sz="2700"/>
            </a:lvl3pPr>
            <a:lvl4pPr marL="1528058" indent="0">
              <a:buNone/>
              <a:defRPr sz="2200"/>
            </a:lvl4pPr>
            <a:lvl5pPr marL="2037411" indent="0">
              <a:buNone/>
              <a:defRPr sz="2200"/>
            </a:lvl5pPr>
            <a:lvl6pPr marL="2546764" indent="0">
              <a:buNone/>
              <a:defRPr sz="2200"/>
            </a:lvl6pPr>
            <a:lvl7pPr marL="3056116" indent="0">
              <a:buNone/>
              <a:defRPr sz="2200"/>
            </a:lvl7pPr>
            <a:lvl8pPr marL="3565469" indent="0">
              <a:buNone/>
              <a:defRPr sz="2200"/>
            </a:lvl8pPr>
            <a:lvl9pPr marL="4074821" indent="0">
              <a:buNone/>
              <a:defRPr sz="22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71517" y="6082983"/>
            <a:ext cx="6035040" cy="912177"/>
          </a:xfrm>
        </p:spPr>
        <p:txBody>
          <a:bodyPr/>
          <a:lstStyle>
            <a:lvl1pPr marL="0" indent="0">
              <a:buNone/>
              <a:defRPr sz="1600"/>
            </a:lvl1pPr>
            <a:lvl2pPr marL="509352" indent="0">
              <a:buNone/>
              <a:defRPr sz="1300"/>
            </a:lvl2pPr>
            <a:lvl3pPr marL="1018705" indent="0">
              <a:buNone/>
              <a:defRPr sz="1100"/>
            </a:lvl3pPr>
            <a:lvl4pPr marL="1528058" indent="0">
              <a:buNone/>
              <a:defRPr sz="1000"/>
            </a:lvl4pPr>
            <a:lvl5pPr marL="2037411" indent="0">
              <a:buNone/>
              <a:defRPr sz="1000"/>
            </a:lvl5pPr>
            <a:lvl6pPr marL="2546764" indent="0">
              <a:buNone/>
              <a:defRPr sz="1000"/>
            </a:lvl6pPr>
            <a:lvl7pPr marL="3056116" indent="0">
              <a:buNone/>
              <a:defRPr sz="1000"/>
            </a:lvl7pPr>
            <a:lvl8pPr marL="3565469" indent="0">
              <a:buNone/>
              <a:defRPr sz="1000"/>
            </a:lvl8pPr>
            <a:lvl9pPr marL="4074821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8D9DDC62-B8DE-0640-BF2B-4B0C5C7B44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7371262"/>
      </p:ext>
    </p:extLst>
  </p:cSld>
  <p:clrMapOvr>
    <a:masterClrMapping/>
  </p:clrMapOvr>
  <p:transition xmlns:p14="http://schemas.microsoft.com/office/powerpoint/2010/main"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B79015C7-6C60-534C-878F-B7C81A2869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9278580"/>
      </p:ext>
    </p:extLst>
  </p:cSld>
  <p:clrMapOvr>
    <a:masterClrMapping/>
  </p:clrMapOvr>
  <p:transition xmlns:p14="http://schemas.microsoft.com/office/powerpoint/2010/main"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92340" y="314856"/>
            <a:ext cx="2263140" cy="6633527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2920" y="314856"/>
            <a:ext cx="6621780" cy="6633527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9A78BBA1-D83C-D143-93CA-CEE604AAD6A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8672426"/>
      </p:ext>
    </p:extLst>
  </p:cSld>
  <p:clrMapOvr>
    <a:masterClrMapping/>
  </p:clrMapOvr>
  <p:transition xmlns:p14="http://schemas.microsoft.com/office/powerpoint/2010/main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4380" y="2414482"/>
            <a:ext cx="8549640" cy="166602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8760" y="4404360"/>
            <a:ext cx="7040880" cy="1986280"/>
          </a:xfrm>
        </p:spPr>
        <p:txBody>
          <a:bodyPr/>
          <a:lstStyle>
            <a:lvl1pPr marL="0" indent="0" algn="ctr">
              <a:buNone/>
              <a:defRPr/>
            </a:lvl1pPr>
            <a:lvl2pPr marL="509352" indent="0" algn="ctr">
              <a:buNone/>
              <a:defRPr/>
            </a:lvl2pPr>
            <a:lvl3pPr marL="1018705" indent="0" algn="ctr">
              <a:buNone/>
              <a:defRPr/>
            </a:lvl3pPr>
            <a:lvl4pPr marL="1528058" indent="0" algn="ctr">
              <a:buNone/>
              <a:defRPr/>
            </a:lvl4pPr>
            <a:lvl5pPr marL="2037411" indent="0" algn="ctr">
              <a:buNone/>
              <a:defRPr/>
            </a:lvl5pPr>
            <a:lvl6pPr marL="2546764" indent="0" algn="ctr">
              <a:buNone/>
              <a:defRPr/>
            </a:lvl6pPr>
            <a:lvl7pPr marL="3056116" indent="0" algn="ctr">
              <a:buNone/>
              <a:defRPr/>
            </a:lvl7pPr>
            <a:lvl8pPr marL="3565469" indent="0" algn="ctr">
              <a:buNone/>
              <a:defRPr/>
            </a:lvl8pPr>
            <a:lvl9pPr marL="4074821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C0D556E-1B47-E145-B343-9708077C20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1864520"/>
      </p:ext>
    </p:extLst>
  </p:cSld>
  <p:clrMapOvr>
    <a:masterClrMapping/>
  </p:clrMapOvr>
  <p:transition xmlns:p14="http://schemas.microsoft.com/office/powerpoint/2010/main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11150"/>
            <a:ext cx="9051925" cy="1295400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3238" y="1739900"/>
            <a:ext cx="4443412" cy="725487"/>
          </a:xfrm>
          <a:prstGeom prst="rect">
            <a:avLst/>
          </a:prstGeom>
        </p:spPr>
        <p:txBody>
          <a:bodyPr vert="horz" lIns="91408" tIns="45704" rIns="91408" bIns="45704" anchor="b"/>
          <a:lstStyle>
            <a:lvl1pPr marL="0" indent="0">
              <a:buNone/>
              <a:defRPr sz="2500" b="1"/>
            </a:lvl1pPr>
            <a:lvl2pPr marL="457039" indent="0">
              <a:buNone/>
              <a:defRPr sz="2000" b="1"/>
            </a:lvl2pPr>
            <a:lvl3pPr marL="914080" indent="0">
              <a:buNone/>
              <a:defRPr sz="1800" b="1"/>
            </a:lvl3pPr>
            <a:lvl4pPr marL="1371119" indent="0">
              <a:buNone/>
              <a:defRPr sz="1600" b="1"/>
            </a:lvl4pPr>
            <a:lvl5pPr marL="1828158" indent="0">
              <a:buNone/>
              <a:defRPr sz="1600" b="1"/>
            </a:lvl5pPr>
            <a:lvl6pPr marL="2285197" indent="0">
              <a:buNone/>
              <a:defRPr sz="1600" b="1"/>
            </a:lvl6pPr>
            <a:lvl7pPr marL="2742239" indent="0">
              <a:buNone/>
              <a:defRPr sz="1600" b="1"/>
            </a:lvl7pPr>
            <a:lvl8pPr marL="3199277" indent="0">
              <a:buNone/>
              <a:defRPr sz="1600" b="1"/>
            </a:lvl8pPr>
            <a:lvl9pPr marL="3656316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238" y="2465390"/>
            <a:ext cx="4443412" cy="4478337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 sz="25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10166" y="1739900"/>
            <a:ext cx="4445000" cy="725487"/>
          </a:xfrm>
          <a:prstGeom prst="rect">
            <a:avLst/>
          </a:prstGeom>
        </p:spPr>
        <p:txBody>
          <a:bodyPr vert="horz" lIns="91408" tIns="45704" rIns="91408" bIns="45704" anchor="b"/>
          <a:lstStyle>
            <a:lvl1pPr marL="0" indent="0">
              <a:buNone/>
              <a:defRPr sz="2500" b="1"/>
            </a:lvl1pPr>
            <a:lvl2pPr marL="457039" indent="0">
              <a:buNone/>
              <a:defRPr sz="2000" b="1"/>
            </a:lvl2pPr>
            <a:lvl3pPr marL="914080" indent="0">
              <a:buNone/>
              <a:defRPr sz="1800" b="1"/>
            </a:lvl3pPr>
            <a:lvl4pPr marL="1371119" indent="0">
              <a:buNone/>
              <a:defRPr sz="1600" b="1"/>
            </a:lvl4pPr>
            <a:lvl5pPr marL="1828158" indent="0">
              <a:buNone/>
              <a:defRPr sz="1600" b="1"/>
            </a:lvl5pPr>
            <a:lvl6pPr marL="2285197" indent="0">
              <a:buNone/>
              <a:defRPr sz="1600" b="1"/>
            </a:lvl6pPr>
            <a:lvl7pPr marL="2742239" indent="0">
              <a:buNone/>
              <a:defRPr sz="1600" b="1"/>
            </a:lvl7pPr>
            <a:lvl8pPr marL="3199277" indent="0">
              <a:buNone/>
              <a:defRPr sz="1600" b="1"/>
            </a:lvl8pPr>
            <a:lvl9pPr marL="3656316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10166" y="2465390"/>
            <a:ext cx="4445000" cy="4478337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 sz="25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6168878"/>
      </p:ext>
    </p:extLst>
  </p:cSld>
  <p:clrMapOvr>
    <a:masterClrMapping/>
  </p:clrMapOvr>
  <p:transition xmlns:p14="http://schemas.microsoft.com/office/powerpoint/2010/main">
    <p:wheel spokes="0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11150"/>
            <a:ext cx="9051925" cy="1295400"/>
          </a:xfrm>
          <a:prstGeom prst="rect">
            <a:avLst/>
          </a:prstGeom>
        </p:spPr>
        <p:txBody>
          <a:bodyPr vert="horz" lIns="91408" tIns="45704" rIns="91408" bIns="45704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3798307"/>
      </p:ext>
    </p:extLst>
  </p:cSld>
  <p:clrMapOvr>
    <a:masterClrMapping/>
  </p:clrMapOvr>
  <p:transition xmlns:p14="http://schemas.microsoft.com/office/powerpoint/2010/main">
    <p:wheel spokes="0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45924829"/>
      </p:ext>
    </p:extLst>
  </p:cSld>
  <p:clrMapOvr>
    <a:masterClrMapping/>
  </p:clrMapOvr>
  <p:transition xmlns:p14="http://schemas.microsoft.com/office/powerpoint/2010/main">
    <p:wheel spokes="0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1" y="309563"/>
            <a:ext cx="3308350" cy="1317625"/>
          </a:xfrm>
          <a:prstGeom prst="rect">
            <a:avLst/>
          </a:prstGeom>
        </p:spPr>
        <p:txBody>
          <a:bodyPr vert="horz" lIns="91408" tIns="45704" rIns="91408" bIns="45704"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32238" y="309563"/>
            <a:ext cx="5622925" cy="6634162"/>
          </a:xfrm>
          <a:prstGeom prst="rect">
            <a:avLst/>
          </a:prstGeom>
        </p:spPr>
        <p:txBody>
          <a:bodyPr vert="horz" lIns="91408" tIns="45704" rIns="91408" bIns="45704"/>
          <a:lstStyle>
            <a:lvl1pPr>
              <a:defRPr sz="32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3241" y="1627189"/>
            <a:ext cx="3308350" cy="5316537"/>
          </a:xfrm>
          <a:prstGeom prst="rect">
            <a:avLst/>
          </a:prstGeom>
        </p:spPr>
        <p:txBody>
          <a:bodyPr vert="horz" lIns="91408" tIns="45704" rIns="91408" bIns="45704"/>
          <a:lstStyle>
            <a:lvl1pPr marL="0" indent="0">
              <a:buNone/>
              <a:defRPr sz="1400"/>
            </a:lvl1pPr>
            <a:lvl2pPr marL="457039" indent="0">
              <a:buNone/>
              <a:defRPr sz="1200"/>
            </a:lvl2pPr>
            <a:lvl3pPr marL="914080" indent="0">
              <a:buNone/>
              <a:defRPr sz="1000"/>
            </a:lvl3pPr>
            <a:lvl4pPr marL="1371119" indent="0">
              <a:buNone/>
              <a:defRPr sz="900"/>
            </a:lvl4pPr>
            <a:lvl5pPr marL="1828158" indent="0">
              <a:buNone/>
              <a:defRPr sz="900"/>
            </a:lvl5pPr>
            <a:lvl6pPr marL="2285197" indent="0">
              <a:buNone/>
              <a:defRPr sz="900"/>
            </a:lvl6pPr>
            <a:lvl7pPr marL="2742239" indent="0">
              <a:buNone/>
              <a:defRPr sz="900"/>
            </a:lvl7pPr>
            <a:lvl8pPr marL="3199277" indent="0">
              <a:buNone/>
              <a:defRPr sz="900"/>
            </a:lvl8pPr>
            <a:lvl9pPr marL="3656316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74733197"/>
      </p:ext>
    </p:extLst>
  </p:cSld>
  <p:clrMapOvr>
    <a:masterClrMapping/>
  </p:clrMapOvr>
  <p:transition xmlns:p14="http://schemas.microsoft.com/office/powerpoint/2010/main">
    <p:wheel spokes="0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71678" y="5440366"/>
            <a:ext cx="6035675" cy="642937"/>
          </a:xfrm>
          <a:prstGeom prst="rect">
            <a:avLst/>
          </a:prstGeom>
        </p:spPr>
        <p:txBody>
          <a:bodyPr vert="horz" lIns="91408" tIns="45704" rIns="91408" bIns="45704"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71678" y="693738"/>
            <a:ext cx="6035675" cy="4664075"/>
          </a:xfrm>
          <a:prstGeom prst="rect">
            <a:avLst/>
          </a:prstGeom>
        </p:spPr>
        <p:txBody>
          <a:bodyPr vert="horz" lIns="91408" tIns="45704" rIns="91408" bIns="45704"/>
          <a:lstStyle>
            <a:lvl1pPr marL="0" indent="0">
              <a:buNone/>
              <a:defRPr sz="3200"/>
            </a:lvl1pPr>
            <a:lvl2pPr marL="457039" indent="0">
              <a:buNone/>
              <a:defRPr sz="2800"/>
            </a:lvl2pPr>
            <a:lvl3pPr marL="914080" indent="0">
              <a:buNone/>
              <a:defRPr sz="2500"/>
            </a:lvl3pPr>
            <a:lvl4pPr marL="1371119" indent="0">
              <a:buNone/>
              <a:defRPr sz="2000"/>
            </a:lvl4pPr>
            <a:lvl5pPr marL="1828158" indent="0">
              <a:buNone/>
              <a:defRPr sz="2000"/>
            </a:lvl5pPr>
            <a:lvl6pPr marL="2285197" indent="0">
              <a:buNone/>
              <a:defRPr sz="2000"/>
            </a:lvl6pPr>
            <a:lvl7pPr marL="2742239" indent="0">
              <a:buNone/>
              <a:defRPr sz="2000"/>
            </a:lvl7pPr>
            <a:lvl8pPr marL="3199277" indent="0">
              <a:buNone/>
              <a:defRPr sz="2000"/>
            </a:lvl8pPr>
            <a:lvl9pPr marL="3656316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71678" y="6083300"/>
            <a:ext cx="6035675" cy="911225"/>
          </a:xfrm>
          <a:prstGeom prst="rect">
            <a:avLst/>
          </a:prstGeom>
        </p:spPr>
        <p:txBody>
          <a:bodyPr vert="horz" lIns="91408" tIns="45704" rIns="91408" bIns="45704"/>
          <a:lstStyle>
            <a:lvl1pPr marL="0" indent="0">
              <a:buNone/>
              <a:defRPr sz="1400"/>
            </a:lvl1pPr>
            <a:lvl2pPr marL="457039" indent="0">
              <a:buNone/>
              <a:defRPr sz="1200"/>
            </a:lvl2pPr>
            <a:lvl3pPr marL="914080" indent="0">
              <a:buNone/>
              <a:defRPr sz="1000"/>
            </a:lvl3pPr>
            <a:lvl4pPr marL="1371119" indent="0">
              <a:buNone/>
              <a:defRPr sz="900"/>
            </a:lvl4pPr>
            <a:lvl5pPr marL="1828158" indent="0">
              <a:buNone/>
              <a:defRPr sz="900"/>
            </a:lvl5pPr>
            <a:lvl6pPr marL="2285197" indent="0">
              <a:buNone/>
              <a:defRPr sz="900"/>
            </a:lvl6pPr>
            <a:lvl7pPr marL="2742239" indent="0">
              <a:buNone/>
              <a:defRPr sz="900"/>
            </a:lvl7pPr>
            <a:lvl8pPr marL="3199277" indent="0">
              <a:buNone/>
              <a:defRPr sz="900"/>
            </a:lvl8pPr>
            <a:lvl9pPr marL="3656316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88987477"/>
      </p:ext>
    </p:extLst>
  </p:cSld>
  <p:clrMapOvr>
    <a:masterClrMapping/>
  </p:clrMapOvr>
  <p:transition xmlns:p14="http://schemas.microsoft.com/office/powerpoint/2010/main">
    <p:wheel spokes="0"/>
  </p:transition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_rels/slideMaster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2.xml"/><Relationship Id="rId12" Type="http://schemas.openxmlformats.org/officeDocument/2006/relationships/theme" Target="../theme/theme2.xml"/><Relationship Id="rId1" Type="http://schemas.openxmlformats.org/officeDocument/2006/relationships/slideLayout" Target="../slideLayouts/slideLayout12.xml"/><Relationship Id="rId2" Type="http://schemas.openxmlformats.org/officeDocument/2006/relationships/slideLayout" Target="../slideLayouts/slideLayout13.xml"/><Relationship Id="rId3" Type="http://schemas.openxmlformats.org/officeDocument/2006/relationships/slideLayout" Target="../slideLayouts/slideLayout14.xml"/><Relationship Id="rId4" Type="http://schemas.openxmlformats.org/officeDocument/2006/relationships/slideLayout" Target="../slideLayouts/slideLayout15.xml"/><Relationship Id="rId5" Type="http://schemas.openxmlformats.org/officeDocument/2006/relationships/slideLayout" Target="../slideLayouts/slideLayout16.xml"/><Relationship Id="rId6" Type="http://schemas.openxmlformats.org/officeDocument/2006/relationships/slideLayout" Target="../slideLayouts/slideLayout17.xml"/><Relationship Id="rId7" Type="http://schemas.openxmlformats.org/officeDocument/2006/relationships/slideLayout" Target="../slideLayouts/slideLayout18.xml"/><Relationship Id="rId8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3.xml"/><Relationship Id="rId12" Type="http://schemas.openxmlformats.org/officeDocument/2006/relationships/theme" Target="../theme/theme3.xml"/><Relationship Id="rId1" Type="http://schemas.openxmlformats.org/officeDocument/2006/relationships/slideLayout" Target="../slideLayouts/slideLayout23.xml"/><Relationship Id="rId2" Type="http://schemas.openxmlformats.org/officeDocument/2006/relationships/slideLayout" Target="../slideLayouts/slideLayout24.xml"/><Relationship Id="rId3" Type="http://schemas.openxmlformats.org/officeDocument/2006/relationships/slideLayout" Target="../slideLayouts/slideLayout25.xml"/><Relationship Id="rId4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7.xml"/><Relationship Id="rId6" Type="http://schemas.openxmlformats.org/officeDocument/2006/relationships/slideLayout" Target="../slideLayouts/slideLayout28.xml"/><Relationship Id="rId7" Type="http://schemas.openxmlformats.org/officeDocument/2006/relationships/slideLayout" Target="../slideLayouts/slideLayout29.xml"/><Relationship Id="rId8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4.xml"/><Relationship Id="rId12" Type="http://schemas.openxmlformats.org/officeDocument/2006/relationships/theme" Target="../theme/theme4.xml"/><Relationship Id="rId1" Type="http://schemas.openxmlformats.org/officeDocument/2006/relationships/slideLayout" Target="../slideLayouts/slideLayout34.xml"/><Relationship Id="rId2" Type="http://schemas.openxmlformats.org/officeDocument/2006/relationships/slideLayout" Target="../slideLayouts/slideLayout35.xml"/><Relationship Id="rId3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8.xml"/><Relationship Id="rId6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0.xml"/><Relationship Id="rId8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" name="Group 17"/>
          <p:cNvGrpSpPr>
            <a:grpSpLocks/>
          </p:cNvGrpSpPr>
          <p:nvPr/>
        </p:nvGrpSpPr>
        <p:grpSpPr bwMode="auto">
          <a:xfrm>
            <a:off x="0" y="-9525"/>
            <a:ext cx="10058400" cy="7781925"/>
            <a:chOff x="0" y="-6"/>
            <a:chExt cx="6336" cy="4902"/>
          </a:xfrm>
        </p:grpSpPr>
        <p:sp>
          <p:nvSpPr>
            <p:cNvPr id="1029" name="Rectangle 5"/>
            <p:cNvSpPr>
              <a:spLocks noChangeArrowheads="1"/>
            </p:cNvSpPr>
            <p:nvPr/>
          </p:nvSpPr>
          <p:spPr bwMode="auto">
            <a:xfrm>
              <a:off x="0" y="0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3399FF">
                    <a:gamma/>
                    <a:tint val="0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0" name="Rectangle 6"/>
            <p:cNvSpPr>
              <a:spLocks noChangeArrowheads="1"/>
            </p:cNvSpPr>
            <p:nvPr/>
          </p:nvSpPr>
          <p:spPr bwMode="auto">
            <a:xfrm>
              <a:off x="5410" y="0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3399FF">
                    <a:gamma/>
                    <a:tint val="0"/>
                    <a:invGamma/>
                  </a:srgbClr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1" name="Rectangle 7"/>
            <p:cNvSpPr>
              <a:spLocks noChangeArrowheads="1"/>
            </p:cNvSpPr>
            <p:nvPr userDrawn="1"/>
          </p:nvSpPr>
          <p:spPr bwMode="auto">
            <a:xfrm>
              <a:off x="222" y="-6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3399FF">
                    <a:gamma/>
                    <a:tint val="0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2" name="Rectangle 8"/>
            <p:cNvSpPr>
              <a:spLocks noChangeArrowheads="1"/>
            </p:cNvSpPr>
            <p:nvPr userDrawn="1"/>
          </p:nvSpPr>
          <p:spPr bwMode="auto">
            <a:xfrm>
              <a:off x="471" y="-6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3399FF">
                    <a:gamma/>
                    <a:tint val="0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3" name="Rectangle 9"/>
            <p:cNvSpPr>
              <a:spLocks noChangeArrowheads="1"/>
            </p:cNvSpPr>
            <p:nvPr userDrawn="1"/>
          </p:nvSpPr>
          <p:spPr bwMode="auto">
            <a:xfrm>
              <a:off x="5205" y="-6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3399FF">
                    <a:gamma/>
                    <a:tint val="0"/>
                    <a:invGamma/>
                  </a:srgbClr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" name="Rectangle 10"/>
            <p:cNvSpPr>
              <a:spLocks noChangeArrowheads="1"/>
            </p:cNvSpPr>
            <p:nvPr userDrawn="1"/>
          </p:nvSpPr>
          <p:spPr bwMode="auto">
            <a:xfrm>
              <a:off x="4959" y="-6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3399FF">
                    <a:gamma/>
                    <a:tint val="0"/>
                    <a:invGamma/>
                  </a:srgbClr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53" name="Rectangle 29"/>
          <p:cNvSpPr>
            <a:spLocks noChangeArrowheads="1"/>
          </p:cNvSpPr>
          <p:nvPr userDrawn="1"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AECCFF"/>
              </a:gs>
              <a:gs pos="50000">
                <a:schemeClr val="bg1"/>
              </a:gs>
              <a:gs pos="100000">
                <a:srgbClr val="AECCFF"/>
              </a:gs>
            </a:gsLst>
            <a:lin ang="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46" name="Text Box 22"/>
          <p:cNvSpPr txBox="1">
            <a:spLocks noChangeArrowheads="1"/>
          </p:cNvSpPr>
          <p:nvPr userDrawn="1"/>
        </p:nvSpPr>
        <p:spPr bwMode="auto">
          <a:xfrm>
            <a:off x="475482" y="7363313"/>
            <a:ext cx="923874" cy="23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900">
                <a:latin typeface="Arial" charset="0"/>
              </a:rPr>
              <a:t>©2003 TBBMI</a:t>
            </a:r>
          </a:p>
        </p:txBody>
      </p:sp>
      <p:sp>
        <p:nvSpPr>
          <p:cNvPr id="1051" name="Text Box 27"/>
          <p:cNvSpPr txBox="1">
            <a:spLocks noChangeArrowheads="1"/>
          </p:cNvSpPr>
          <p:nvPr userDrawn="1"/>
        </p:nvSpPr>
        <p:spPr bwMode="auto">
          <a:xfrm>
            <a:off x="8534735" y="7483414"/>
            <a:ext cx="664500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7.5.07.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xmlns:p14="http://schemas.microsoft.com/office/powerpoint/2010/main">
    <p:wheel spokes="0"/>
  </p:transition>
  <p:txStyles>
    <p:titleStyle>
      <a:lvl1pPr algn="ctr" defTabSz="1006124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+mj-lt"/>
          <a:ea typeface="+mj-ea"/>
          <a:cs typeface="+mj-cs"/>
        </a:defRPr>
      </a:lvl1pPr>
      <a:lvl2pPr algn="ctr" defTabSz="1006124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</a:defRPr>
      </a:lvl2pPr>
      <a:lvl3pPr algn="ctr" defTabSz="1006124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</a:defRPr>
      </a:lvl3pPr>
      <a:lvl4pPr algn="ctr" defTabSz="1006124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</a:defRPr>
      </a:lvl4pPr>
      <a:lvl5pPr algn="ctr" defTabSz="1006124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</a:defRPr>
      </a:lvl5pPr>
      <a:lvl6pPr marL="457039" algn="ctr" defTabSz="1006124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</a:defRPr>
      </a:lvl6pPr>
      <a:lvl7pPr marL="914080" algn="ctr" defTabSz="1006124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</a:defRPr>
      </a:lvl7pPr>
      <a:lvl8pPr marL="1371119" algn="ctr" defTabSz="1006124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</a:defRPr>
      </a:lvl8pPr>
      <a:lvl9pPr marL="1828158" algn="ctr" defTabSz="1006124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</a:defRPr>
      </a:lvl9pPr>
    </p:titleStyle>
    <p:bodyStyle>
      <a:lvl1pPr marL="377693" indent="-377693" algn="l" defTabSz="1006124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3500">
          <a:solidFill>
            <a:schemeClr val="tx1"/>
          </a:solidFill>
          <a:latin typeface="+mn-lt"/>
          <a:ea typeface="+mn-ea"/>
          <a:cs typeface="+mn-cs"/>
        </a:defRPr>
      </a:lvl1pPr>
      <a:lvl2pPr marL="817277" indent="-314214" algn="l" defTabSz="1006124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3100">
          <a:solidFill>
            <a:schemeClr val="tx1"/>
          </a:solidFill>
          <a:latin typeface="+mn-lt"/>
          <a:ea typeface="+mn-ea"/>
        </a:defRPr>
      </a:lvl2pPr>
      <a:lvl3pPr marL="1256859" indent="-250736" algn="l" defTabSz="1006124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600">
          <a:solidFill>
            <a:schemeClr val="tx1"/>
          </a:solidFill>
          <a:latin typeface="+mn-lt"/>
          <a:ea typeface="+mn-ea"/>
        </a:defRPr>
      </a:lvl3pPr>
      <a:lvl4pPr marL="1759920" indent="-252324" algn="l" defTabSz="1006124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200">
          <a:solidFill>
            <a:schemeClr val="tx1"/>
          </a:solidFill>
          <a:latin typeface="+mn-lt"/>
          <a:ea typeface="+mn-ea"/>
        </a:defRPr>
      </a:lvl4pPr>
      <a:lvl5pPr marL="2262983" indent="-252324" algn="l" defTabSz="1006124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+mn-ea"/>
        </a:defRPr>
      </a:lvl5pPr>
      <a:lvl6pPr marL="2720021" indent="-252324" algn="l" defTabSz="1006124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+mn-ea"/>
        </a:defRPr>
      </a:lvl6pPr>
      <a:lvl7pPr marL="3177060" indent="-252324" algn="l" defTabSz="1006124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+mn-ea"/>
        </a:defRPr>
      </a:lvl7pPr>
      <a:lvl8pPr marL="3634100" indent="-252324" algn="l" defTabSz="1006124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+mn-ea"/>
        </a:defRPr>
      </a:lvl8pPr>
      <a:lvl9pPr marL="4091141" indent="-252324" algn="l" defTabSz="1006124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39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80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119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158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197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239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277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316" algn="l" defTabSz="45703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5" name="Group 31"/>
          <p:cNvGrpSpPr>
            <a:grpSpLocks/>
          </p:cNvGrpSpPr>
          <p:nvPr/>
        </p:nvGrpSpPr>
        <p:grpSpPr bwMode="auto">
          <a:xfrm>
            <a:off x="1" y="1"/>
            <a:ext cx="10046177" cy="7758007"/>
            <a:chOff x="0" y="0"/>
            <a:chExt cx="5753" cy="4312"/>
          </a:xfrm>
        </p:grpSpPr>
        <p:sp>
          <p:nvSpPr>
            <p:cNvPr id="1026" name="Rectangle 2"/>
            <p:cNvSpPr>
              <a:spLocks noChangeArrowheads="1"/>
            </p:cNvSpPr>
            <p:nvPr/>
          </p:nvSpPr>
          <p:spPr bwMode="auto">
            <a:xfrm>
              <a:off x="0" y="0"/>
              <a:ext cx="5753" cy="4312"/>
            </a:xfrm>
            <a:prstGeom prst="rect">
              <a:avLst/>
            </a:prstGeom>
            <a:gradFill rotWithShape="0">
              <a:gsLst>
                <a:gs pos="0">
                  <a:srgbClr val="790015"/>
                </a:gs>
                <a:gs pos="100000">
                  <a:srgbClr val="790015">
                    <a:gamma/>
                    <a:shade val="80000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200" b="0">
                <a:solidFill>
                  <a:srgbClr val="FFA27C"/>
                </a:solidFill>
                <a:latin typeface="Arial" charset="0"/>
              </a:endParaRPr>
            </a:p>
          </p:txBody>
        </p:sp>
        <p:grpSp>
          <p:nvGrpSpPr>
            <p:cNvPr id="1050" name="Group 26"/>
            <p:cNvGrpSpPr>
              <a:grpSpLocks/>
            </p:cNvGrpSpPr>
            <p:nvPr/>
          </p:nvGrpSpPr>
          <p:grpSpPr bwMode="auto">
            <a:xfrm>
              <a:off x="246" y="204"/>
              <a:ext cx="5271" cy="3889"/>
              <a:chOff x="246" y="204"/>
              <a:chExt cx="5271" cy="3889"/>
            </a:xfrm>
          </p:grpSpPr>
          <p:sp>
            <p:nvSpPr>
              <p:cNvPr id="1027" name="Rectangle 3"/>
              <p:cNvSpPr>
                <a:spLocks noChangeArrowheads="1"/>
              </p:cNvSpPr>
              <p:nvPr/>
            </p:nvSpPr>
            <p:spPr bwMode="auto">
              <a:xfrm>
                <a:off x="294" y="228"/>
                <a:ext cx="5217" cy="3850"/>
              </a:xfrm>
              <a:prstGeom prst="rect">
                <a:avLst/>
              </a:prstGeom>
              <a:solidFill>
                <a:srgbClr val="535353"/>
              </a:solidFill>
              <a:ln>
                <a:noFill/>
              </a:ln>
              <a:effectLst>
                <a:outerShdw blurRad="63500" dist="197566" dir="2700000" algn="ctr" rotWithShape="0">
                  <a:srgbClr val="000000">
                    <a:alpha val="74998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3002" y="378"/>
                <a:ext cx="1411" cy="3440"/>
              </a:xfrm>
              <a:custGeom>
                <a:avLst/>
                <a:gdLst>
                  <a:gd name="T0" fmla="*/ 91 w 1411"/>
                  <a:gd name="T1" fmla="*/ 33 h 3440"/>
                  <a:gd name="T2" fmla="*/ 212 w 1411"/>
                  <a:gd name="T3" fmla="*/ 76 h 3440"/>
                  <a:gd name="T4" fmla="*/ 332 w 1411"/>
                  <a:gd name="T5" fmla="*/ 174 h 3440"/>
                  <a:gd name="T6" fmla="*/ 383 w 1411"/>
                  <a:gd name="T7" fmla="*/ 305 h 3440"/>
                  <a:gd name="T8" fmla="*/ 443 w 1411"/>
                  <a:gd name="T9" fmla="*/ 446 h 3440"/>
                  <a:gd name="T10" fmla="*/ 453 w 1411"/>
                  <a:gd name="T11" fmla="*/ 620 h 3440"/>
                  <a:gd name="T12" fmla="*/ 494 w 1411"/>
                  <a:gd name="T13" fmla="*/ 751 h 3440"/>
                  <a:gd name="T14" fmla="*/ 494 w 1411"/>
                  <a:gd name="T15" fmla="*/ 882 h 3440"/>
                  <a:gd name="T16" fmla="*/ 483 w 1411"/>
                  <a:gd name="T17" fmla="*/ 1012 h 3440"/>
                  <a:gd name="T18" fmla="*/ 473 w 1411"/>
                  <a:gd name="T19" fmla="*/ 1143 h 3440"/>
                  <a:gd name="T20" fmla="*/ 463 w 1411"/>
                  <a:gd name="T21" fmla="*/ 1284 h 3440"/>
                  <a:gd name="T22" fmla="*/ 433 w 1411"/>
                  <a:gd name="T23" fmla="*/ 1426 h 3440"/>
                  <a:gd name="T24" fmla="*/ 383 w 1411"/>
                  <a:gd name="T25" fmla="*/ 1556 h 3440"/>
                  <a:gd name="T26" fmla="*/ 353 w 1411"/>
                  <a:gd name="T27" fmla="*/ 1687 h 3440"/>
                  <a:gd name="T28" fmla="*/ 443 w 1411"/>
                  <a:gd name="T29" fmla="*/ 1796 h 3440"/>
                  <a:gd name="T30" fmla="*/ 494 w 1411"/>
                  <a:gd name="T31" fmla="*/ 1937 h 3440"/>
                  <a:gd name="T32" fmla="*/ 524 w 1411"/>
                  <a:gd name="T33" fmla="*/ 2068 h 3440"/>
                  <a:gd name="T34" fmla="*/ 614 w 1411"/>
                  <a:gd name="T35" fmla="*/ 2198 h 3440"/>
                  <a:gd name="T36" fmla="*/ 705 w 1411"/>
                  <a:gd name="T37" fmla="*/ 2351 h 3440"/>
                  <a:gd name="T38" fmla="*/ 836 w 1411"/>
                  <a:gd name="T39" fmla="*/ 2470 h 3440"/>
                  <a:gd name="T40" fmla="*/ 947 w 1411"/>
                  <a:gd name="T41" fmla="*/ 2612 h 3440"/>
                  <a:gd name="T42" fmla="*/ 1078 w 1411"/>
                  <a:gd name="T43" fmla="*/ 2721 h 3440"/>
                  <a:gd name="T44" fmla="*/ 1158 w 1411"/>
                  <a:gd name="T45" fmla="*/ 2851 h 3440"/>
                  <a:gd name="T46" fmla="*/ 1269 w 1411"/>
                  <a:gd name="T47" fmla="*/ 3004 h 3440"/>
                  <a:gd name="T48" fmla="*/ 1319 w 1411"/>
                  <a:gd name="T49" fmla="*/ 3156 h 3440"/>
                  <a:gd name="T50" fmla="*/ 1370 w 1411"/>
                  <a:gd name="T51" fmla="*/ 3308 h 3440"/>
                  <a:gd name="T52" fmla="*/ 1400 w 1411"/>
                  <a:gd name="T53" fmla="*/ 3439 h 3440"/>
                  <a:gd name="T54" fmla="*/ 1410 w 1411"/>
                  <a:gd name="T55" fmla="*/ 3145 h 3440"/>
                  <a:gd name="T56" fmla="*/ 1340 w 1411"/>
                  <a:gd name="T57" fmla="*/ 3058 h 3440"/>
                  <a:gd name="T58" fmla="*/ 1259 w 1411"/>
                  <a:gd name="T59" fmla="*/ 2862 h 3440"/>
                  <a:gd name="T60" fmla="*/ 1098 w 1411"/>
                  <a:gd name="T61" fmla="*/ 2721 h 3440"/>
                  <a:gd name="T62" fmla="*/ 997 w 1411"/>
                  <a:gd name="T63" fmla="*/ 2514 h 3440"/>
                  <a:gd name="T64" fmla="*/ 806 w 1411"/>
                  <a:gd name="T65" fmla="*/ 2449 h 3440"/>
                  <a:gd name="T66" fmla="*/ 735 w 1411"/>
                  <a:gd name="T67" fmla="*/ 2307 h 3440"/>
                  <a:gd name="T68" fmla="*/ 635 w 1411"/>
                  <a:gd name="T69" fmla="*/ 2187 h 3440"/>
                  <a:gd name="T70" fmla="*/ 534 w 1411"/>
                  <a:gd name="T71" fmla="*/ 1959 h 3440"/>
                  <a:gd name="T72" fmla="*/ 443 w 1411"/>
                  <a:gd name="T73" fmla="*/ 1785 h 3440"/>
                  <a:gd name="T74" fmla="*/ 403 w 1411"/>
                  <a:gd name="T75" fmla="*/ 1632 h 3440"/>
                  <a:gd name="T76" fmla="*/ 433 w 1411"/>
                  <a:gd name="T77" fmla="*/ 1491 h 3440"/>
                  <a:gd name="T78" fmla="*/ 483 w 1411"/>
                  <a:gd name="T79" fmla="*/ 1349 h 3440"/>
                  <a:gd name="T80" fmla="*/ 483 w 1411"/>
                  <a:gd name="T81" fmla="*/ 1208 h 3440"/>
                  <a:gd name="T82" fmla="*/ 524 w 1411"/>
                  <a:gd name="T83" fmla="*/ 1023 h 3440"/>
                  <a:gd name="T84" fmla="*/ 514 w 1411"/>
                  <a:gd name="T85" fmla="*/ 805 h 3440"/>
                  <a:gd name="T86" fmla="*/ 534 w 1411"/>
                  <a:gd name="T87" fmla="*/ 642 h 3440"/>
                  <a:gd name="T88" fmla="*/ 554 w 1411"/>
                  <a:gd name="T89" fmla="*/ 522 h 3440"/>
                  <a:gd name="T90" fmla="*/ 665 w 1411"/>
                  <a:gd name="T91" fmla="*/ 392 h 3440"/>
                  <a:gd name="T92" fmla="*/ 826 w 1411"/>
                  <a:gd name="T93" fmla="*/ 218 h 3440"/>
                  <a:gd name="T94" fmla="*/ 876 w 1411"/>
                  <a:gd name="T95" fmla="*/ 76 h 3440"/>
                  <a:gd name="T96" fmla="*/ 917 w 1411"/>
                  <a:gd name="T97" fmla="*/ 11 h 3440"/>
                  <a:gd name="T98" fmla="*/ 765 w 1411"/>
                  <a:gd name="T99" fmla="*/ 87 h 3440"/>
                  <a:gd name="T100" fmla="*/ 755 w 1411"/>
                  <a:gd name="T101" fmla="*/ 218 h 3440"/>
                  <a:gd name="T102" fmla="*/ 745 w 1411"/>
                  <a:gd name="T103" fmla="*/ 305 h 3440"/>
                  <a:gd name="T104" fmla="*/ 624 w 1411"/>
                  <a:gd name="T105" fmla="*/ 435 h 3440"/>
                  <a:gd name="T106" fmla="*/ 534 w 1411"/>
                  <a:gd name="T107" fmla="*/ 522 h 3440"/>
                  <a:gd name="T108" fmla="*/ 483 w 1411"/>
                  <a:gd name="T109" fmla="*/ 664 h 3440"/>
                  <a:gd name="T110" fmla="*/ 473 w 1411"/>
                  <a:gd name="T111" fmla="*/ 511 h 3440"/>
                  <a:gd name="T112" fmla="*/ 443 w 1411"/>
                  <a:gd name="T113" fmla="*/ 348 h 3440"/>
                  <a:gd name="T114" fmla="*/ 383 w 1411"/>
                  <a:gd name="T115" fmla="*/ 218 h 3440"/>
                  <a:gd name="T116" fmla="*/ 302 w 1411"/>
                  <a:gd name="T117" fmla="*/ 98 h 3440"/>
                  <a:gd name="T118" fmla="*/ 181 w 1411"/>
                  <a:gd name="T119" fmla="*/ 33 h 3440"/>
                  <a:gd name="T120" fmla="*/ 60 w 1411"/>
                  <a:gd name="T121" fmla="*/ 11 h 3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11" h="3440">
                    <a:moveTo>
                      <a:pt x="0" y="0"/>
                    </a:moveTo>
                    <a:lnTo>
                      <a:pt x="50" y="22"/>
                    </a:lnTo>
                    <a:lnTo>
                      <a:pt x="91" y="33"/>
                    </a:lnTo>
                    <a:lnTo>
                      <a:pt x="131" y="22"/>
                    </a:lnTo>
                    <a:lnTo>
                      <a:pt x="171" y="54"/>
                    </a:lnTo>
                    <a:lnTo>
                      <a:pt x="212" y="76"/>
                    </a:lnTo>
                    <a:lnTo>
                      <a:pt x="252" y="98"/>
                    </a:lnTo>
                    <a:lnTo>
                      <a:pt x="292" y="141"/>
                    </a:lnTo>
                    <a:lnTo>
                      <a:pt x="332" y="174"/>
                    </a:lnTo>
                    <a:lnTo>
                      <a:pt x="342" y="218"/>
                    </a:lnTo>
                    <a:lnTo>
                      <a:pt x="342" y="261"/>
                    </a:lnTo>
                    <a:lnTo>
                      <a:pt x="383" y="305"/>
                    </a:lnTo>
                    <a:lnTo>
                      <a:pt x="413" y="348"/>
                    </a:lnTo>
                    <a:lnTo>
                      <a:pt x="413" y="403"/>
                    </a:lnTo>
                    <a:lnTo>
                      <a:pt x="443" y="446"/>
                    </a:lnTo>
                    <a:lnTo>
                      <a:pt x="463" y="490"/>
                    </a:lnTo>
                    <a:lnTo>
                      <a:pt x="453" y="577"/>
                    </a:lnTo>
                    <a:lnTo>
                      <a:pt x="453" y="620"/>
                    </a:lnTo>
                    <a:lnTo>
                      <a:pt x="473" y="664"/>
                    </a:lnTo>
                    <a:lnTo>
                      <a:pt x="483" y="707"/>
                    </a:lnTo>
                    <a:lnTo>
                      <a:pt x="494" y="751"/>
                    </a:lnTo>
                    <a:lnTo>
                      <a:pt x="494" y="794"/>
                    </a:lnTo>
                    <a:lnTo>
                      <a:pt x="494" y="838"/>
                    </a:lnTo>
                    <a:lnTo>
                      <a:pt x="494" y="882"/>
                    </a:lnTo>
                    <a:lnTo>
                      <a:pt x="494" y="925"/>
                    </a:lnTo>
                    <a:lnTo>
                      <a:pt x="504" y="969"/>
                    </a:lnTo>
                    <a:lnTo>
                      <a:pt x="483" y="1012"/>
                    </a:lnTo>
                    <a:lnTo>
                      <a:pt x="473" y="1056"/>
                    </a:lnTo>
                    <a:lnTo>
                      <a:pt x="473" y="1099"/>
                    </a:lnTo>
                    <a:lnTo>
                      <a:pt x="473" y="1143"/>
                    </a:lnTo>
                    <a:lnTo>
                      <a:pt x="483" y="1186"/>
                    </a:lnTo>
                    <a:lnTo>
                      <a:pt x="483" y="1230"/>
                    </a:lnTo>
                    <a:lnTo>
                      <a:pt x="463" y="1284"/>
                    </a:lnTo>
                    <a:lnTo>
                      <a:pt x="453" y="1328"/>
                    </a:lnTo>
                    <a:lnTo>
                      <a:pt x="453" y="1382"/>
                    </a:lnTo>
                    <a:lnTo>
                      <a:pt x="433" y="1426"/>
                    </a:lnTo>
                    <a:lnTo>
                      <a:pt x="403" y="1469"/>
                    </a:lnTo>
                    <a:lnTo>
                      <a:pt x="383" y="1513"/>
                    </a:lnTo>
                    <a:lnTo>
                      <a:pt x="383" y="1556"/>
                    </a:lnTo>
                    <a:lnTo>
                      <a:pt x="383" y="1600"/>
                    </a:lnTo>
                    <a:lnTo>
                      <a:pt x="363" y="1643"/>
                    </a:lnTo>
                    <a:lnTo>
                      <a:pt x="353" y="1687"/>
                    </a:lnTo>
                    <a:lnTo>
                      <a:pt x="363" y="1730"/>
                    </a:lnTo>
                    <a:lnTo>
                      <a:pt x="383" y="1785"/>
                    </a:lnTo>
                    <a:lnTo>
                      <a:pt x="443" y="1796"/>
                    </a:lnTo>
                    <a:lnTo>
                      <a:pt x="463" y="1850"/>
                    </a:lnTo>
                    <a:lnTo>
                      <a:pt x="483" y="1894"/>
                    </a:lnTo>
                    <a:lnTo>
                      <a:pt x="494" y="1937"/>
                    </a:lnTo>
                    <a:lnTo>
                      <a:pt x="494" y="1981"/>
                    </a:lnTo>
                    <a:lnTo>
                      <a:pt x="524" y="2024"/>
                    </a:lnTo>
                    <a:lnTo>
                      <a:pt x="524" y="2068"/>
                    </a:lnTo>
                    <a:lnTo>
                      <a:pt x="544" y="2122"/>
                    </a:lnTo>
                    <a:lnTo>
                      <a:pt x="584" y="2155"/>
                    </a:lnTo>
                    <a:lnTo>
                      <a:pt x="614" y="2198"/>
                    </a:lnTo>
                    <a:lnTo>
                      <a:pt x="624" y="2275"/>
                    </a:lnTo>
                    <a:lnTo>
                      <a:pt x="685" y="2285"/>
                    </a:lnTo>
                    <a:lnTo>
                      <a:pt x="705" y="2351"/>
                    </a:lnTo>
                    <a:lnTo>
                      <a:pt x="745" y="2394"/>
                    </a:lnTo>
                    <a:lnTo>
                      <a:pt x="786" y="2438"/>
                    </a:lnTo>
                    <a:lnTo>
                      <a:pt x="836" y="2470"/>
                    </a:lnTo>
                    <a:lnTo>
                      <a:pt x="876" y="2514"/>
                    </a:lnTo>
                    <a:lnTo>
                      <a:pt x="896" y="2568"/>
                    </a:lnTo>
                    <a:lnTo>
                      <a:pt x="947" y="2612"/>
                    </a:lnTo>
                    <a:lnTo>
                      <a:pt x="997" y="2634"/>
                    </a:lnTo>
                    <a:lnTo>
                      <a:pt x="1027" y="2677"/>
                    </a:lnTo>
                    <a:lnTo>
                      <a:pt x="1078" y="2721"/>
                    </a:lnTo>
                    <a:lnTo>
                      <a:pt x="1108" y="2764"/>
                    </a:lnTo>
                    <a:lnTo>
                      <a:pt x="1128" y="2808"/>
                    </a:lnTo>
                    <a:lnTo>
                      <a:pt x="1158" y="2851"/>
                    </a:lnTo>
                    <a:lnTo>
                      <a:pt x="1188" y="2906"/>
                    </a:lnTo>
                    <a:lnTo>
                      <a:pt x="1229" y="2949"/>
                    </a:lnTo>
                    <a:lnTo>
                      <a:pt x="1269" y="3004"/>
                    </a:lnTo>
                    <a:lnTo>
                      <a:pt x="1279" y="3058"/>
                    </a:lnTo>
                    <a:lnTo>
                      <a:pt x="1289" y="3113"/>
                    </a:lnTo>
                    <a:lnTo>
                      <a:pt x="1319" y="3156"/>
                    </a:lnTo>
                    <a:lnTo>
                      <a:pt x="1350" y="3210"/>
                    </a:lnTo>
                    <a:lnTo>
                      <a:pt x="1360" y="3265"/>
                    </a:lnTo>
                    <a:lnTo>
                      <a:pt x="1370" y="3308"/>
                    </a:lnTo>
                    <a:lnTo>
                      <a:pt x="1390" y="3352"/>
                    </a:lnTo>
                    <a:lnTo>
                      <a:pt x="1400" y="3395"/>
                    </a:lnTo>
                    <a:lnTo>
                      <a:pt x="1400" y="3439"/>
                    </a:lnTo>
                    <a:lnTo>
                      <a:pt x="1400" y="3319"/>
                    </a:lnTo>
                    <a:lnTo>
                      <a:pt x="1410" y="3232"/>
                    </a:lnTo>
                    <a:lnTo>
                      <a:pt x="1410" y="3145"/>
                    </a:lnTo>
                    <a:lnTo>
                      <a:pt x="1410" y="3102"/>
                    </a:lnTo>
                    <a:lnTo>
                      <a:pt x="1380" y="3058"/>
                    </a:lnTo>
                    <a:lnTo>
                      <a:pt x="1340" y="3058"/>
                    </a:lnTo>
                    <a:lnTo>
                      <a:pt x="1309" y="2982"/>
                    </a:lnTo>
                    <a:lnTo>
                      <a:pt x="1299" y="2938"/>
                    </a:lnTo>
                    <a:lnTo>
                      <a:pt x="1259" y="2862"/>
                    </a:lnTo>
                    <a:lnTo>
                      <a:pt x="1239" y="2819"/>
                    </a:lnTo>
                    <a:lnTo>
                      <a:pt x="1178" y="2753"/>
                    </a:lnTo>
                    <a:lnTo>
                      <a:pt x="1098" y="2721"/>
                    </a:lnTo>
                    <a:lnTo>
                      <a:pt x="1037" y="2721"/>
                    </a:lnTo>
                    <a:lnTo>
                      <a:pt x="1007" y="2579"/>
                    </a:lnTo>
                    <a:lnTo>
                      <a:pt x="997" y="2514"/>
                    </a:lnTo>
                    <a:lnTo>
                      <a:pt x="967" y="2470"/>
                    </a:lnTo>
                    <a:lnTo>
                      <a:pt x="886" y="2460"/>
                    </a:lnTo>
                    <a:lnTo>
                      <a:pt x="806" y="2449"/>
                    </a:lnTo>
                    <a:lnTo>
                      <a:pt x="765" y="2438"/>
                    </a:lnTo>
                    <a:lnTo>
                      <a:pt x="755" y="2351"/>
                    </a:lnTo>
                    <a:lnTo>
                      <a:pt x="735" y="2307"/>
                    </a:lnTo>
                    <a:lnTo>
                      <a:pt x="715" y="2253"/>
                    </a:lnTo>
                    <a:lnTo>
                      <a:pt x="675" y="2209"/>
                    </a:lnTo>
                    <a:lnTo>
                      <a:pt x="635" y="2187"/>
                    </a:lnTo>
                    <a:lnTo>
                      <a:pt x="554" y="2100"/>
                    </a:lnTo>
                    <a:lnTo>
                      <a:pt x="534" y="2057"/>
                    </a:lnTo>
                    <a:lnTo>
                      <a:pt x="534" y="1959"/>
                    </a:lnTo>
                    <a:lnTo>
                      <a:pt x="524" y="1894"/>
                    </a:lnTo>
                    <a:lnTo>
                      <a:pt x="494" y="1839"/>
                    </a:lnTo>
                    <a:lnTo>
                      <a:pt x="443" y="1785"/>
                    </a:lnTo>
                    <a:lnTo>
                      <a:pt x="413" y="1741"/>
                    </a:lnTo>
                    <a:lnTo>
                      <a:pt x="393" y="1687"/>
                    </a:lnTo>
                    <a:lnTo>
                      <a:pt x="403" y="1632"/>
                    </a:lnTo>
                    <a:lnTo>
                      <a:pt x="403" y="1589"/>
                    </a:lnTo>
                    <a:lnTo>
                      <a:pt x="413" y="1545"/>
                    </a:lnTo>
                    <a:lnTo>
                      <a:pt x="433" y="1491"/>
                    </a:lnTo>
                    <a:lnTo>
                      <a:pt x="433" y="1447"/>
                    </a:lnTo>
                    <a:lnTo>
                      <a:pt x="463" y="1393"/>
                    </a:lnTo>
                    <a:lnTo>
                      <a:pt x="483" y="1349"/>
                    </a:lnTo>
                    <a:lnTo>
                      <a:pt x="494" y="1295"/>
                    </a:lnTo>
                    <a:lnTo>
                      <a:pt x="494" y="1252"/>
                    </a:lnTo>
                    <a:lnTo>
                      <a:pt x="483" y="1208"/>
                    </a:lnTo>
                    <a:lnTo>
                      <a:pt x="494" y="1164"/>
                    </a:lnTo>
                    <a:lnTo>
                      <a:pt x="524" y="1067"/>
                    </a:lnTo>
                    <a:lnTo>
                      <a:pt x="524" y="1023"/>
                    </a:lnTo>
                    <a:lnTo>
                      <a:pt x="524" y="936"/>
                    </a:lnTo>
                    <a:lnTo>
                      <a:pt x="524" y="871"/>
                    </a:lnTo>
                    <a:lnTo>
                      <a:pt x="514" y="805"/>
                    </a:lnTo>
                    <a:lnTo>
                      <a:pt x="524" y="762"/>
                    </a:lnTo>
                    <a:lnTo>
                      <a:pt x="544" y="707"/>
                    </a:lnTo>
                    <a:lnTo>
                      <a:pt x="534" y="642"/>
                    </a:lnTo>
                    <a:lnTo>
                      <a:pt x="524" y="599"/>
                    </a:lnTo>
                    <a:lnTo>
                      <a:pt x="514" y="555"/>
                    </a:lnTo>
                    <a:lnTo>
                      <a:pt x="554" y="522"/>
                    </a:lnTo>
                    <a:lnTo>
                      <a:pt x="584" y="479"/>
                    </a:lnTo>
                    <a:lnTo>
                      <a:pt x="594" y="435"/>
                    </a:lnTo>
                    <a:lnTo>
                      <a:pt x="665" y="392"/>
                    </a:lnTo>
                    <a:lnTo>
                      <a:pt x="725" y="305"/>
                    </a:lnTo>
                    <a:lnTo>
                      <a:pt x="786" y="239"/>
                    </a:lnTo>
                    <a:lnTo>
                      <a:pt x="826" y="218"/>
                    </a:lnTo>
                    <a:lnTo>
                      <a:pt x="856" y="174"/>
                    </a:lnTo>
                    <a:lnTo>
                      <a:pt x="856" y="131"/>
                    </a:lnTo>
                    <a:lnTo>
                      <a:pt x="876" y="76"/>
                    </a:lnTo>
                    <a:lnTo>
                      <a:pt x="917" y="44"/>
                    </a:lnTo>
                    <a:lnTo>
                      <a:pt x="957" y="0"/>
                    </a:lnTo>
                    <a:lnTo>
                      <a:pt x="917" y="11"/>
                    </a:lnTo>
                    <a:lnTo>
                      <a:pt x="856" y="22"/>
                    </a:lnTo>
                    <a:lnTo>
                      <a:pt x="796" y="44"/>
                    </a:lnTo>
                    <a:lnTo>
                      <a:pt x="765" y="87"/>
                    </a:lnTo>
                    <a:lnTo>
                      <a:pt x="776" y="131"/>
                    </a:lnTo>
                    <a:lnTo>
                      <a:pt x="755" y="174"/>
                    </a:lnTo>
                    <a:lnTo>
                      <a:pt x="755" y="218"/>
                    </a:lnTo>
                    <a:lnTo>
                      <a:pt x="826" y="229"/>
                    </a:lnTo>
                    <a:lnTo>
                      <a:pt x="786" y="272"/>
                    </a:lnTo>
                    <a:lnTo>
                      <a:pt x="745" y="305"/>
                    </a:lnTo>
                    <a:lnTo>
                      <a:pt x="705" y="348"/>
                    </a:lnTo>
                    <a:lnTo>
                      <a:pt x="665" y="424"/>
                    </a:lnTo>
                    <a:lnTo>
                      <a:pt x="624" y="435"/>
                    </a:lnTo>
                    <a:lnTo>
                      <a:pt x="584" y="468"/>
                    </a:lnTo>
                    <a:lnTo>
                      <a:pt x="544" y="479"/>
                    </a:lnTo>
                    <a:lnTo>
                      <a:pt x="534" y="522"/>
                    </a:lnTo>
                    <a:lnTo>
                      <a:pt x="534" y="566"/>
                    </a:lnTo>
                    <a:lnTo>
                      <a:pt x="494" y="620"/>
                    </a:lnTo>
                    <a:lnTo>
                      <a:pt x="483" y="664"/>
                    </a:lnTo>
                    <a:lnTo>
                      <a:pt x="483" y="707"/>
                    </a:lnTo>
                    <a:lnTo>
                      <a:pt x="483" y="620"/>
                    </a:lnTo>
                    <a:lnTo>
                      <a:pt x="473" y="511"/>
                    </a:lnTo>
                    <a:lnTo>
                      <a:pt x="463" y="446"/>
                    </a:lnTo>
                    <a:lnTo>
                      <a:pt x="453" y="403"/>
                    </a:lnTo>
                    <a:lnTo>
                      <a:pt x="443" y="348"/>
                    </a:lnTo>
                    <a:lnTo>
                      <a:pt x="413" y="305"/>
                    </a:lnTo>
                    <a:lnTo>
                      <a:pt x="383" y="261"/>
                    </a:lnTo>
                    <a:lnTo>
                      <a:pt x="383" y="218"/>
                    </a:lnTo>
                    <a:lnTo>
                      <a:pt x="353" y="174"/>
                    </a:lnTo>
                    <a:lnTo>
                      <a:pt x="312" y="141"/>
                    </a:lnTo>
                    <a:lnTo>
                      <a:pt x="302" y="98"/>
                    </a:lnTo>
                    <a:lnTo>
                      <a:pt x="262" y="76"/>
                    </a:lnTo>
                    <a:lnTo>
                      <a:pt x="222" y="76"/>
                    </a:lnTo>
                    <a:lnTo>
                      <a:pt x="181" y="33"/>
                    </a:lnTo>
                    <a:lnTo>
                      <a:pt x="141" y="11"/>
                    </a:lnTo>
                    <a:lnTo>
                      <a:pt x="101" y="0"/>
                    </a:lnTo>
                    <a:lnTo>
                      <a:pt x="60" y="11"/>
                    </a:lnTo>
                    <a:lnTo>
                      <a:pt x="20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522" y="3415"/>
                <a:ext cx="1965" cy="490"/>
              </a:xfrm>
              <a:custGeom>
                <a:avLst/>
                <a:gdLst>
                  <a:gd name="T0" fmla="*/ 40 w 1965"/>
                  <a:gd name="T1" fmla="*/ 43 h 490"/>
                  <a:gd name="T2" fmla="*/ 141 w 1965"/>
                  <a:gd name="T3" fmla="*/ 65 h 490"/>
                  <a:gd name="T4" fmla="*/ 232 w 1965"/>
                  <a:gd name="T5" fmla="*/ 76 h 490"/>
                  <a:gd name="T6" fmla="*/ 363 w 1965"/>
                  <a:gd name="T7" fmla="*/ 130 h 490"/>
                  <a:gd name="T8" fmla="*/ 504 w 1965"/>
                  <a:gd name="T9" fmla="*/ 130 h 490"/>
                  <a:gd name="T10" fmla="*/ 604 w 1965"/>
                  <a:gd name="T11" fmla="*/ 141 h 490"/>
                  <a:gd name="T12" fmla="*/ 705 w 1965"/>
                  <a:gd name="T13" fmla="*/ 196 h 490"/>
                  <a:gd name="T14" fmla="*/ 765 w 1965"/>
                  <a:gd name="T15" fmla="*/ 250 h 490"/>
                  <a:gd name="T16" fmla="*/ 906 w 1965"/>
                  <a:gd name="T17" fmla="*/ 261 h 490"/>
                  <a:gd name="T18" fmla="*/ 1007 w 1965"/>
                  <a:gd name="T19" fmla="*/ 261 h 490"/>
                  <a:gd name="T20" fmla="*/ 1148 w 1965"/>
                  <a:gd name="T21" fmla="*/ 250 h 490"/>
                  <a:gd name="T22" fmla="*/ 1219 w 1965"/>
                  <a:gd name="T23" fmla="*/ 304 h 490"/>
                  <a:gd name="T24" fmla="*/ 1299 w 1965"/>
                  <a:gd name="T25" fmla="*/ 315 h 490"/>
                  <a:gd name="T26" fmla="*/ 1380 w 1965"/>
                  <a:gd name="T27" fmla="*/ 380 h 490"/>
                  <a:gd name="T28" fmla="*/ 1460 w 1965"/>
                  <a:gd name="T29" fmla="*/ 424 h 490"/>
                  <a:gd name="T30" fmla="*/ 1541 w 1965"/>
                  <a:gd name="T31" fmla="*/ 446 h 490"/>
                  <a:gd name="T32" fmla="*/ 1662 w 1965"/>
                  <a:gd name="T33" fmla="*/ 446 h 490"/>
                  <a:gd name="T34" fmla="*/ 1752 w 1965"/>
                  <a:gd name="T35" fmla="*/ 456 h 490"/>
                  <a:gd name="T36" fmla="*/ 1883 w 1965"/>
                  <a:gd name="T37" fmla="*/ 467 h 490"/>
                  <a:gd name="T38" fmla="*/ 1964 w 1965"/>
                  <a:gd name="T39" fmla="*/ 489 h 490"/>
                  <a:gd name="T40" fmla="*/ 1863 w 1965"/>
                  <a:gd name="T41" fmla="*/ 467 h 490"/>
                  <a:gd name="T42" fmla="*/ 1783 w 1965"/>
                  <a:gd name="T43" fmla="*/ 446 h 490"/>
                  <a:gd name="T44" fmla="*/ 1692 w 1965"/>
                  <a:gd name="T45" fmla="*/ 446 h 490"/>
                  <a:gd name="T46" fmla="*/ 1611 w 1965"/>
                  <a:gd name="T47" fmla="*/ 402 h 490"/>
                  <a:gd name="T48" fmla="*/ 1531 w 1965"/>
                  <a:gd name="T49" fmla="*/ 413 h 490"/>
                  <a:gd name="T50" fmla="*/ 1450 w 1965"/>
                  <a:gd name="T51" fmla="*/ 369 h 490"/>
                  <a:gd name="T52" fmla="*/ 1370 w 1965"/>
                  <a:gd name="T53" fmla="*/ 348 h 490"/>
                  <a:gd name="T54" fmla="*/ 1289 w 1965"/>
                  <a:gd name="T55" fmla="*/ 272 h 490"/>
                  <a:gd name="T56" fmla="*/ 1209 w 1965"/>
                  <a:gd name="T57" fmla="*/ 283 h 490"/>
                  <a:gd name="T58" fmla="*/ 1047 w 1965"/>
                  <a:gd name="T59" fmla="*/ 130 h 490"/>
                  <a:gd name="T60" fmla="*/ 927 w 1965"/>
                  <a:gd name="T61" fmla="*/ 130 h 490"/>
                  <a:gd name="T62" fmla="*/ 886 w 1965"/>
                  <a:gd name="T63" fmla="*/ 228 h 490"/>
                  <a:gd name="T64" fmla="*/ 806 w 1965"/>
                  <a:gd name="T65" fmla="*/ 228 h 490"/>
                  <a:gd name="T66" fmla="*/ 725 w 1965"/>
                  <a:gd name="T67" fmla="*/ 196 h 490"/>
                  <a:gd name="T68" fmla="*/ 624 w 1965"/>
                  <a:gd name="T69" fmla="*/ 152 h 490"/>
                  <a:gd name="T70" fmla="*/ 544 w 1965"/>
                  <a:gd name="T71" fmla="*/ 109 h 490"/>
                  <a:gd name="T72" fmla="*/ 443 w 1965"/>
                  <a:gd name="T73" fmla="*/ 109 h 490"/>
                  <a:gd name="T74" fmla="*/ 353 w 1965"/>
                  <a:gd name="T75" fmla="*/ 76 h 490"/>
                  <a:gd name="T76" fmla="*/ 262 w 1965"/>
                  <a:gd name="T77" fmla="*/ 87 h 490"/>
                  <a:gd name="T78" fmla="*/ 181 w 1965"/>
                  <a:gd name="T79" fmla="*/ 43 h 490"/>
                  <a:gd name="T80" fmla="*/ 101 w 1965"/>
                  <a:gd name="T81" fmla="*/ 33 h 490"/>
                  <a:gd name="T82" fmla="*/ 20 w 1965"/>
                  <a:gd name="T83" fmla="*/ 11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65" h="490">
                    <a:moveTo>
                      <a:pt x="0" y="0"/>
                    </a:moveTo>
                    <a:lnTo>
                      <a:pt x="40" y="43"/>
                    </a:lnTo>
                    <a:lnTo>
                      <a:pt x="81" y="65"/>
                    </a:lnTo>
                    <a:lnTo>
                      <a:pt x="141" y="65"/>
                    </a:lnTo>
                    <a:lnTo>
                      <a:pt x="181" y="76"/>
                    </a:lnTo>
                    <a:lnTo>
                      <a:pt x="232" y="76"/>
                    </a:lnTo>
                    <a:lnTo>
                      <a:pt x="272" y="109"/>
                    </a:lnTo>
                    <a:lnTo>
                      <a:pt x="363" y="130"/>
                    </a:lnTo>
                    <a:lnTo>
                      <a:pt x="443" y="130"/>
                    </a:lnTo>
                    <a:lnTo>
                      <a:pt x="504" y="130"/>
                    </a:lnTo>
                    <a:lnTo>
                      <a:pt x="544" y="130"/>
                    </a:lnTo>
                    <a:lnTo>
                      <a:pt x="604" y="141"/>
                    </a:lnTo>
                    <a:lnTo>
                      <a:pt x="665" y="152"/>
                    </a:lnTo>
                    <a:lnTo>
                      <a:pt x="705" y="196"/>
                    </a:lnTo>
                    <a:lnTo>
                      <a:pt x="725" y="239"/>
                    </a:lnTo>
                    <a:lnTo>
                      <a:pt x="765" y="250"/>
                    </a:lnTo>
                    <a:lnTo>
                      <a:pt x="816" y="250"/>
                    </a:lnTo>
                    <a:lnTo>
                      <a:pt x="906" y="261"/>
                    </a:lnTo>
                    <a:lnTo>
                      <a:pt x="967" y="250"/>
                    </a:lnTo>
                    <a:lnTo>
                      <a:pt x="1007" y="261"/>
                    </a:lnTo>
                    <a:lnTo>
                      <a:pt x="1068" y="261"/>
                    </a:lnTo>
                    <a:lnTo>
                      <a:pt x="1148" y="250"/>
                    </a:lnTo>
                    <a:lnTo>
                      <a:pt x="1188" y="261"/>
                    </a:lnTo>
                    <a:lnTo>
                      <a:pt x="1219" y="304"/>
                    </a:lnTo>
                    <a:lnTo>
                      <a:pt x="1259" y="326"/>
                    </a:lnTo>
                    <a:lnTo>
                      <a:pt x="1299" y="315"/>
                    </a:lnTo>
                    <a:lnTo>
                      <a:pt x="1340" y="348"/>
                    </a:lnTo>
                    <a:lnTo>
                      <a:pt x="1380" y="380"/>
                    </a:lnTo>
                    <a:lnTo>
                      <a:pt x="1420" y="402"/>
                    </a:lnTo>
                    <a:lnTo>
                      <a:pt x="1460" y="424"/>
                    </a:lnTo>
                    <a:lnTo>
                      <a:pt x="1501" y="446"/>
                    </a:lnTo>
                    <a:lnTo>
                      <a:pt x="1541" y="446"/>
                    </a:lnTo>
                    <a:lnTo>
                      <a:pt x="1622" y="446"/>
                    </a:lnTo>
                    <a:lnTo>
                      <a:pt x="1662" y="446"/>
                    </a:lnTo>
                    <a:lnTo>
                      <a:pt x="1712" y="456"/>
                    </a:lnTo>
                    <a:lnTo>
                      <a:pt x="1752" y="456"/>
                    </a:lnTo>
                    <a:lnTo>
                      <a:pt x="1843" y="456"/>
                    </a:lnTo>
                    <a:lnTo>
                      <a:pt x="1883" y="467"/>
                    </a:lnTo>
                    <a:lnTo>
                      <a:pt x="1924" y="489"/>
                    </a:lnTo>
                    <a:lnTo>
                      <a:pt x="1964" y="489"/>
                    </a:lnTo>
                    <a:lnTo>
                      <a:pt x="1914" y="467"/>
                    </a:lnTo>
                    <a:lnTo>
                      <a:pt x="1863" y="467"/>
                    </a:lnTo>
                    <a:lnTo>
                      <a:pt x="1823" y="446"/>
                    </a:lnTo>
                    <a:lnTo>
                      <a:pt x="1783" y="446"/>
                    </a:lnTo>
                    <a:lnTo>
                      <a:pt x="1742" y="446"/>
                    </a:lnTo>
                    <a:lnTo>
                      <a:pt x="1692" y="446"/>
                    </a:lnTo>
                    <a:lnTo>
                      <a:pt x="1652" y="413"/>
                    </a:lnTo>
                    <a:lnTo>
                      <a:pt x="1611" y="402"/>
                    </a:lnTo>
                    <a:lnTo>
                      <a:pt x="1571" y="402"/>
                    </a:lnTo>
                    <a:lnTo>
                      <a:pt x="1531" y="413"/>
                    </a:lnTo>
                    <a:lnTo>
                      <a:pt x="1491" y="402"/>
                    </a:lnTo>
                    <a:lnTo>
                      <a:pt x="1450" y="369"/>
                    </a:lnTo>
                    <a:lnTo>
                      <a:pt x="1410" y="348"/>
                    </a:lnTo>
                    <a:lnTo>
                      <a:pt x="1370" y="348"/>
                    </a:lnTo>
                    <a:lnTo>
                      <a:pt x="1329" y="304"/>
                    </a:lnTo>
                    <a:lnTo>
                      <a:pt x="1289" y="272"/>
                    </a:lnTo>
                    <a:lnTo>
                      <a:pt x="1249" y="261"/>
                    </a:lnTo>
                    <a:lnTo>
                      <a:pt x="1209" y="283"/>
                    </a:lnTo>
                    <a:lnTo>
                      <a:pt x="1128" y="196"/>
                    </a:lnTo>
                    <a:lnTo>
                      <a:pt x="1047" y="130"/>
                    </a:lnTo>
                    <a:lnTo>
                      <a:pt x="1007" y="120"/>
                    </a:lnTo>
                    <a:lnTo>
                      <a:pt x="927" y="130"/>
                    </a:lnTo>
                    <a:lnTo>
                      <a:pt x="917" y="185"/>
                    </a:lnTo>
                    <a:lnTo>
                      <a:pt x="886" y="228"/>
                    </a:lnTo>
                    <a:lnTo>
                      <a:pt x="846" y="239"/>
                    </a:lnTo>
                    <a:lnTo>
                      <a:pt x="806" y="228"/>
                    </a:lnTo>
                    <a:lnTo>
                      <a:pt x="765" y="206"/>
                    </a:lnTo>
                    <a:lnTo>
                      <a:pt x="725" y="196"/>
                    </a:lnTo>
                    <a:lnTo>
                      <a:pt x="675" y="152"/>
                    </a:lnTo>
                    <a:lnTo>
                      <a:pt x="624" y="152"/>
                    </a:lnTo>
                    <a:lnTo>
                      <a:pt x="584" y="141"/>
                    </a:lnTo>
                    <a:lnTo>
                      <a:pt x="544" y="109"/>
                    </a:lnTo>
                    <a:lnTo>
                      <a:pt x="483" y="109"/>
                    </a:lnTo>
                    <a:lnTo>
                      <a:pt x="443" y="109"/>
                    </a:lnTo>
                    <a:lnTo>
                      <a:pt x="403" y="109"/>
                    </a:lnTo>
                    <a:lnTo>
                      <a:pt x="353" y="76"/>
                    </a:lnTo>
                    <a:lnTo>
                      <a:pt x="312" y="65"/>
                    </a:lnTo>
                    <a:lnTo>
                      <a:pt x="262" y="87"/>
                    </a:lnTo>
                    <a:lnTo>
                      <a:pt x="222" y="87"/>
                    </a:lnTo>
                    <a:lnTo>
                      <a:pt x="181" y="43"/>
                    </a:lnTo>
                    <a:lnTo>
                      <a:pt x="141" y="33"/>
                    </a:lnTo>
                    <a:lnTo>
                      <a:pt x="101" y="33"/>
                    </a:lnTo>
                    <a:lnTo>
                      <a:pt x="60" y="43"/>
                    </a:lnTo>
                    <a:lnTo>
                      <a:pt x="20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4384" y="399"/>
                <a:ext cx="1042" cy="1764"/>
              </a:xfrm>
              <a:custGeom>
                <a:avLst/>
                <a:gdLst>
                  <a:gd name="T0" fmla="*/ 977 w 1042"/>
                  <a:gd name="T1" fmla="*/ 76 h 1764"/>
                  <a:gd name="T2" fmla="*/ 907 w 1042"/>
                  <a:gd name="T3" fmla="*/ 152 h 1764"/>
                  <a:gd name="T4" fmla="*/ 826 w 1042"/>
                  <a:gd name="T5" fmla="*/ 131 h 1764"/>
                  <a:gd name="T6" fmla="*/ 745 w 1042"/>
                  <a:gd name="T7" fmla="*/ 152 h 1764"/>
                  <a:gd name="T8" fmla="*/ 685 w 1042"/>
                  <a:gd name="T9" fmla="*/ 229 h 1764"/>
                  <a:gd name="T10" fmla="*/ 604 w 1042"/>
                  <a:gd name="T11" fmla="*/ 250 h 1764"/>
                  <a:gd name="T12" fmla="*/ 524 w 1042"/>
                  <a:gd name="T13" fmla="*/ 283 h 1764"/>
                  <a:gd name="T14" fmla="*/ 443 w 1042"/>
                  <a:gd name="T15" fmla="*/ 348 h 1764"/>
                  <a:gd name="T16" fmla="*/ 383 w 1042"/>
                  <a:gd name="T17" fmla="*/ 435 h 1764"/>
                  <a:gd name="T18" fmla="*/ 343 w 1042"/>
                  <a:gd name="T19" fmla="*/ 511 h 1764"/>
                  <a:gd name="T20" fmla="*/ 302 w 1042"/>
                  <a:gd name="T21" fmla="*/ 599 h 1764"/>
                  <a:gd name="T22" fmla="*/ 222 w 1042"/>
                  <a:gd name="T23" fmla="*/ 599 h 1764"/>
                  <a:gd name="T24" fmla="*/ 141 w 1042"/>
                  <a:gd name="T25" fmla="*/ 653 h 1764"/>
                  <a:gd name="T26" fmla="*/ 60 w 1042"/>
                  <a:gd name="T27" fmla="*/ 653 h 1764"/>
                  <a:gd name="T28" fmla="*/ 0 w 1042"/>
                  <a:gd name="T29" fmla="*/ 707 h 1764"/>
                  <a:gd name="T30" fmla="*/ 81 w 1042"/>
                  <a:gd name="T31" fmla="*/ 729 h 1764"/>
                  <a:gd name="T32" fmla="*/ 141 w 1042"/>
                  <a:gd name="T33" fmla="*/ 816 h 1764"/>
                  <a:gd name="T34" fmla="*/ 222 w 1042"/>
                  <a:gd name="T35" fmla="*/ 816 h 1764"/>
                  <a:gd name="T36" fmla="*/ 302 w 1042"/>
                  <a:gd name="T37" fmla="*/ 860 h 1764"/>
                  <a:gd name="T38" fmla="*/ 383 w 1042"/>
                  <a:gd name="T39" fmla="*/ 914 h 1764"/>
                  <a:gd name="T40" fmla="*/ 463 w 1042"/>
                  <a:gd name="T41" fmla="*/ 914 h 1764"/>
                  <a:gd name="T42" fmla="*/ 524 w 1042"/>
                  <a:gd name="T43" fmla="*/ 882 h 1764"/>
                  <a:gd name="T44" fmla="*/ 584 w 1042"/>
                  <a:gd name="T45" fmla="*/ 816 h 1764"/>
                  <a:gd name="T46" fmla="*/ 655 w 1042"/>
                  <a:gd name="T47" fmla="*/ 784 h 1764"/>
                  <a:gd name="T48" fmla="*/ 705 w 1042"/>
                  <a:gd name="T49" fmla="*/ 871 h 1764"/>
                  <a:gd name="T50" fmla="*/ 735 w 1042"/>
                  <a:gd name="T51" fmla="*/ 958 h 1764"/>
                  <a:gd name="T52" fmla="*/ 796 w 1042"/>
                  <a:gd name="T53" fmla="*/ 1088 h 1764"/>
                  <a:gd name="T54" fmla="*/ 846 w 1042"/>
                  <a:gd name="T55" fmla="*/ 1186 h 1764"/>
                  <a:gd name="T56" fmla="*/ 876 w 1042"/>
                  <a:gd name="T57" fmla="*/ 1273 h 1764"/>
                  <a:gd name="T58" fmla="*/ 907 w 1042"/>
                  <a:gd name="T59" fmla="*/ 1360 h 1764"/>
                  <a:gd name="T60" fmla="*/ 917 w 1042"/>
                  <a:gd name="T61" fmla="*/ 1447 h 1764"/>
                  <a:gd name="T62" fmla="*/ 957 w 1042"/>
                  <a:gd name="T63" fmla="*/ 1534 h 1764"/>
                  <a:gd name="T64" fmla="*/ 977 w 1042"/>
                  <a:gd name="T65" fmla="*/ 1622 h 1764"/>
                  <a:gd name="T66" fmla="*/ 1017 w 1042"/>
                  <a:gd name="T67" fmla="*/ 1709 h 1764"/>
                  <a:gd name="T68" fmla="*/ 1041 w 1042"/>
                  <a:gd name="T69" fmla="*/ 1763 h 1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42" h="1764">
                    <a:moveTo>
                      <a:pt x="1038" y="0"/>
                    </a:moveTo>
                    <a:lnTo>
                      <a:pt x="977" y="76"/>
                    </a:lnTo>
                    <a:lnTo>
                      <a:pt x="937" y="109"/>
                    </a:lnTo>
                    <a:lnTo>
                      <a:pt x="907" y="152"/>
                    </a:lnTo>
                    <a:lnTo>
                      <a:pt x="866" y="131"/>
                    </a:lnTo>
                    <a:lnTo>
                      <a:pt x="826" y="131"/>
                    </a:lnTo>
                    <a:lnTo>
                      <a:pt x="786" y="131"/>
                    </a:lnTo>
                    <a:lnTo>
                      <a:pt x="745" y="152"/>
                    </a:lnTo>
                    <a:lnTo>
                      <a:pt x="725" y="196"/>
                    </a:lnTo>
                    <a:lnTo>
                      <a:pt x="685" y="229"/>
                    </a:lnTo>
                    <a:lnTo>
                      <a:pt x="645" y="229"/>
                    </a:lnTo>
                    <a:lnTo>
                      <a:pt x="604" y="250"/>
                    </a:lnTo>
                    <a:lnTo>
                      <a:pt x="564" y="283"/>
                    </a:lnTo>
                    <a:lnTo>
                      <a:pt x="524" y="283"/>
                    </a:lnTo>
                    <a:lnTo>
                      <a:pt x="484" y="305"/>
                    </a:lnTo>
                    <a:lnTo>
                      <a:pt x="443" y="348"/>
                    </a:lnTo>
                    <a:lnTo>
                      <a:pt x="413" y="392"/>
                    </a:lnTo>
                    <a:lnTo>
                      <a:pt x="383" y="435"/>
                    </a:lnTo>
                    <a:lnTo>
                      <a:pt x="343" y="446"/>
                    </a:lnTo>
                    <a:lnTo>
                      <a:pt x="343" y="511"/>
                    </a:lnTo>
                    <a:lnTo>
                      <a:pt x="332" y="555"/>
                    </a:lnTo>
                    <a:lnTo>
                      <a:pt x="302" y="599"/>
                    </a:lnTo>
                    <a:lnTo>
                      <a:pt x="262" y="609"/>
                    </a:lnTo>
                    <a:lnTo>
                      <a:pt x="222" y="599"/>
                    </a:lnTo>
                    <a:lnTo>
                      <a:pt x="181" y="609"/>
                    </a:lnTo>
                    <a:lnTo>
                      <a:pt x="141" y="653"/>
                    </a:lnTo>
                    <a:lnTo>
                      <a:pt x="101" y="664"/>
                    </a:lnTo>
                    <a:lnTo>
                      <a:pt x="60" y="653"/>
                    </a:lnTo>
                    <a:lnTo>
                      <a:pt x="20" y="664"/>
                    </a:lnTo>
                    <a:lnTo>
                      <a:pt x="0" y="707"/>
                    </a:lnTo>
                    <a:lnTo>
                      <a:pt x="40" y="729"/>
                    </a:lnTo>
                    <a:lnTo>
                      <a:pt x="81" y="729"/>
                    </a:lnTo>
                    <a:lnTo>
                      <a:pt x="121" y="773"/>
                    </a:lnTo>
                    <a:lnTo>
                      <a:pt x="141" y="816"/>
                    </a:lnTo>
                    <a:lnTo>
                      <a:pt x="181" y="816"/>
                    </a:lnTo>
                    <a:lnTo>
                      <a:pt x="222" y="816"/>
                    </a:lnTo>
                    <a:lnTo>
                      <a:pt x="262" y="827"/>
                    </a:lnTo>
                    <a:lnTo>
                      <a:pt x="302" y="860"/>
                    </a:lnTo>
                    <a:lnTo>
                      <a:pt x="343" y="903"/>
                    </a:lnTo>
                    <a:lnTo>
                      <a:pt x="383" y="914"/>
                    </a:lnTo>
                    <a:lnTo>
                      <a:pt x="423" y="914"/>
                    </a:lnTo>
                    <a:lnTo>
                      <a:pt x="463" y="914"/>
                    </a:lnTo>
                    <a:lnTo>
                      <a:pt x="504" y="925"/>
                    </a:lnTo>
                    <a:lnTo>
                      <a:pt x="524" y="882"/>
                    </a:lnTo>
                    <a:lnTo>
                      <a:pt x="544" y="838"/>
                    </a:lnTo>
                    <a:lnTo>
                      <a:pt x="584" y="816"/>
                    </a:lnTo>
                    <a:lnTo>
                      <a:pt x="615" y="773"/>
                    </a:lnTo>
                    <a:lnTo>
                      <a:pt x="655" y="784"/>
                    </a:lnTo>
                    <a:lnTo>
                      <a:pt x="675" y="827"/>
                    </a:lnTo>
                    <a:lnTo>
                      <a:pt x="705" y="871"/>
                    </a:lnTo>
                    <a:lnTo>
                      <a:pt x="715" y="914"/>
                    </a:lnTo>
                    <a:lnTo>
                      <a:pt x="735" y="958"/>
                    </a:lnTo>
                    <a:lnTo>
                      <a:pt x="776" y="1045"/>
                    </a:lnTo>
                    <a:lnTo>
                      <a:pt x="796" y="1088"/>
                    </a:lnTo>
                    <a:lnTo>
                      <a:pt x="796" y="1132"/>
                    </a:lnTo>
                    <a:lnTo>
                      <a:pt x="846" y="1186"/>
                    </a:lnTo>
                    <a:lnTo>
                      <a:pt x="876" y="1230"/>
                    </a:lnTo>
                    <a:lnTo>
                      <a:pt x="876" y="1273"/>
                    </a:lnTo>
                    <a:lnTo>
                      <a:pt x="887" y="1317"/>
                    </a:lnTo>
                    <a:lnTo>
                      <a:pt x="907" y="1360"/>
                    </a:lnTo>
                    <a:lnTo>
                      <a:pt x="917" y="1404"/>
                    </a:lnTo>
                    <a:lnTo>
                      <a:pt x="917" y="1447"/>
                    </a:lnTo>
                    <a:lnTo>
                      <a:pt x="917" y="1491"/>
                    </a:lnTo>
                    <a:lnTo>
                      <a:pt x="957" y="1534"/>
                    </a:lnTo>
                    <a:lnTo>
                      <a:pt x="977" y="1578"/>
                    </a:lnTo>
                    <a:lnTo>
                      <a:pt x="977" y="1622"/>
                    </a:lnTo>
                    <a:lnTo>
                      <a:pt x="1017" y="1665"/>
                    </a:lnTo>
                    <a:lnTo>
                      <a:pt x="1017" y="1709"/>
                    </a:lnTo>
                    <a:lnTo>
                      <a:pt x="1038" y="1748"/>
                    </a:lnTo>
                    <a:lnTo>
                      <a:pt x="1041" y="1763"/>
                    </a:lnTo>
                    <a:lnTo>
                      <a:pt x="1038" y="0"/>
                    </a:lnTo>
                  </a:path>
                </a:pathLst>
              </a:custGeom>
              <a:solidFill>
                <a:srgbClr val="65656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31" name="Freeform 7"/>
              <p:cNvSpPr>
                <a:spLocks/>
              </p:cNvSpPr>
              <p:nvPr/>
            </p:nvSpPr>
            <p:spPr bwMode="auto">
              <a:xfrm>
                <a:off x="502" y="1226"/>
                <a:ext cx="4882" cy="1403"/>
              </a:xfrm>
              <a:custGeom>
                <a:avLst/>
                <a:gdLst>
                  <a:gd name="T0" fmla="*/ 151 w 4882"/>
                  <a:gd name="T1" fmla="*/ 54 h 1403"/>
                  <a:gd name="T2" fmla="*/ 282 w 4882"/>
                  <a:gd name="T3" fmla="*/ 250 h 1403"/>
                  <a:gd name="T4" fmla="*/ 524 w 4882"/>
                  <a:gd name="T5" fmla="*/ 261 h 1403"/>
                  <a:gd name="T6" fmla="*/ 686 w 4882"/>
                  <a:gd name="T7" fmla="*/ 467 h 1403"/>
                  <a:gd name="T8" fmla="*/ 766 w 4882"/>
                  <a:gd name="T9" fmla="*/ 706 h 1403"/>
                  <a:gd name="T10" fmla="*/ 918 w 4882"/>
                  <a:gd name="T11" fmla="*/ 739 h 1403"/>
                  <a:gd name="T12" fmla="*/ 1008 w 4882"/>
                  <a:gd name="T13" fmla="*/ 815 h 1403"/>
                  <a:gd name="T14" fmla="*/ 1210 w 4882"/>
                  <a:gd name="T15" fmla="*/ 869 h 1403"/>
                  <a:gd name="T16" fmla="*/ 1331 w 4882"/>
                  <a:gd name="T17" fmla="*/ 772 h 1403"/>
                  <a:gd name="T18" fmla="*/ 1412 w 4882"/>
                  <a:gd name="T19" fmla="*/ 565 h 1403"/>
                  <a:gd name="T20" fmla="*/ 1291 w 4882"/>
                  <a:gd name="T21" fmla="*/ 359 h 1403"/>
                  <a:gd name="T22" fmla="*/ 1412 w 4882"/>
                  <a:gd name="T23" fmla="*/ 163 h 1403"/>
                  <a:gd name="T24" fmla="*/ 1603 w 4882"/>
                  <a:gd name="T25" fmla="*/ 206 h 1403"/>
                  <a:gd name="T26" fmla="*/ 1785 w 4882"/>
                  <a:gd name="T27" fmla="*/ 250 h 1403"/>
                  <a:gd name="T28" fmla="*/ 1967 w 4882"/>
                  <a:gd name="T29" fmla="*/ 250 h 1403"/>
                  <a:gd name="T30" fmla="*/ 2088 w 4882"/>
                  <a:gd name="T31" fmla="*/ 217 h 1403"/>
                  <a:gd name="T32" fmla="*/ 2219 w 4882"/>
                  <a:gd name="T33" fmla="*/ 120 h 1403"/>
                  <a:gd name="T34" fmla="*/ 2420 w 4882"/>
                  <a:gd name="T35" fmla="*/ 261 h 1403"/>
                  <a:gd name="T36" fmla="*/ 2612 w 4882"/>
                  <a:gd name="T37" fmla="*/ 348 h 1403"/>
                  <a:gd name="T38" fmla="*/ 2783 w 4882"/>
                  <a:gd name="T39" fmla="*/ 478 h 1403"/>
                  <a:gd name="T40" fmla="*/ 2985 w 4882"/>
                  <a:gd name="T41" fmla="*/ 576 h 1403"/>
                  <a:gd name="T42" fmla="*/ 3177 w 4882"/>
                  <a:gd name="T43" fmla="*/ 652 h 1403"/>
                  <a:gd name="T44" fmla="*/ 3378 w 4882"/>
                  <a:gd name="T45" fmla="*/ 772 h 1403"/>
                  <a:gd name="T46" fmla="*/ 3580 w 4882"/>
                  <a:gd name="T47" fmla="*/ 706 h 1403"/>
                  <a:gd name="T48" fmla="*/ 3782 w 4882"/>
                  <a:gd name="T49" fmla="*/ 772 h 1403"/>
                  <a:gd name="T50" fmla="*/ 3983 w 4882"/>
                  <a:gd name="T51" fmla="*/ 706 h 1403"/>
                  <a:gd name="T52" fmla="*/ 4195 w 4882"/>
                  <a:gd name="T53" fmla="*/ 696 h 1403"/>
                  <a:gd name="T54" fmla="*/ 4397 w 4882"/>
                  <a:gd name="T55" fmla="*/ 783 h 1403"/>
                  <a:gd name="T56" fmla="*/ 4599 w 4882"/>
                  <a:gd name="T57" fmla="*/ 783 h 1403"/>
                  <a:gd name="T58" fmla="*/ 4800 w 4882"/>
                  <a:gd name="T59" fmla="*/ 761 h 1403"/>
                  <a:gd name="T60" fmla="*/ 4760 w 4882"/>
                  <a:gd name="T61" fmla="*/ 848 h 1403"/>
                  <a:gd name="T62" fmla="*/ 4498 w 4882"/>
                  <a:gd name="T63" fmla="*/ 924 h 1403"/>
                  <a:gd name="T64" fmla="*/ 4296 w 4882"/>
                  <a:gd name="T65" fmla="*/ 978 h 1403"/>
                  <a:gd name="T66" fmla="*/ 4276 w 4882"/>
                  <a:gd name="T67" fmla="*/ 1130 h 1403"/>
                  <a:gd name="T68" fmla="*/ 4165 w 4882"/>
                  <a:gd name="T69" fmla="*/ 1293 h 1403"/>
                  <a:gd name="T70" fmla="*/ 3933 w 4882"/>
                  <a:gd name="T71" fmla="*/ 1337 h 1403"/>
                  <a:gd name="T72" fmla="*/ 3620 w 4882"/>
                  <a:gd name="T73" fmla="*/ 1185 h 1403"/>
                  <a:gd name="T74" fmla="*/ 3409 w 4882"/>
                  <a:gd name="T75" fmla="*/ 1011 h 1403"/>
                  <a:gd name="T76" fmla="*/ 3177 w 4882"/>
                  <a:gd name="T77" fmla="*/ 978 h 1403"/>
                  <a:gd name="T78" fmla="*/ 2955 w 4882"/>
                  <a:gd name="T79" fmla="*/ 859 h 1403"/>
                  <a:gd name="T80" fmla="*/ 2703 w 4882"/>
                  <a:gd name="T81" fmla="*/ 848 h 1403"/>
                  <a:gd name="T82" fmla="*/ 2471 w 4882"/>
                  <a:gd name="T83" fmla="*/ 924 h 1403"/>
                  <a:gd name="T84" fmla="*/ 2239 w 4882"/>
                  <a:gd name="T85" fmla="*/ 859 h 1403"/>
                  <a:gd name="T86" fmla="*/ 2027 w 4882"/>
                  <a:gd name="T87" fmla="*/ 772 h 1403"/>
                  <a:gd name="T88" fmla="*/ 1926 w 4882"/>
                  <a:gd name="T89" fmla="*/ 946 h 1403"/>
                  <a:gd name="T90" fmla="*/ 1916 w 4882"/>
                  <a:gd name="T91" fmla="*/ 1163 h 1403"/>
                  <a:gd name="T92" fmla="*/ 1805 w 4882"/>
                  <a:gd name="T93" fmla="*/ 1359 h 1403"/>
                  <a:gd name="T94" fmla="*/ 1593 w 4882"/>
                  <a:gd name="T95" fmla="*/ 1402 h 1403"/>
                  <a:gd name="T96" fmla="*/ 1382 w 4882"/>
                  <a:gd name="T97" fmla="*/ 1326 h 1403"/>
                  <a:gd name="T98" fmla="*/ 1180 w 4882"/>
                  <a:gd name="T99" fmla="*/ 1239 h 1403"/>
                  <a:gd name="T100" fmla="*/ 978 w 4882"/>
                  <a:gd name="T101" fmla="*/ 1217 h 1403"/>
                  <a:gd name="T102" fmla="*/ 777 w 4882"/>
                  <a:gd name="T103" fmla="*/ 1337 h 1403"/>
                  <a:gd name="T104" fmla="*/ 625 w 4882"/>
                  <a:gd name="T105" fmla="*/ 1250 h 1403"/>
                  <a:gd name="T106" fmla="*/ 504 w 4882"/>
                  <a:gd name="T107" fmla="*/ 1087 h 1403"/>
                  <a:gd name="T108" fmla="*/ 373 w 4882"/>
                  <a:gd name="T109" fmla="*/ 902 h 1403"/>
                  <a:gd name="T110" fmla="*/ 182 w 4882"/>
                  <a:gd name="T111" fmla="*/ 783 h 1403"/>
                  <a:gd name="T112" fmla="*/ 121 w 4882"/>
                  <a:gd name="T113" fmla="*/ 598 h 1403"/>
                  <a:gd name="T114" fmla="*/ 61 w 4882"/>
                  <a:gd name="T115" fmla="*/ 413 h 1403"/>
                  <a:gd name="T116" fmla="*/ 61 w 4882"/>
                  <a:gd name="T117" fmla="*/ 196 h 1403"/>
                  <a:gd name="T118" fmla="*/ 0 w 4882"/>
                  <a:gd name="T119" fmla="*/ 0 h 1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82" h="1403">
                    <a:moveTo>
                      <a:pt x="0" y="0"/>
                    </a:moveTo>
                    <a:lnTo>
                      <a:pt x="40" y="22"/>
                    </a:lnTo>
                    <a:lnTo>
                      <a:pt x="81" y="33"/>
                    </a:lnTo>
                    <a:lnTo>
                      <a:pt x="121" y="11"/>
                    </a:lnTo>
                    <a:lnTo>
                      <a:pt x="151" y="54"/>
                    </a:lnTo>
                    <a:lnTo>
                      <a:pt x="192" y="76"/>
                    </a:lnTo>
                    <a:lnTo>
                      <a:pt x="222" y="120"/>
                    </a:lnTo>
                    <a:lnTo>
                      <a:pt x="242" y="163"/>
                    </a:lnTo>
                    <a:lnTo>
                      <a:pt x="252" y="206"/>
                    </a:lnTo>
                    <a:lnTo>
                      <a:pt x="282" y="250"/>
                    </a:lnTo>
                    <a:lnTo>
                      <a:pt x="323" y="272"/>
                    </a:lnTo>
                    <a:lnTo>
                      <a:pt x="363" y="272"/>
                    </a:lnTo>
                    <a:lnTo>
                      <a:pt x="403" y="250"/>
                    </a:lnTo>
                    <a:lnTo>
                      <a:pt x="484" y="250"/>
                    </a:lnTo>
                    <a:lnTo>
                      <a:pt x="524" y="261"/>
                    </a:lnTo>
                    <a:lnTo>
                      <a:pt x="565" y="304"/>
                    </a:lnTo>
                    <a:lnTo>
                      <a:pt x="595" y="348"/>
                    </a:lnTo>
                    <a:lnTo>
                      <a:pt x="635" y="380"/>
                    </a:lnTo>
                    <a:lnTo>
                      <a:pt x="666" y="424"/>
                    </a:lnTo>
                    <a:lnTo>
                      <a:pt x="686" y="467"/>
                    </a:lnTo>
                    <a:lnTo>
                      <a:pt x="686" y="511"/>
                    </a:lnTo>
                    <a:lnTo>
                      <a:pt x="686" y="554"/>
                    </a:lnTo>
                    <a:lnTo>
                      <a:pt x="706" y="609"/>
                    </a:lnTo>
                    <a:lnTo>
                      <a:pt x="726" y="663"/>
                    </a:lnTo>
                    <a:lnTo>
                      <a:pt x="766" y="706"/>
                    </a:lnTo>
                    <a:lnTo>
                      <a:pt x="807" y="717"/>
                    </a:lnTo>
                    <a:lnTo>
                      <a:pt x="847" y="674"/>
                    </a:lnTo>
                    <a:lnTo>
                      <a:pt x="887" y="652"/>
                    </a:lnTo>
                    <a:lnTo>
                      <a:pt x="908" y="696"/>
                    </a:lnTo>
                    <a:lnTo>
                      <a:pt x="918" y="739"/>
                    </a:lnTo>
                    <a:lnTo>
                      <a:pt x="898" y="783"/>
                    </a:lnTo>
                    <a:lnTo>
                      <a:pt x="887" y="826"/>
                    </a:lnTo>
                    <a:lnTo>
                      <a:pt x="928" y="869"/>
                    </a:lnTo>
                    <a:lnTo>
                      <a:pt x="968" y="848"/>
                    </a:lnTo>
                    <a:lnTo>
                      <a:pt x="1008" y="815"/>
                    </a:lnTo>
                    <a:lnTo>
                      <a:pt x="1049" y="826"/>
                    </a:lnTo>
                    <a:lnTo>
                      <a:pt x="1089" y="848"/>
                    </a:lnTo>
                    <a:lnTo>
                      <a:pt x="1129" y="848"/>
                    </a:lnTo>
                    <a:lnTo>
                      <a:pt x="1170" y="859"/>
                    </a:lnTo>
                    <a:lnTo>
                      <a:pt x="1210" y="869"/>
                    </a:lnTo>
                    <a:lnTo>
                      <a:pt x="1220" y="826"/>
                    </a:lnTo>
                    <a:lnTo>
                      <a:pt x="1261" y="815"/>
                    </a:lnTo>
                    <a:lnTo>
                      <a:pt x="1301" y="826"/>
                    </a:lnTo>
                    <a:lnTo>
                      <a:pt x="1341" y="815"/>
                    </a:lnTo>
                    <a:lnTo>
                      <a:pt x="1331" y="772"/>
                    </a:lnTo>
                    <a:lnTo>
                      <a:pt x="1331" y="728"/>
                    </a:lnTo>
                    <a:lnTo>
                      <a:pt x="1372" y="696"/>
                    </a:lnTo>
                    <a:lnTo>
                      <a:pt x="1392" y="652"/>
                    </a:lnTo>
                    <a:lnTo>
                      <a:pt x="1382" y="609"/>
                    </a:lnTo>
                    <a:lnTo>
                      <a:pt x="1412" y="565"/>
                    </a:lnTo>
                    <a:lnTo>
                      <a:pt x="1412" y="522"/>
                    </a:lnTo>
                    <a:lnTo>
                      <a:pt x="1372" y="500"/>
                    </a:lnTo>
                    <a:lnTo>
                      <a:pt x="1331" y="446"/>
                    </a:lnTo>
                    <a:lnTo>
                      <a:pt x="1301" y="402"/>
                    </a:lnTo>
                    <a:lnTo>
                      <a:pt x="1291" y="359"/>
                    </a:lnTo>
                    <a:lnTo>
                      <a:pt x="1291" y="315"/>
                    </a:lnTo>
                    <a:lnTo>
                      <a:pt x="1301" y="272"/>
                    </a:lnTo>
                    <a:lnTo>
                      <a:pt x="1341" y="228"/>
                    </a:lnTo>
                    <a:lnTo>
                      <a:pt x="1372" y="185"/>
                    </a:lnTo>
                    <a:lnTo>
                      <a:pt x="1412" y="163"/>
                    </a:lnTo>
                    <a:lnTo>
                      <a:pt x="1442" y="206"/>
                    </a:lnTo>
                    <a:lnTo>
                      <a:pt x="1482" y="217"/>
                    </a:lnTo>
                    <a:lnTo>
                      <a:pt x="1523" y="206"/>
                    </a:lnTo>
                    <a:lnTo>
                      <a:pt x="1563" y="206"/>
                    </a:lnTo>
                    <a:lnTo>
                      <a:pt x="1603" y="206"/>
                    </a:lnTo>
                    <a:lnTo>
                      <a:pt x="1654" y="196"/>
                    </a:lnTo>
                    <a:lnTo>
                      <a:pt x="1694" y="185"/>
                    </a:lnTo>
                    <a:lnTo>
                      <a:pt x="1735" y="185"/>
                    </a:lnTo>
                    <a:lnTo>
                      <a:pt x="1775" y="206"/>
                    </a:lnTo>
                    <a:lnTo>
                      <a:pt x="1785" y="250"/>
                    </a:lnTo>
                    <a:lnTo>
                      <a:pt x="1825" y="250"/>
                    </a:lnTo>
                    <a:lnTo>
                      <a:pt x="1866" y="283"/>
                    </a:lnTo>
                    <a:lnTo>
                      <a:pt x="1906" y="315"/>
                    </a:lnTo>
                    <a:lnTo>
                      <a:pt x="1946" y="293"/>
                    </a:lnTo>
                    <a:lnTo>
                      <a:pt x="1967" y="250"/>
                    </a:lnTo>
                    <a:lnTo>
                      <a:pt x="1977" y="206"/>
                    </a:lnTo>
                    <a:lnTo>
                      <a:pt x="1997" y="163"/>
                    </a:lnTo>
                    <a:lnTo>
                      <a:pt x="2037" y="152"/>
                    </a:lnTo>
                    <a:lnTo>
                      <a:pt x="2047" y="196"/>
                    </a:lnTo>
                    <a:lnTo>
                      <a:pt x="2088" y="217"/>
                    </a:lnTo>
                    <a:lnTo>
                      <a:pt x="2128" y="217"/>
                    </a:lnTo>
                    <a:lnTo>
                      <a:pt x="2138" y="174"/>
                    </a:lnTo>
                    <a:lnTo>
                      <a:pt x="2138" y="130"/>
                    </a:lnTo>
                    <a:lnTo>
                      <a:pt x="2178" y="120"/>
                    </a:lnTo>
                    <a:lnTo>
                      <a:pt x="2219" y="120"/>
                    </a:lnTo>
                    <a:lnTo>
                      <a:pt x="2259" y="163"/>
                    </a:lnTo>
                    <a:lnTo>
                      <a:pt x="2299" y="196"/>
                    </a:lnTo>
                    <a:lnTo>
                      <a:pt x="2340" y="196"/>
                    </a:lnTo>
                    <a:lnTo>
                      <a:pt x="2380" y="217"/>
                    </a:lnTo>
                    <a:lnTo>
                      <a:pt x="2420" y="261"/>
                    </a:lnTo>
                    <a:lnTo>
                      <a:pt x="2451" y="304"/>
                    </a:lnTo>
                    <a:lnTo>
                      <a:pt x="2491" y="337"/>
                    </a:lnTo>
                    <a:lnTo>
                      <a:pt x="2531" y="348"/>
                    </a:lnTo>
                    <a:lnTo>
                      <a:pt x="2572" y="348"/>
                    </a:lnTo>
                    <a:lnTo>
                      <a:pt x="2612" y="348"/>
                    </a:lnTo>
                    <a:lnTo>
                      <a:pt x="2652" y="359"/>
                    </a:lnTo>
                    <a:lnTo>
                      <a:pt x="2693" y="370"/>
                    </a:lnTo>
                    <a:lnTo>
                      <a:pt x="2733" y="391"/>
                    </a:lnTo>
                    <a:lnTo>
                      <a:pt x="2773" y="435"/>
                    </a:lnTo>
                    <a:lnTo>
                      <a:pt x="2783" y="478"/>
                    </a:lnTo>
                    <a:lnTo>
                      <a:pt x="2804" y="522"/>
                    </a:lnTo>
                    <a:lnTo>
                      <a:pt x="2854" y="565"/>
                    </a:lnTo>
                    <a:lnTo>
                      <a:pt x="2894" y="576"/>
                    </a:lnTo>
                    <a:lnTo>
                      <a:pt x="2945" y="576"/>
                    </a:lnTo>
                    <a:lnTo>
                      <a:pt x="2985" y="576"/>
                    </a:lnTo>
                    <a:lnTo>
                      <a:pt x="3025" y="576"/>
                    </a:lnTo>
                    <a:lnTo>
                      <a:pt x="3066" y="576"/>
                    </a:lnTo>
                    <a:lnTo>
                      <a:pt x="3106" y="587"/>
                    </a:lnTo>
                    <a:lnTo>
                      <a:pt x="3146" y="609"/>
                    </a:lnTo>
                    <a:lnTo>
                      <a:pt x="3177" y="652"/>
                    </a:lnTo>
                    <a:lnTo>
                      <a:pt x="3217" y="685"/>
                    </a:lnTo>
                    <a:lnTo>
                      <a:pt x="3257" y="696"/>
                    </a:lnTo>
                    <a:lnTo>
                      <a:pt x="3298" y="728"/>
                    </a:lnTo>
                    <a:lnTo>
                      <a:pt x="3338" y="772"/>
                    </a:lnTo>
                    <a:lnTo>
                      <a:pt x="3378" y="772"/>
                    </a:lnTo>
                    <a:lnTo>
                      <a:pt x="3419" y="772"/>
                    </a:lnTo>
                    <a:lnTo>
                      <a:pt x="3469" y="761"/>
                    </a:lnTo>
                    <a:lnTo>
                      <a:pt x="3509" y="761"/>
                    </a:lnTo>
                    <a:lnTo>
                      <a:pt x="3540" y="717"/>
                    </a:lnTo>
                    <a:lnTo>
                      <a:pt x="3580" y="706"/>
                    </a:lnTo>
                    <a:lnTo>
                      <a:pt x="3620" y="706"/>
                    </a:lnTo>
                    <a:lnTo>
                      <a:pt x="3661" y="706"/>
                    </a:lnTo>
                    <a:lnTo>
                      <a:pt x="3701" y="750"/>
                    </a:lnTo>
                    <a:lnTo>
                      <a:pt x="3741" y="772"/>
                    </a:lnTo>
                    <a:lnTo>
                      <a:pt x="3782" y="772"/>
                    </a:lnTo>
                    <a:lnTo>
                      <a:pt x="3822" y="761"/>
                    </a:lnTo>
                    <a:lnTo>
                      <a:pt x="3862" y="739"/>
                    </a:lnTo>
                    <a:lnTo>
                      <a:pt x="3903" y="717"/>
                    </a:lnTo>
                    <a:lnTo>
                      <a:pt x="3943" y="706"/>
                    </a:lnTo>
                    <a:lnTo>
                      <a:pt x="3983" y="706"/>
                    </a:lnTo>
                    <a:lnTo>
                      <a:pt x="4034" y="706"/>
                    </a:lnTo>
                    <a:lnTo>
                      <a:pt x="4074" y="696"/>
                    </a:lnTo>
                    <a:lnTo>
                      <a:pt x="4115" y="696"/>
                    </a:lnTo>
                    <a:lnTo>
                      <a:pt x="4155" y="696"/>
                    </a:lnTo>
                    <a:lnTo>
                      <a:pt x="4195" y="696"/>
                    </a:lnTo>
                    <a:lnTo>
                      <a:pt x="4236" y="717"/>
                    </a:lnTo>
                    <a:lnTo>
                      <a:pt x="4276" y="750"/>
                    </a:lnTo>
                    <a:lnTo>
                      <a:pt x="4316" y="772"/>
                    </a:lnTo>
                    <a:lnTo>
                      <a:pt x="4357" y="783"/>
                    </a:lnTo>
                    <a:lnTo>
                      <a:pt x="4397" y="783"/>
                    </a:lnTo>
                    <a:lnTo>
                      <a:pt x="4437" y="783"/>
                    </a:lnTo>
                    <a:lnTo>
                      <a:pt x="4478" y="783"/>
                    </a:lnTo>
                    <a:lnTo>
                      <a:pt x="4518" y="783"/>
                    </a:lnTo>
                    <a:lnTo>
                      <a:pt x="4558" y="783"/>
                    </a:lnTo>
                    <a:lnTo>
                      <a:pt x="4599" y="783"/>
                    </a:lnTo>
                    <a:lnTo>
                      <a:pt x="4639" y="783"/>
                    </a:lnTo>
                    <a:lnTo>
                      <a:pt x="4679" y="772"/>
                    </a:lnTo>
                    <a:lnTo>
                      <a:pt x="4720" y="761"/>
                    </a:lnTo>
                    <a:lnTo>
                      <a:pt x="4760" y="761"/>
                    </a:lnTo>
                    <a:lnTo>
                      <a:pt x="4800" y="761"/>
                    </a:lnTo>
                    <a:lnTo>
                      <a:pt x="4841" y="772"/>
                    </a:lnTo>
                    <a:lnTo>
                      <a:pt x="4881" y="772"/>
                    </a:lnTo>
                    <a:lnTo>
                      <a:pt x="4841" y="815"/>
                    </a:lnTo>
                    <a:lnTo>
                      <a:pt x="4800" y="826"/>
                    </a:lnTo>
                    <a:lnTo>
                      <a:pt x="4760" y="848"/>
                    </a:lnTo>
                    <a:lnTo>
                      <a:pt x="4720" y="880"/>
                    </a:lnTo>
                    <a:lnTo>
                      <a:pt x="4679" y="891"/>
                    </a:lnTo>
                    <a:lnTo>
                      <a:pt x="4629" y="913"/>
                    </a:lnTo>
                    <a:lnTo>
                      <a:pt x="4548" y="924"/>
                    </a:lnTo>
                    <a:lnTo>
                      <a:pt x="4498" y="924"/>
                    </a:lnTo>
                    <a:lnTo>
                      <a:pt x="4457" y="935"/>
                    </a:lnTo>
                    <a:lnTo>
                      <a:pt x="4417" y="967"/>
                    </a:lnTo>
                    <a:lnTo>
                      <a:pt x="4377" y="978"/>
                    </a:lnTo>
                    <a:lnTo>
                      <a:pt x="4336" y="978"/>
                    </a:lnTo>
                    <a:lnTo>
                      <a:pt x="4296" y="978"/>
                    </a:lnTo>
                    <a:lnTo>
                      <a:pt x="4246" y="978"/>
                    </a:lnTo>
                    <a:lnTo>
                      <a:pt x="4205" y="1000"/>
                    </a:lnTo>
                    <a:lnTo>
                      <a:pt x="4205" y="1076"/>
                    </a:lnTo>
                    <a:lnTo>
                      <a:pt x="4215" y="1119"/>
                    </a:lnTo>
                    <a:lnTo>
                      <a:pt x="4276" y="1130"/>
                    </a:lnTo>
                    <a:lnTo>
                      <a:pt x="4316" y="1152"/>
                    </a:lnTo>
                    <a:lnTo>
                      <a:pt x="4276" y="1206"/>
                    </a:lnTo>
                    <a:lnTo>
                      <a:pt x="4236" y="1228"/>
                    </a:lnTo>
                    <a:lnTo>
                      <a:pt x="4195" y="1250"/>
                    </a:lnTo>
                    <a:lnTo>
                      <a:pt x="4165" y="1293"/>
                    </a:lnTo>
                    <a:lnTo>
                      <a:pt x="4125" y="1337"/>
                    </a:lnTo>
                    <a:lnTo>
                      <a:pt x="4074" y="1337"/>
                    </a:lnTo>
                    <a:lnTo>
                      <a:pt x="4024" y="1337"/>
                    </a:lnTo>
                    <a:lnTo>
                      <a:pt x="3973" y="1337"/>
                    </a:lnTo>
                    <a:lnTo>
                      <a:pt x="3933" y="1337"/>
                    </a:lnTo>
                    <a:lnTo>
                      <a:pt x="3842" y="1337"/>
                    </a:lnTo>
                    <a:lnTo>
                      <a:pt x="3731" y="1315"/>
                    </a:lnTo>
                    <a:lnTo>
                      <a:pt x="3691" y="1293"/>
                    </a:lnTo>
                    <a:lnTo>
                      <a:pt x="3651" y="1239"/>
                    </a:lnTo>
                    <a:lnTo>
                      <a:pt x="3620" y="1185"/>
                    </a:lnTo>
                    <a:lnTo>
                      <a:pt x="3600" y="1141"/>
                    </a:lnTo>
                    <a:lnTo>
                      <a:pt x="3550" y="1109"/>
                    </a:lnTo>
                    <a:lnTo>
                      <a:pt x="3489" y="1087"/>
                    </a:lnTo>
                    <a:lnTo>
                      <a:pt x="3449" y="1043"/>
                    </a:lnTo>
                    <a:lnTo>
                      <a:pt x="3409" y="1011"/>
                    </a:lnTo>
                    <a:lnTo>
                      <a:pt x="3368" y="989"/>
                    </a:lnTo>
                    <a:lnTo>
                      <a:pt x="3328" y="978"/>
                    </a:lnTo>
                    <a:lnTo>
                      <a:pt x="3257" y="967"/>
                    </a:lnTo>
                    <a:lnTo>
                      <a:pt x="3217" y="967"/>
                    </a:lnTo>
                    <a:lnTo>
                      <a:pt x="3177" y="978"/>
                    </a:lnTo>
                    <a:lnTo>
                      <a:pt x="3136" y="978"/>
                    </a:lnTo>
                    <a:lnTo>
                      <a:pt x="3106" y="935"/>
                    </a:lnTo>
                    <a:lnTo>
                      <a:pt x="3076" y="891"/>
                    </a:lnTo>
                    <a:lnTo>
                      <a:pt x="2995" y="869"/>
                    </a:lnTo>
                    <a:lnTo>
                      <a:pt x="2955" y="859"/>
                    </a:lnTo>
                    <a:lnTo>
                      <a:pt x="2904" y="837"/>
                    </a:lnTo>
                    <a:lnTo>
                      <a:pt x="2824" y="826"/>
                    </a:lnTo>
                    <a:lnTo>
                      <a:pt x="2783" y="815"/>
                    </a:lnTo>
                    <a:lnTo>
                      <a:pt x="2743" y="826"/>
                    </a:lnTo>
                    <a:lnTo>
                      <a:pt x="2703" y="848"/>
                    </a:lnTo>
                    <a:lnTo>
                      <a:pt x="2662" y="869"/>
                    </a:lnTo>
                    <a:lnTo>
                      <a:pt x="2612" y="880"/>
                    </a:lnTo>
                    <a:lnTo>
                      <a:pt x="2562" y="891"/>
                    </a:lnTo>
                    <a:lnTo>
                      <a:pt x="2511" y="902"/>
                    </a:lnTo>
                    <a:lnTo>
                      <a:pt x="2471" y="924"/>
                    </a:lnTo>
                    <a:lnTo>
                      <a:pt x="2430" y="924"/>
                    </a:lnTo>
                    <a:lnTo>
                      <a:pt x="2390" y="913"/>
                    </a:lnTo>
                    <a:lnTo>
                      <a:pt x="2350" y="902"/>
                    </a:lnTo>
                    <a:lnTo>
                      <a:pt x="2279" y="869"/>
                    </a:lnTo>
                    <a:lnTo>
                      <a:pt x="2239" y="859"/>
                    </a:lnTo>
                    <a:lnTo>
                      <a:pt x="2198" y="837"/>
                    </a:lnTo>
                    <a:lnTo>
                      <a:pt x="2158" y="815"/>
                    </a:lnTo>
                    <a:lnTo>
                      <a:pt x="2118" y="783"/>
                    </a:lnTo>
                    <a:lnTo>
                      <a:pt x="2067" y="772"/>
                    </a:lnTo>
                    <a:lnTo>
                      <a:pt x="2027" y="772"/>
                    </a:lnTo>
                    <a:lnTo>
                      <a:pt x="1987" y="793"/>
                    </a:lnTo>
                    <a:lnTo>
                      <a:pt x="1946" y="815"/>
                    </a:lnTo>
                    <a:lnTo>
                      <a:pt x="1926" y="859"/>
                    </a:lnTo>
                    <a:lnTo>
                      <a:pt x="1926" y="902"/>
                    </a:lnTo>
                    <a:lnTo>
                      <a:pt x="1926" y="946"/>
                    </a:lnTo>
                    <a:lnTo>
                      <a:pt x="1896" y="989"/>
                    </a:lnTo>
                    <a:lnTo>
                      <a:pt x="1876" y="1032"/>
                    </a:lnTo>
                    <a:lnTo>
                      <a:pt x="1876" y="1076"/>
                    </a:lnTo>
                    <a:lnTo>
                      <a:pt x="1896" y="1119"/>
                    </a:lnTo>
                    <a:lnTo>
                      <a:pt x="1916" y="1163"/>
                    </a:lnTo>
                    <a:lnTo>
                      <a:pt x="1916" y="1206"/>
                    </a:lnTo>
                    <a:lnTo>
                      <a:pt x="1916" y="1293"/>
                    </a:lnTo>
                    <a:lnTo>
                      <a:pt x="1906" y="1337"/>
                    </a:lnTo>
                    <a:lnTo>
                      <a:pt x="1866" y="1359"/>
                    </a:lnTo>
                    <a:lnTo>
                      <a:pt x="1805" y="1359"/>
                    </a:lnTo>
                    <a:lnTo>
                      <a:pt x="1755" y="1380"/>
                    </a:lnTo>
                    <a:lnTo>
                      <a:pt x="1714" y="1380"/>
                    </a:lnTo>
                    <a:lnTo>
                      <a:pt x="1674" y="1391"/>
                    </a:lnTo>
                    <a:lnTo>
                      <a:pt x="1634" y="1391"/>
                    </a:lnTo>
                    <a:lnTo>
                      <a:pt x="1593" y="1402"/>
                    </a:lnTo>
                    <a:lnTo>
                      <a:pt x="1553" y="1369"/>
                    </a:lnTo>
                    <a:lnTo>
                      <a:pt x="1513" y="1348"/>
                    </a:lnTo>
                    <a:lnTo>
                      <a:pt x="1472" y="1348"/>
                    </a:lnTo>
                    <a:lnTo>
                      <a:pt x="1432" y="1348"/>
                    </a:lnTo>
                    <a:lnTo>
                      <a:pt x="1382" y="1326"/>
                    </a:lnTo>
                    <a:lnTo>
                      <a:pt x="1341" y="1304"/>
                    </a:lnTo>
                    <a:lnTo>
                      <a:pt x="1301" y="1272"/>
                    </a:lnTo>
                    <a:lnTo>
                      <a:pt x="1261" y="1250"/>
                    </a:lnTo>
                    <a:lnTo>
                      <a:pt x="1220" y="1239"/>
                    </a:lnTo>
                    <a:lnTo>
                      <a:pt x="1180" y="1239"/>
                    </a:lnTo>
                    <a:lnTo>
                      <a:pt x="1140" y="1239"/>
                    </a:lnTo>
                    <a:lnTo>
                      <a:pt x="1099" y="1228"/>
                    </a:lnTo>
                    <a:lnTo>
                      <a:pt x="1059" y="1228"/>
                    </a:lnTo>
                    <a:lnTo>
                      <a:pt x="1019" y="1217"/>
                    </a:lnTo>
                    <a:lnTo>
                      <a:pt x="978" y="1217"/>
                    </a:lnTo>
                    <a:lnTo>
                      <a:pt x="938" y="1228"/>
                    </a:lnTo>
                    <a:lnTo>
                      <a:pt x="898" y="1250"/>
                    </a:lnTo>
                    <a:lnTo>
                      <a:pt x="857" y="1282"/>
                    </a:lnTo>
                    <a:lnTo>
                      <a:pt x="817" y="1315"/>
                    </a:lnTo>
                    <a:lnTo>
                      <a:pt x="777" y="1337"/>
                    </a:lnTo>
                    <a:lnTo>
                      <a:pt x="736" y="1369"/>
                    </a:lnTo>
                    <a:lnTo>
                      <a:pt x="696" y="1380"/>
                    </a:lnTo>
                    <a:lnTo>
                      <a:pt x="656" y="1337"/>
                    </a:lnTo>
                    <a:lnTo>
                      <a:pt x="645" y="1293"/>
                    </a:lnTo>
                    <a:lnTo>
                      <a:pt x="625" y="1250"/>
                    </a:lnTo>
                    <a:lnTo>
                      <a:pt x="625" y="1206"/>
                    </a:lnTo>
                    <a:lnTo>
                      <a:pt x="615" y="1163"/>
                    </a:lnTo>
                    <a:lnTo>
                      <a:pt x="595" y="1119"/>
                    </a:lnTo>
                    <a:lnTo>
                      <a:pt x="555" y="1098"/>
                    </a:lnTo>
                    <a:lnTo>
                      <a:pt x="504" y="1087"/>
                    </a:lnTo>
                    <a:lnTo>
                      <a:pt x="464" y="1076"/>
                    </a:lnTo>
                    <a:lnTo>
                      <a:pt x="424" y="1043"/>
                    </a:lnTo>
                    <a:lnTo>
                      <a:pt x="393" y="1000"/>
                    </a:lnTo>
                    <a:lnTo>
                      <a:pt x="383" y="956"/>
                    </a:lnTo>
                    <a:lnTo>
                      <a:pt x="373" y="902"/>
                    </a:lnTo>
                    <a:lnTo>
                      <a:pt x="353" y="859"/>
                    </a:lnTo>
                    <a:lnTo>
                      <a:pt x="313" y="837"/>
                    </a:lnTo>
                    <a:lnTo>
                      <a:pt x="272" y="804"/>
                    </a:lnTo>
                    <a:lnTo>
                      <a:pt x="232" y="783"/>
                    </a:lnTo>
                    <a:lnTo>
                      <a:pt x="182" y="783"/>
                    </a:lnTo>
                    <a:lnTo>
                      <a:pt x="141" y="783"/>
                    </a:lnTo>
                    <a:lnTo>
                      <a:pt x="131" y="739"/>
                    </a:lnTo>
                    <a:lnTo>
                      <a:pt x="121" y="696"/>
                    </a:lnTo>
                    <a:lnTo>
                      <a:pt x="121" y="641"/>
                    </a:lnTo>
                    <a:lnTo>
                      <a:pt x="121" y="598"/>
                    </a:lnTo>
                    <a:lnTo>
                      <a:pt x="121" y="554"/>
                    </a:lnTo>
                    <a:lnTo>
                      <a:pt x="121" y="511"/>
                    </a:lnTo>
                    <a:lnTo>
                      <a:pt x="121" y="467"/>
                    </a:lnTo>
                    <a:lnTo>
                      <a:pt x="81" y="456"/>
                    </a:lnTo>
                    <a:lnTo>
                      <a:pt x="61" y="413"/>
                    </a:lnTo>
                    <a:lnTo>
                      <a:pt x="61" y="370"/>
                    </a:lnTo>
                    <a:lnTo>
                      <a:pt x="61" y="326"/>
                    </a:lnTo>
                    <a:lnTo>
                      <a:pt x="61" y="283"/>
                    </a:lnTo>
                    <a:lnTo>
                      <a:pt x="50" y="239"/>
                    </a:lnTo>
                    <a:lnTo>
                      <a:pt x="61" y="196"/>
                    </a:lnTo>
                    <a:lnTo>
                      <a:pt x="91" y="152"/>
                    </a:lnTo>
                    <a:lnTo>
                      <a:pt x="91" y="109"/>
                    </a:lnTo>
                    <a:lnTo>
                      <a:pt x="61" y="65"/>
                    </a:lnTo>
                    <a:lnTo>
                      <a:pt x="20" y="43"/>
                    </a:lnTo>
                    <a:lnTo>
                      <a:pt x="0" y="0"/>
                    </a:lnTo>
                    <a:lnTo>
                      <a:pt x="0" y="6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656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32" name="Freeform 8"/>
              <p:cNvSpPr>
                <a:spLocks/>
              </p:cNvSpPr>
              <p:nvPr/>
            </p:nvSpPr>
            <p:spPr bwMode="auto">
              <a:xfrm>
                <a:off x="418" y="549"/>
                <a:ext cx="4993" cy="3253"/>
              </a:xfrm>
              <a:custGeom>
                <a:avLst/>
                <a:gdLst>
                  <a:gd name="T0" fmla="*/ 968 w 4993"/>
                  <a:gd name="T1" fmla="*/ 2686 h 3253"/>
                  <a:gd name="T2" fmla="*/ 766 w 4993"/>
                  <a:gd name="T3" fmla="*/ 3045 h 3253"/>
                  <a:gd name="T4" fmla="*/ 474 w 4993"/>
                  <a:gd name="T5" fmla="*/ 3121 h 3253"/>
                  <a:gd name="T6" fmla="*/ 161 w 4993"/>
                  <a:gd name="T7" fmla="*/ 3067 h 3253"/>
                  <a:gd name="T8" fmla="*/ 182 w 4993"/>
                  <a:gd name="T9" fmla="*/ 2893 h 3253"/>
                  <a:gd name="T10" fmla="*/ 504 w 4993"/>
                  <a:gd name="T11" fmla="*/ 2828 h 3253"/>
                  <a:gd name="T12" fmla="*/ 807 w 4993"/>
                  <a:gd name="T13" fmla="*/ 2708 h 3253"/>
                  <a:gd name="T14" fmla="*/ 958 w 4993"/>
                  <a:gd name="T15" fmla="*/ 2447 h 3253"/>
                  <a:gd name="T16" fmla="*/ 645 w 4993"/>
                  <a:gd name="T17" fmla="*/ 2186 h 3253"/>
                  <a:gd name="T18" fmla="*/ 303 w 4993"/>
                  <a:gd name="T19" fmla="*/ 2001 h 3253"/>
                  <a:gd name="T20" fmla="*/ 444 w 4993"/>
                  <a:gd name="T21" fmla="*/ 2012 h 3253"/>
                  <a:gd name="T22" fmla="*/ 837 w 4993"/>
                  <a:gd name="T23" fmla="*/ 2077 h 3253"/>
                  <a:gd name="T24" fmla="*/ 1190 w 4993"/>
                  <a:gd name="T25" fmla="*/ 2186 h 3253"/>
                  <a:gd name="T26" fmla="*/ 1291 w 4993"/>
                  <a:gd name="T27" fmla="*/ 2230 h 3253"/>
                  <a:gd name="T28" fmla="*/ 1553 w 4993"/>
                  <a:gd name="T29" fmla="*/ 1990 h 3253"/>
                  <a:gd name="T30" fmla="*/ 1896 w 4993"/>
                  <a:gd name="T31" fmla="*/ 1795 h 3253"/>
                  <a:gd name="T32" fmla="*/ 2047 w 4993"/>
                  <a:gd name="T33" fmla="*/ 1468 h 3253"/>
                  <a:gd name="T34" fmla="*/ 2148 w 4993"/>
                  <a:gd name="T35" fmla="*/ 1523 h 3253"/>
                  <a:gd name="T36" fmla="*/ 2350 w 4993"/>
                  <a:gd name="T37" fmla="*/ 1370 h 3253"/>
                  <a:gd name="T38" fmla="*/ 2158 w 4993"/>
                  <a:gd name="T39" fmla="*/ 1088 h 3253"/>
                  <a:gd name="T40" fmla="*/ 2077 w 4993"/>
                  <a:gd name="T41" fmla="*/ 653 h 3253"/>
                  <a:gd name="T42" fmla="*/ 1876 w 4993"/>
                  <a:gd name="T43" fmla="*/ 359 h 3253"/>
                  <a:gd name="T44" fmla="*/ 1674 w 4993"/>
                  <a:gd name="T45" fmla="*/ 65 h 3253"/>
                  <a:gd name="T46" fmla="*/ 1967 w 4993"/>
                  <a:gd name="T47" fmla="*/ 131 h 3253"/>
                  <a:gd name="T48" fmla="*/ 2198 w 4993"/>
                  <a:gd name="T49" fmla="*/ 348 h 3253"/>
                  <a:gd name="T50" fmla="*/ 2188 w 4993"/>
                  <a:gd name="T51" fmla="*/ 674 h 3253"/>
                  <a:gd name="T52" fmla="*/ 2309 w 4993"/>
                  <a:gd name="T53" fmla="*/ 914 h 3253"/>
                  <a:gd name="T54" fmla="*/ 2562 w 4993"/>
                  <a:gd name="T55" fmla="*/ 707 h 3253"/>
                  <a:gd name="T56" fmla="*/ 2400 w 4993"/>
                  <a:gd name="T57" fmla="*/ 326 h 3253"/>
                  <a:gd name="T58" fmla="*/ 2794 w 4993"/>
                  <a:gd name="T59" fmla="*/ 163 h 3253"/>
                  <a:gd name="T60" fmla="*/ 3207 w 4993"/>
                  <a:gd name="T61" fmla="*/ 196 h 3253"/>
                  <a:gd name="T62" fmla="*/ 3247 w 4993"/>
                  <a:gd name="T63" fmla="*/ 555 h 3253"/>
                  <a:gd name="T64" fmla="*/ 3086 w 4993"/>
                  <a:gd name="T65" fmla="*/ 783 h 3253"/>
                  <a:gd name="T66" fmla="*/ 2783 w 4993"/>
                  <a:gd name="T67" fmla="*/ 881 h 3253"/>
                  <a:gd name="T68" fmla="*/ 3096 w 4993"/>
                  <a:gd name="T69" fmla="*/ 1055 h 3253"/>
                  <a:gd name="T70" fmla="*/ 3499 w 4993"/>
                  <a:gd name="T71" fmla="*/ 1033 h 3253"/>
                  <a:gd name="T72" fmla="*/ 3741 w 4993"/>
                  <a:gd name="T73" fmla="*/ 1283 h 3253"/>
                  <a:gd name="T74" fmla="*/ 3661 w 4993"/>
                  <a:gd name="T75" fmla="*/ 1664 h 3253"/>
                  <a:gd name="T76" fmla="*/ 3873 w 4993"/>
                  <a:gd name="T77" fmla="*/ 1903 h 3253"/>
                  <a:gd name="T78" fmla="*/ 4175 w 4993"/>
                  <a:gd name="T79" fmla="*/ 1784 h 3253"/>
                  <a:gd name="T80" fmla="*/ 4468 w 4993"/>
                  <a:gd name="T81" fmla="*/ 1631 h 3253"/>
                  <a:gd name="T82" fmla="*/ 4720 w 4993"/>
                  <a:gd name="T83" fmla="*/ 1392 h 3253"/>
                  <a:gd name="T84" fmla="*/ 4992 w 4993"/>
                  <a:gd name="T85" fmla="*/ 1490 h 3253"/>
                  <a:gd name="T86" fmla="*/ 4730 w 4993"/>
                  <a:gd name="T87" fmla="*/ 1762 h 3253"/>
                  <a:gd name="T88" fmla="*/ 4518 w 4993"/>
                  <a:gd name="T89" fmla="*/ 2132 h 3253"/>
                  <a:gd name="T90" fmla="*/ 4266 w 4993"/>
                  <a:gd name="T91" fmla="*/ 2491 h 3253"/>
                  <a:gd name="T92" fmla="*/ 3812 w 4993"/>
                  <a:gd name="T93" fmla="*/ 2469 h 3253"/>
                  <a:gd name="T94" fmla="*/ 3560 w 4993"/>
                  <a:gd name="T95" fmla="*/ 2317 h 3253"/>
                  <a:gd name="T96" fmla="*/ 3550 w 4993"/>
                  <a:gd name="T97" fmla="*/ 1849 h 3253"/>
                  <a:gd name="T98" fmla="*/ 3348 w 4993"/>
                  <a:gd name="T99" fmla="*/ 1566 h 3253"/>
                  <a:gd name="T100" fmla="*/ 3005 w 4993"/>
                  <a:gd name="T101" fmla="*/ 1773 h 3253"/>
                  <a:gd name="T102" fmla="*/ 2824 w 4993"/>
                  <a:gd name="T103" fmla="*/ 1566 h 3253"/>
                  <a:gd name="T104" fmla="*/ 2582 w 4993"/>
                  <a:gd name="T105" fmla="*/ 1294 h 3253"/>
                  <a:gd name="T106" fmla="*/ 2279 w 4993"/>
                  <a:gd name="T107" fmla="*/ 1577 h 3253"/>
                  <a:gd name="T108" fmla="*/ 2158 w 4993"/>
                  <a:gd name="T109" fmla="*/ 2001 h 3253"/>
                  <a:gd name="T110" fmla="*/ 1896 w 4993"/>
                  <a:gd name="T111" fmla="*/ 2328 h 3253"/>
                  <a:gd name="T112" fmla="*/ 1755 w 4993"/>
                  <a:gd name="T113" fmla="*/ 2643 h 3253"/>
                  <a:gd name="T114" fmla="*/ 1392 w 4993"/>
                  <a:gd name="T115" fmla="*/ 2436 h 3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93" h="3253">
                    <a:moveTo>
                      <a:pt x="1240" y="2415"/>
                    </a:moveTo>
                    <a:lnTo>
                      <a:pt x="1190" y="2436"/>
                    </a:lnTo>
                    <a:lnTo>
                      <a:pt x="1150" y="2458"/>
                    </a:lnTo>
                    <a:lnTo>
                      <a:pt x="1140" y="2502"/>
                    </a:lnTo>
                    <a:lnTo>
                      <a:pt x="1140" y="2545"/>
                    </a:lnTo>
                    <a:lnTo>
                      <a:pt x="1119" y="2589"/>
                    </a:lnTo>
                    <a:lnTo>
                      <a:pt x="1079" y="2610"/>
                    </a:lnTo>
                    <a:lnTo>
                      <a:pt x="1039" y="2621"/>
                    </a:lnTo>
                    <a:lnTo>
                      <a:pt x="998" y="2643"/>
                    </a:lnTo>
                    <a:lnTo>
                      <a:pt x="968" y="2686"/>
                    </a:lnTo>
                    <a:lnTo>
                      <a:pt x="968" y="2730"/>
                    </a:lnTo>
                    <a:lnTo>
                      <a:pt x="958" y="2784"/>
                    </a:lnTo>
                    <a:lnTo>
                      <a:pt x="958" y="2828"/>
                    </a:lnTo>
                    <a:lnTo>
                      <a:pt x="968" y="2871"/>
                    </a:lnTo>
                    <a:lnTo>
                      <a:pt x="968" y="2915"/>
                    </a:lnTo>
                    <a:lnTo>
                      <a:pt x="938" y="2958"/>
                    </a:lnTo>
                    <a:lnTo>
                      <a:pt x="887" y="2980"/>
                    </a:lnTo>
                    <a:lnTo>
                      <a:pt x="847" y="3013"/>
                    </a:lnTo>
                    <a:lnTo>
                      <a:pt x="807" y="3045"/>
                    </a:lnTo>
                    <a:lnTo>
                      <a:pt x="766" y="3045"/>
                    </a:lnTo>
                    <a:lnTo>
                      <a:pt x="716" y="3045"/>
                    </a:lnTo>
                    <a:lnTo>
                      <a:pt x="676" y="3056"/>
                    </a:lnTo>
                    <a:lnTo>
                      <a:pt x="666" y="3100"/>
                    </a:lnTo>
                    <a:lnTo>
                      <a:pt x="666" y="3154"/>
                    </a:lnTo>
                    <a:lnTo>
                      <a:pt x="645" y="3198"/>
                    </a:lnTo>
                    <a:lnTo>
                      <a:pt x="595" y="3241"/>
                    </a:lnTo>
                    <a:lnTo>
                      <a:pt x="555" y="3252"/>
                    </a:lnTo>
                    <a:lnTo>
                      <a:pt x="524" y="3208"/>
                    </a:lnTo>
                    <a:lnTo>
                      <a:pt x="504" y="3165"/>
                    </a:lnTo>
                    <a:lnTo>
                      <a:pt x="474" y="3121"/>
                    </a:lnTo>
                    <a:lnTo>
                      <a:pt x="484" y="3078"/>
                    </a:lnTo>
                    <a:lnTo>
                      <a:pt x="484" y="3034"/>
                    </a:lnTo>
                    <a:lnTo>
                      <a:pt x="444" y="3013"/>
                    </a:lnTo>
                    <a:lnTo>
                      <a:pt x="403" y="3013"/>
                    </a:lnTo>
                    <a:lnTo>
                      <a:pt x="363" y="3024"/>
                    </a:lnTo>
                    <a:lnTo>
                      <a:pt x="323" y="3045"/>
                    </a:lnTo>
                    <a:lnTo>
                      <a:pt x="282" y="3067"/>
                    </a:lnTo>
                    <a:lnTo>
                      <a:pt x="242" y="3078"/>
                    </a:lnTo>
                    <a:lnTo>
                      <a:pt x="202" y="3067"/>
                    </a:lnTo>
                    <a:lnTo>
                      <a:pt x="161" y="3067"/>
                    </a:lnTo>
                    <a:lnTo>
                      <a:pt x="121" y="3024"/>
                    </a:lnTo>
                    <a:lnTo>
                      <a:pt x="121" y="2980"/>
                    </a:lnTo>
                    <a:lnTo>
                      <a:pt x="91" y="2937"/>
                    </a:lnTo>
                    <a:lnTo>
                      <a:pt x="40" y="2915"/>
                    </a:lnTo>
                    <a:lnTo>
                      <a:pt x="0" y="2860"/>
                    </a:lnTo>
                    <a:lnTo>
                      <a:pt x="30" y="2817"/>
                    </a:lnTo>
                    <a:lnTo>
                      <a:pt x="71" y="2828"/>
                    </a:lnTo>
                    <a:lnTo>
                      <a:pt x="91" y="2871"/>
                    </a:lnTo>
                    <a:lnTo>
                      <a:pt x="141" y="2893"/>
                    </a:lnTo>
                    <a:lnTo>
                      <a:pt x="182" y="2893"/>
                    </a:lnTo>
                    <a:lnTo>
                      <a:pt x="202" y="2937"/>
                    </a:lnTo>
                    <a:lnTo>
                      <a:pt x="252" y="2969"/>
                    </a:lnTo>
                    <a:lnTo>
                      <a:pt x="292" y="2937"/>
                    </a:lnTo>
                    <a:lnTo>
                      <a:pt x="303" y="2893"/>
                    </a:lnTo>
                    <a:lnTo>
                      <a:pt x="303" y="2850"/>
                    </a:lnTo>
                    <a:lnTo>
                      <a:pt x="343" y="2839"/>
                    </a:lnTo>
                    <a:lnTo>
                      <a:pt x="383" y="2860"/>
                    </a:lnTo>
                    <a:lnTo>
                      <a:pt x="424" y="2828"/>
                    </a:lnTo>
                    <a:lnTo>
                      <a:pt x="464" y="2795"/>
                    </a:lnTo>
                    <a:lnTo>
                      <a:pt x="504" y="2828"/>
                    </a:lnTo>
                    <a:lnTo>
                      <a:pt x="555" y="2860"/>
                    </a:lnTo>
                    <a:lnTo>
                      <a:pt x="595" y="2871"/>
                    </a:lnTo>
                    <a:lnTo>
                      <a:pt x="645" y="2882"/>
                    </a:lnTo>
                    <a:lnTo>
                      <a:pt x="656" y="2839"/>
                    </a:lnTo>
                    <a:lnTo>
                      <a:pt x="645" y="2795"/>
                    </a:lnTo>
                    <a:lnTo>
                      <a:pt x="686" y="2773"/>
                    </a:lnTo>
                    <a:lnTo>
                      <a:pt x="686" y="2730"/>
                    </a:lnTo>
                    <a:lnTo>
                      <a:pt x="726" y="2708"/>
                    </a:lnTo>
                    <a:lnTo>
                      <a:pt x="766" y="2708"/>
                    </a:lnTo>
                    <a:lnTo>
                      <a:pt x="807" y="2708"/>
                    </a:lnTo>
                    <a:lnTo>
                      <a:pt x="847" y="2686"/>
                    </a:lnTo>
                    <a:lnTo>
                      <a:pt x="887" y="2665"/>
                    </a:lnTo>
                    <a:lnTo>
                      <a:pt x="918" y="2621"/>
                    </a:lnTo>
                    <a:lnTo>
                      <a:pt x="958" y="2599"/>
                    </a:lnTo>
                    <a:lnTo>
                      <a:pt x="998" y="2599"/>
                    </a:lnTo>
                    <a:lnTo>
                      <a:pt x="1019" y="2556"/>
                    </a:lnTo>
                    <a:lnTo>
                      <a:pt x="1049" y="2512"/>
                    </a:lnTo>
                    <a:lnTo>
                      <a:pt x="1039" y="2469"/>
                    </a:lnTo>
                    <a:lnTo>
                      <a:pt x="998" y="2447"/>
                    </a:lnTo>
                    <a:lnTo>
                      <a:pt x="958" y="2447"/>
                    </a:lnTo>
                    <a:lnTo>
                      <a:pt x="918" y="2425"/>
                    </a:lnTo>
                    <a:lnTo>
                      <a:pt x="877" y="2404"/>
                    </a:lnTo>
                    <a:lnTo>
                      <a:pt x="837" y="2415"/>
                    </a:lnTo>
                    <a:lnTo>
                      <a:pt x="797" y="2404"/>
                    </a:lnTo>
                    <a:lnTo>
                      <a:pt x="777" y="2360"/>
                    </a:lnTo>
                    <a:lnTo>
                      <a:pt x="797" y="2317"/>
                    </a:lnTo>
                    <a:lnTo>
                      <a:pt x="807" y="2273"/>
                    </a:lnTo>
                    <a:lnTo>
                      <a:pt x="716" y="2241"/>
                    </a:lnTo>
                    <a:lnTo>
                      <a:pt x="676" y="2230"/>
                    </a:lnTo>
                    <a:lnTo>
                      <a:pt x="645" y="2186"/>
                    </a:lnTo>
                    <a:lnTo>
                      <a:pt x="605" y="2164"/>
                    </a:lnTo>
                    <a:lnTo>
                      <a:pt x="565" y="2153"/>
                    </a:lnTo>
                    <a:lnTo>
                      <a:pt x="524" y="2132"/>
                    </a:lnTo>
                    <a:lnTo>
                      <a:pt x="484" y="2110"/>
                    </a:lnTo>
                    <a:lnTo>
                      <a:pt x="444" y="2110"/>
                    </a:lnTo>
                    <a:lnTo>
                      <a:pt x="403" y="2099"/>
                    </a:lnTo>
                    <a:lnTo>
                      <a:pt x="363" y="2099"/>
                    </a:lnTo>
                    <a:lnTo>
                      <a:pt x="343" y="2056"/>
                    </a:lnTo>
                    <a:lnTo>
                      <a:pt x="343" y="2012"/>
                    </a:lnTo>
                    <a:lnTo>
                      <a:pt x="303" y="2001"/>
                    </a:lnTo>
                    <a:lnTo>
                      <a:pt x="282" y="1958"/>
                    </a:lnTo>
                    <a:lnTo>
                      <a:pt x="242" y="1914"/>
                    </a:lnTo>
                    <a:lnTo>
                      <a:pt x="222" y="1871"/>
                    </a:lnTo>
                    <a:lnTo>
                      <a:pt x="242" y="1827"/>
                    </a:lnTo>
                    <a:lnTo>
                      <a:pt x="282" y="1827"/>
                    </a:lnTo>
                    <a:lnTo>
                      <a:pt x="313" y="1871"/>
                    </a:lnTo>
                    <a:lnTo>
                      <a:pt x="353" y="1903"/>
                    </a:lnTo>
                    <a:lnTo>
                      <a:pt x="393" y="1925"/>
                    </a:lnTo>
                    <a:lnTo>
                      <a:pt x="403" y="1969"/>
                    </a:lnTo>
                    <a:lnTo>
                      <a:pt x="444" y="2012"/>
                    </a:lnTo>
                    <a:lnTo>
                      <a:pt x="484" y="2023"/>
                    </a:lnTo>
                    <a:lnTo>
                      <a:pt x="524" y="2066"/>
                    </a:lnTo>
                    <a:lnTo>
                      <a:pt x="555" y="2110"/>
                    </a:lnTo>
                    <a:lnTo>
                      <a:pt x="595" y="2121"/>
                    </a:lnTo>
                    <a:lnTo>
                      <a:pt x="635" y="2121"/>
                    </a:lnTo>
                    <a:lnTo>
                      <a:pt x="676" y="2121"/>
                    </a:lnTo>
                    <a:lnTo>
                      <a:pt x="716" y="2099"/>
                    </a:lnTo>
                    <a:lnTo>
                      <a:pt x="756" y="2066"/>
                    </a:lnTo>
                    <a:lnTo>
                      <a:pt x="797" y="2056"/>
                    </a:lnTo>
                    <a:lnTo>
                      <a:pt x="837" y="2077"/>
                    </a:lnTo>
                    <a:lnTo>
                      <a:pt x="877" y="2110"/>
                    </a:lnTo>
                    <a:lnTo>
                      <a:pt x="918" y="2110"/>
                    </a:lnTo>
                    <a:lnTo>
                      <a:pt x="958" y="2110"/>
                    </a:lnTo>
                    <a:lnTo>
                      <a:pt x="998" y="2121"/>
                    </a:lnTo>
                    <a:lnTo>
                      <a:pt x="1029" y="2164"/>
                    </a:lnTo>
                    <a:lnTo>
                      <a:pt x="1069" y="2164"/>
                    </a:lnTo>
                    <a:lnTo>
                      <a:pt x="1109" y="2153"/>
                    </a:lnTo>
                    <a:lnTo>
                      <a:pt x="1150" y="2143"/>
                    </a:lnTo>
                    <a:lnTo>
                      <a:pt x="1190" y="2143"/>
                    </a:lnTo>
                    <a:lnTo>
                      <a:pt x="1190" y="2186"/>
                    </a:lnTo>
                    <a:lnTo>
                      <a:pt x="1180" y="2230"/>
                    </a:lnTo>
                    <a:lnTo>
                      <a:pt x="1170" y="2273"/>
                    </a:lnTo>
                    <a:lnTo>
                      <a:pt x="1180" y="2317"/>
                    </a:lnTo>
                    <a:lnTo>
                      <a:pt x="1220" y="2349"/>
                    </a:lnTo>
                    <a:lnTo>
                      <a:pt x="1261" y="2393"/>
                    </a:lnTo>
                    <a:lnTo>
                      <a:pt x="1301" y="2404"/>
                    </a:lnTo>
                    <a:lnTo>
                      <a:pt x="1321" y="2360"/>
                    </a:lnTo>
                    <a:lnTo>
                      <a:pt x="1321" y="2317"/>
                    </a:lnTo>
                    <a:lnTo>
                      <a:pt x="1301" y="2273"/>
                    </a:lnTo>
                    <a:lnTo>
                      <a:pt x="1291" y="2230"/>
                    </a:lnTo>
                    <a:lnTo>
                      <a:pt x="1321" y="2186"/>
                    </a:lnTo>
                    <a:lnTo>
                      <a:pt x="1361" y="2164"/>
                    </a:lnTo>
                    <a:lnTo>
                      <a:pt x="1402" y="2164"/>
                    </a:lnTo>
                    <a:lnTo>
                      <a:pt x="1402" y="2121"/>
                    </a:lnTo>
                    <a:lnTo>
                      <a:pt x="1392" y="2077"/>
                    </a:lnTo>
                    <a:lnTo>
                      <a:pt x="1442" y="2066"/>
                    </a:lnTo>
                    <a:lnTo>
                      <a:pt x="1482" y="2066"/>
                    </a:lnTo>
                    <a:lnTo>
                      <a:pt x="1523" y="2077"/>
                    </a:lnTo>
                    <a:lnTo>
                      <a:pt x="1553" y="2034"/>
                    </a:lnTo>
                    <a:lnTo>
                      <a:pt x="1553" y="1990"/>
                    </a:lnTo>
                    <a:lnTo>
                      <a:pt x="1553" y="1947"/>
                    </a:lnTo>
                    <a:lnTo>
                      <a:pt x="1593" y="1914"/>
                    </a:lnTo>
                    <a:lnTo>
                      <a:pt x="1644" y="1914"/>
                    </a:lnTo>
                    <a:lnTo>
                      <a:pt x="1694" y="1903"/>
                    </a:lnTo>
                    <a:lnTo>
                      <a:pt x="1745" y="1903"/>
                    </a:lnTo>
                    <a:lnTo>
                      <a:pt x="1785" y="1903"/>
                    </a:lnTo>
                    <a:lnTo>
                      <a:pt x="1825" y="1882"/>
                    </a:lnTo>
                    <a:lnTo>
                      <a:pt x="1866" y="1882"/>
                    </a:lnTo>
                    <a:lnTo>
                      <a:pt x="1896" y="1838"/>
                    </a:lnTo>
                    <a:lnTo>
                      <a:pt x="1896" y="1795"/>
                    </a:lnTo>
                    <a:lnTo>
                      <a:pt x="1886" y="1751"/>
                    </a:lnTo>
                    <a:lnTo>
                      <a:pt x="1886" y="1708"/>
                    </a:lnTo>
                    <a:lnTo>
                      <a:pt x="1896" y="1664"/>
                    </a:lnTo>
                    <a:lnTo>
                      <a:pt x="1886" y="1621"/>
                    </a:lnTo>
                    <a:lnTo>
                      <a:pt x="1886" y="1577"/>
                    </a:lnTo>
                    <a:lnTo>
                      <a:pt x="1926" y="1555"/>
                    </a:lnTo>
                    <a:lnTo>
                      <a:pt x="1977" y="1555"/>
                    </a:lnTo>
                    <a:lnTo>
                      <a:pt x="2017" y="1555"/>
                    </a:lnTo>
                    <a:lnTo>
                      <a:pt x="2017" y="1512"/>
                    </a:lnTo>
                    <a:lnTo>
                      <a:pt x="2047" y="1468"/>
                    </a:lnTo>
                    <a:lnTo>
                      <a:pt x="2098" y="1436"/>
                    </a:lnTo>
                    <a:lnTo>
                      <a:pt x="2108" y="1392"/>
                    </a:lnTo>
                    <a:lnTo>
                      <a:pt x="2108" y="1349"/>
                    </a:lnTo>
                    <a:lnTo>
                      <a:pt x="2148" y="1316"/>
                    </a:lnTo>
                    <a:lnTo>
                      <a:pt x="2188" y="1305"/>
                    </a:lnTo>
                    <a:lnTo>
                      <a:pt x="2178" y="1349"/>
                    </a:lnTo>
                    <a:lnTo>
                      <a:pt x="2168" y="1392"/>
                    </a:lnTo>
                    <a:lnTo>
                      <a:pt x="2148" y="1436"/>
                    </a:lnTo>
                    <a:lnTo>
                      <a:pt x="2148" y="1479"/>
                    </a:lnTo>
                    <a:lnTo>
                      <a:pt x="2148" y="1523"/>
                    </a:lnTo>
                    <a:lnTo>
                      <a:pt x="2138" y="1566"/>
                    </a:lnTo>
                    <a:lnTo>
                      <a:pt x="2178" y="1555"/>
                    </a:lnTo>
                    <a:lnTo>
                      <a:pt x="2209" y="1512"/>
                    </a:lnTo>
                    <a:lnTo>
                      <a:pt x="2249" y="1544"/>
                    </a:lnTo>
                    <a:lnTo>
                      <a:pt x="2289" y="1566"/>
                    </a:lnTo>
                    <a:lnTo>
                      <a:pt x="2299" y="1523"/>
                    </a:lnTo>
                    <a:lnTo>
                      <a:pt x="2340" y="1501"/>
                    </a:lnTo>
                    <a:lnTo>
                      <a:pt x="2360" y="1457"/>
                    </a:lnTo>
                    <a:lnTo>
                      <a:pt x="2350" y="1414"/>
                    </a:lnTo>
                    <a:lnTo>
                      <a:pt x="2350" y="1370"/>
                    </a:lnTo>
                    <a:lnTo>
                      <a:pt x="2309" y="1360"/>
                    </a:lnTo>
                    <a:lnTo>
                      <a:pt x="2279" y="1316"/>
                    </a:lnTo>
                    <a:lnTo>
                      <a:pt x="2279" y="1262"/>
                    </a:lnTo>
                    <a:lnTo>
                      <a:pt x="2279" y="1218"/>
                    </a:lnTo>
                    <a:lnTo>
                      <a:pt x="2289" y="1175"/>
                    </a:lnTo>
                    <a:lnTo>
                      <a:pt x="2289" y="1131"/>
                    </a:lnTo>
                    <a:lnTo>
                      <a:pt x="2279" y="1088"/>
                    </a:lnTo>
                    <a:lnTo>
                      <a:pt x="2239" y="1077"/>
                    </a:lnTo>
                    <a:lnTo>
                      <a:pt x="2198" y="1099"/>
                    </a:lnTo>
                    <a:lnTo>
                      <a:pt x="2158" y="1088"/>
                    </a:lnTo>
                    <a:lnTo>
                      <a:pt x="2118" y="1044"/>
                    </a:lnTo>
                    <a:lnTo>
                      <a:pt x="2098" y="1001"/>
                    </a:lnTo>
                    <a:lnTo>
                      <a:pt x="2108" y="957"/>
                    </a:lnTo>
                    <a:lnTo>
                      <a:pt x="2098" y="914"/>
                    </a:lnTo>
                    <a:lnTo>
                      <a:pt x="2077" y="870"/>
                    </a:lnTo>
                    <a:lnTo>
                      <a:pt x="2067" y="827"/>
                    </a:lnTo>
                    <a:lnTo>
                      <a:pt x="2077" y="783"/>
                    </a:lnTo>
                    <a:lnTo>
                      <a:pt x="2077" y="740"/>
                    </a:lnTo>
                    <a:lnTo>
                      <a:pt x="2077" y="696"/>
                    </a:lnTo>
                    <a:lnTo>
                      <a:pt x="2077" y="653"/>
                    </a:lnTo>
                    <a:lnTo>
                      <a:pt x="2108" y="609"/>
                    </a:lnTo>
                    <a:lnTo>
                      <a:pt x="2128" y="566"/>
                    </a:lnTo>
                    <a:lnTo>
                      <a:pt x="2128" y="522"/>
                    </a:lnTo>
                    <a:lnTo>
                      <a:pt x="2108" y="479"/>
                    </a:lnTo>
                    <a:lnTo>
                      <a:pt x="2067" y="457"/>
                    </a:lnTo>
                    <a:lnTo>
                      <a:pt x="2027" y="424"/>
                    </a:lnTo>
                    <a:lnTo>
                      <a:pt x="1987" y="402"/>
                    </a:lnTo>
                    <a:lnTo>
                      <a:pt x="1946" y="402"/>
                    </a:lnTo>
                    <a:lnTo>
                      <a:pt x="1906" y="402"/>
                    </a:lnTo>
                    <a:lnTo>
                      <a:pt x="1876" y="359"/>
                    </a:lnTo>
                    <a:lnTo>
                      <a:pt x="1906" y="315"/>
                    </a:lnTo>
                    <a:lnTo>
                      <a:pt x="1896" y="272"/>
                    </a:lnTo>
                    <a:lnTo>
                      <a:pt x="1906" y="228"/>
                    </a:lnTo>
                    <a:lnTo>
                      <a:pt x="1926" y="185"/>
                    </a:lnTo>
                    <a:lnTo>
                      <a:pt x="1876" y="174"/>
                    </a:lnTo>
                    <a:lnTo>
                      <a:pt x="1835" y="174"/>
                    </a:lnTo>
                    <a:lnTo>
                      <a:pt x="1785" y="163"/>
                    </a:lnTo>
                    <a:lnTo>
                      <a:pt x="1755" y="120"/>
                    </a:lnTo>
                    <a:lnTo>
                      <a:pt x="1714" y="76"/>
                    </a:lnTo>
                    <a:lnTo>
                      <a:pt x="1674" y="65"/>
                    </a:lnTo>
                    <a:lnTo>
                      <a:pt x="1634" y="54"/>
                    </a:lnTo>
                    <a:lnTo>
                      <a:pt x="1644" y="11"/>
                    </a:lnTo>
                    <a:lnTo>
                      <a:pt x="1684" y="0"/>
                    </a:lnTo>
                    <a:lnTo>
                      <a:pt x="1735" y="0"/>
                    </a:lnTo>
                    <a:lnTo>
                      <a:pt x="1755" y="44"/>
                    </a:lnTo>
                    <a:lnTo>
                      <a:pt x="1805" y="65"/>
                    </a:lnTo>
                    <a:lnTo>
                      <a:pt x="1846" y="65"/>
                    </a:lnTo>
                    <a:lnTo>
                      <a:pt x="1886" y="76"/>
                    </a:lnTo>
                    <a:lnTo>
                      <a:pt x="1936" y="87"/>
                    </a:lnTo>
                    <a:lnTo>
                      <a:pt x="1967" y="131"/>
                    </a:lnTo>
                    <a:lnTo>
                      <a:pt x="1967" y="174"/>
                    </a:lnTo>
                    <a:lnTo>
                      <a:pt x="2007" y="185"/>
                    </a:lnTo>
                    <a:lnTo>
                      <a:pt x="2037" y="228"/>
                    </a:lnTo>
                    <a:lnTo>
                      <a:pt x="2077" y="228"/>
                    </a:lnTo>
                    <a:lnTo>
                      <a:pt x="2128" y="207"/>
                    </a:lnTo>
                    <a:lnTo>
                      <a:pt x="2178" y="196"/>
                    </a:lnTo>
                    <a:lnTo>
                      <a:pt x="2219" y="218"/>
                    </a:lnTo>
                    <a:lnTo>
                      <a:pt x="2219" y="261"/>
                    </a:lnTo>
                    <a:lnTo>
                      <a:pt x="2198" y="305"/>
                    </a:lnTo>
                    <a:lnTo>
                      <a:pt x="2198" y="348"/>
                    </a:lnTo>
                    <a:lnTo>
                      <a:pt x="2229" y="392"/>
                    </a:lnTo>
                    <a:lnTo>
                      <a:pt x="2269" y="392"/>
                    </a:lnTo>
                    <a:lnTo>
                      <a:pt x="2309" y="402"/>
                    </a:lnTo>
                    <a:lnTo>
                      <a:pt x="2350" y="446"/>
                    </a:lnTo>
                    <a:lnTo>
                      <a:pt x="2299" y="489"/>
                    </a:lnTo>
                    <a:lnTo>
                      <a:pt x="2259" y="500"/>
                    </a:lnTo>
                    <a:lnTo>
                      <a:pt x="2239" y="544"/>
                    </a:lnTo>
                    <a:lnTo>
                      <a:pt x="2239" y="587"/>
                    </a:lnTo>
                    <a:lnTo>
                      <a:pt x="2219" y="631"/>
                    </a:lnTo>
                    <a:lnTo>
                      <a:pt x="2188" y="674"/>
                    </a:lnTo>
                    <a:lnTo>
                      <a:pt x="2148" y="696"/>
                    </a:lnTo>
                    <a:lnTo>
                      <a:pt x="2108" y="718"/>
                    </a:lnTo>
                    <a:lnTo>
                      <a:pt x="2098" y="761"/>
                    </a:lnTo>
                    <a:lnTo>
                      <a:pt x="2098" y="805"/>
                    </a:lnTo>
                    <a:lnTo>
                      <a:pt x="2108" y="848"/>
                    </a:lnTo>
                    <a:lnTo>
                      <a:pt x="2148" y="859"/>
                    </a:lnTo>
                    <a:lnTo>
                      <a:pt x="2188" y="859"/>
                    </a:lnTo>
                    <a:lnTo>
                      <a:pt x="2229" y="848"/>
                    </a:lnTo>
                    <a:lnTo>
                      <a:pt x="2269" y="881"/>
                    </a:lnTo>
                    <a:lnTo>
                      <a:pt x="2309" y="914"/>
                    </a:lnTo>
                    <a:lnTo>
                      <a:pt x="2350" y="892"/>
                    </a:lnTo>
                    <a:lnTo>
                      <a:pt x="2360" y="848"/>
                    </a:lnTo>
                    <a:lnTo>
                      <a:pt x="2360" y="805"/>
                    </a:lnTo>
                    <a:lnTo>
                      <a:pt x="2360" y="761"/>
                    </a:lnTo>
                    <a:lnTo>
                      <a:pt x="2360" y="718"/>
                    </a:lnTo>
                    <a:lnTo>
                      <a:pt x="2400" y="707"/>
                    </a:lnTo>
                    <a:lnTo>
                      <a:pt x="2441" y="718"/>
                    </a:lnTo>
                    <a:lnTo>
                      <a:pt x="2481" y="740"/>
                    </a:lnTo>
                    <a:lnTo>
                      <a:pt x="2521" y="750"/>
                    </a:lnTo>
                    <a:lnTo>
                      <a:pt x="2562" y="707"/>
                    </a:lnTo>
                    <a:lnTo>
                      <a:pt x="2572" y="663"/>
                    </a:lnTo>
                    <a:lnTo>
                      <a:pt x="2572" y="620"/>
                    </a:lnTo>
                    <a:lnTo>
                      <a:pt x="2531" y="587"/>
                    </a:lnTo>
                    <a:lnTo>
                      <a:pt x="2491" y="587"/>
                    </a:lnTo>
                    <a:lnTo>
                      <a:pt x="2451" y="566"/>
                    </a:lnTo>
                    <a:lnTo>
                      <a:pt x="2430" y="522"/>
                    </a:lnTo>
                    <a:lnTo>
                      <a:pt x="2430" y="479"/>
                    </a:lnTo>
                    <a:lnTo>
                      <a:pt x="2430" y="424"/>
                    </a:lnTo>
                    <a:lnTo>
                      <a:pt x="2410" y="370"/>
                    </a:lnTo>
                    <a:lnTo>
                      <a:pt x="2400" y="326"/>
                    </a:lnTo>
                    <a:lnTo>
                      <a:pt x="2441" y="305"/>
                    </a:lnTo>
                    <a:lnTo>
                      <a:pt x="2481" y="305"/>
                    </a:lnTo>
                    <a:lnTo>
                      <a:pt x="2521" y="305"/>
                    </a:lnTo>
                    <a:lnTo>
                      <a:pt x="2562" y="305"/>
                    </a:lnTo>
                    <a:lnTo>
                      <a:pt x="2602" y="315"/>
                    </a:lnTo>
                    <a:lnTo>
                      <a:pt x="2642" y="272"/>
                    </a:lnTo>
                    <a:lnTo>
                      <a:pt x="2672" y="228"/>
                    </a:lnTo>
                    <a:lnTo>
                      <a:pt x="2713" y="207"/>
                    </a:lnTo>
                    <a:lnTo>
                      <a:pt x="2753" y="196"/>
                    </a:lnTo>
                    <a:lnTo>
                      <a:pt x="2794" y="163"/>
                    </a:lnTo>
                    <a:lnTo>
                      <a:pt x="2834" y="141"/>
                    </a:lnTo>
                    <a:lnTo>
                      <a:pt x="2874" y="163"/>
                    </a:lnTo>
                    <a:lnTo>
                      <a:pt x="2915" y="196"/>
                    </a:lnTo>
                    <a:lnTo>
                      <a:pt x="2955" y="185"/>
                    </a:lnTo>
                    <a:lnTo>
                      <a:pt x="2995" y="174"/>
                    </a:lnTo>
                    <a:lnTo>
                      <a:pt x="3036" y="163"/>
                    </a:lnTo>
                    <a:lnTo>
                      <a:pt x="3076" y="196"/>
                    </a:lnTo>
                    <a:lnTo>
                      <a:pt x="3116" y="218"/>
                    </a:lnTo>
                    <a:lnTo>
                      <a:pt x="3167" y="207"/>
                    </a:lnTo>
                    <a:lnTo>
                      <a:pt x="3207" y="196"/>
                    </a:lnTo>
                    <a:lnTo>
                      <a:pt x="3247" y="218"/>
                    </a:lnTo>
                    <a:lnTo>
                      <a:pt x="3267" y="261"/>
                    </a:lnTo>
                    <a:lnTo>
                      <a:pt x="3267" y="305"/>
                    </a:lnTo>
                    <a:lnTo>
                      <a:pt x="3257" y="348"/>
                    </a:lnTo>
                    <a:lnTo>
                      <a:pt x="3227" y="392"/>
                    </a:lnTo>
                    <a:lnTo>
                      <a:pt x="3207" y="435"/>
                    </a:lnTo>
                    <a:lnTo>
                      <a:pt x="3197" y="479"/>
                    </a:lnTo>
                    <a:lnTo>
                      <a:pt x="3157" y="511"/>
                    </a:lnTo>
                    <a:lnTo>
                      <a:pt x="3207" y="544"/>
                    </a:lnTo>
                    <a:lnTo>
                      <a:pt x="3247" y="555"/>
                    </a:lnTo>
                    <a:lnTo>
                      <a:pt x="3288" y="566"/>
                    </a:lnTo>
                    <a:lnTo>
                      <a:pt x="3318" y="609"/>
                    </a:lnTo>
                    <a:lnTo>
                      <a:pt x="3348" y="653"/>
                    </a:lnTo>
                    <a:lnTo>
                      <a:pt x="3308" y="674"/>
                    </a:lnTo>
                    <a:lnTo>
                      <a:pt x="3267" y="674"/>
                    </a:lnTo>
                    <a:lnTo>
                      <a:pt x="3227" y="674"/>
                    </a:lnTo>
                    <a:lnTo>
                      <a:pt x="3187" y="707"/>
                    </a:lnTo>
                    <a:lnTo>
                      <a:pt x="3177" y="750"/>
                    </a:lnTo>
                    <a:lnTo>
                      <a:pt x="3136" y="783"/>
                    </a:lnTo>
                    <a:lnTo>
                      <a:pt x="3086" y="783"/>
                    </a:lnTo>
                    <a:lnTo>
                      <a:pt x="3046" y="783"/>
                    </a:lnTo>
                    <a:lnTo>
                      <a:pt x="2995" y="783"/>
                    </a:lnTo>
                    <a:lnTo>
                      <a:pt x="2955" y="783"/>
                    </a:lnTo>
                    <a:lnTo>
                      <a:pt x="2915" y="783"/>
                    </a:lnTo>
                    <a:lnTo>
                      <a:pt x="2864" y="783"/>
                    </a:lnTo>
                    <a:lnTo>
                      <a:pt x="2824" y="783"/>
                    </a:lnTo>
                    <a:lnTo>
                      <a:pt x="2783" y="783"/>
                    </a:lnTo>
                    <a:lnTo>
                      <a:pt x="2743" y="805"/>
                    </a:lnTo>
                    <a:lnTo>
                      <a:pt x="2733" y="848"/>
                    </a:lnTo>
                    <a:lnTo>
                      <a:pt x="2783" y="881"/>
                    </a:lnTo>
                    <a:lnTo>
                      <a:pt x="2824" y="881"/>
                    </a:lnTo>
                    <a:lnTo>
                      <a:pt x="2864" y="870"/>
                    </a:lnTo>
                    <a:lnTo>
                      <a:pt x="2884" y="914"/>
                    </a:lnTo>
                    <a:lnTo>
                      <a:pt x="2894" y="957"/>
                    </a:lnTo>
                    <a:lnTo>
                      <a:pt x="2894" y="1011"/>
                    </a:lnTo>
                    <a:lnTo>
                      <a:pt x="2904" y="1055"/>
                    </a:lnTo>
                    <a:lnTo>
                      <a:pt x="2975" y="1055"/>
                    </a:lnTo>
                    <a:lnTo>
                      <a:pt x="3015" y="1044"/>
                    </a:lnTo>
                    <a:lnTo>
                      <a:pt x="3056" y="1033"/>
                    </a:lnTo>
                    <a:lnTo>
                      <a:pt x="3096" y="1055"/>
                    </a:lnTo>
                    <a:lnTo>
                      <a:pt x="3136" y="1055"/>
                    </a:lnTo>
                    <a:lnTo>
                      <a:pt x="3167" y="1011"/>
                    </a:lnTo>
                    <a:lnTo>
                      <a:pt x="3207" y="990"/>
                    </a:lnTo>
                    <a:lnTo>
                      <a:pt x="3247" y="968"/>
                    </a:lnTo>
                    <a:lnTo>
                      <a:pt x="3288" y="946"/>
                    </a:lnTo>
                    <a:lnTo>
                      <a:pt x="3338" y="957"/>
                    </a:lnTo>
                    <a:lnTo>
                      <a:pt x="3378" y="1001"/>
                    </a:lnTo>
                    <a:lnTo>
                      <a:pt x="3419" y="1033"/>
                    </a:lnTo>
                    <a:lnTo>
                      <a:pt x="3459" y="1033"/>
                    </a:lnTo>
                    <a:lnTo>
                      <a:pt x="3499" y="1033"/>
                    </a:lnTo>
                    <a:lnTo>
                      <a:pt x="3540" y="1011"/>
                    </a:lnTo>
                    <a:lnTo>
                      <a:pt x="3580" y="1001"/>
                    </a:lnTo>
                    <a:lnTo>
                      <a:pt x="3620" y="1001"/>
                    </a:lnTo>
                    <a:lnTo>
                      <a:pt x="3661" y="1011"/>
                    </a:lnTo>
                    <a:lnTo>
                      <a:pt x="3681" y="1066"/>
                    </a:lnTo>
                    <a:lnTo>
                      <a:pt x="3691" y="1109"/>
                    </a:lnTo>
                    <a:lnTo>
                      <a:pt x="3691" y="1153"/>
                    </a:lnTo>
                    <a:lnTo>
                      <a:pt x="3681" y="1196"/>
                    </a:lnTo>
                    <a:lnTo>
                      <a:pt x="3711" y="1240"/>
                    </a:lnTo>
                    <a:lnTo>
                      <a:pt x="3741" y="1283"/>
                    </a:lnTo>
                    <a:lnTo>
                      <a:pt x="3741" y="1327"/>
                    </a:lnTo>
                    <a:lnTo>
                      <a:pt x="3741" y="1381"/>
                    </a:lnTo>
                    <a:lnTo>
                      <a:pt x="3752" y="1425"/>
                    </a:lnTo>
                    <a:lnTo>
                      <a:pt x="3752" y="1468"/>
                    </a:lnTo>
                    <a:lnTo>
                      <a:pt x="3701" y="1490"/>
                    </a:lnTo>
                    <a:lnTo>
                      <a:pt x="3641" y="1501"/>
                    </a:lnTo>
                    <a:lnTo>
                      <a:pt x="3610" y="1544"/>
                    </a:lnTo>
                    <a:lnTo>
                      <a:pt x="3610" y="1588"/>
                    </a:lnTo>
                    <a:lnTo>
                      <a:pt x="3620" y="1631"/>
                    </a:lnTo>
                    <a:lnTo>
                      <a:pt x="3661" y="1664"/>
                    </a:lnTo>
                    <a:lnTo>
                      <a:pt x="3701" y="1686"/>
                    </a:lnTo>
                    <a:lnTo>
                      <a:pt x="3741" y="1675"/>
                    </a:lnTo>
                    <a:lnTo>
                      <a:pt x="3782" y="1653"/>
                    </a:lnTo>
                    <a:lnTo>
                      <a:pt x="3822" y="1664"/>
                    </a:lnTo>
                    <a:lnTo>
                      <a:pt x="3842" y="1708"/>
                    </a:lnTo>
                    <a:lnTo>
                      <a:pt x="3852" y="1751"/>
                    </a:lnTo>
                    <a:lnTo>
                      <a:pt x="3822" y="1795"/>
                    </a:lnTo>
                    <a:lnTo>
                      <a:pt x="3822" y="1838"/>
                    </a:lnTo>
                    <a:lnTo>
                      <a:pt x="3832" y="1892"/>
                    </a:lnTo>
                    <a:lnTo>
                      <a:pt x="3873" y="1903"/>
                    </a:lnTo>
                    <a:lnTo>
                      <a:pt x="3893" y="1947"/>
                    </a:lnTo>
                    <a:lnTo>
                      <a:pt x="3943" y="1969"/>
                    </a:lnTo>
                    <a:lnTo>
                      <a:pt x="3994" y="1969"/>
                    </a:lnTo>
                    <a:lnTo>
                      <a:pt x="4044" y="1958"/>
                    </a:lnTo>
                    <a:lnTo>
                      <a:pt x="4084" y="1958"/>
                    </a:lnTo>
                    <a:lnTo>
                      <a:pt x="4125" y="1958"/>
                    </a:lnTo>
                    <a:lnTo>
                      <a:pt x="4135" y="1914"/>
                    </a:lnTo>
                    <a:lnTo>
                      <a:pt x="4135" y="1871"/>
                    </a:lnTo>
                    <a:lnTo>
                      <a:pt x="4175" y="1827"/>
                    </a:lnTo>
                    <a:lnTo>
                      <a:pt x="4175" y="1784"/>
                    </a:lnTo>
                    <a:lnTo>
                      <a:pt x="4215" y="1751"/>
                    </a:lnTo>
                    <a:lnTo>
                      <a:pt x="4256" y="1718"/>
                    </a:lnTo>
                    <a:lnTo>
                      <a:pt x="4256" y="1675"/>
                    </a:lnTo>
                    <a:lnTo>
                      <a:pt x="4256" y="1631"/>
                    </a:lnTo>
                    <a:lnTo>
                      <a:pt x="4276" y="1588"/>
                    </a:lnTo>
                    <a:lnTo>
                      <a:pt x="4316" y="1566"/>
                    </a:lnTo>
                    <a:lnTo>
                      <a:pt x="4347" y="1621"/>
                    </a:lnTo>
                    <a:lnTo>
                      <a:pt x="4387" y="1653"/>
                    </a:lnTo>
                    <a:lnTo>
                      <a:pt x="4427" y="1642"/>
                    </a:lnTo>
                    <a:lnTo>
                      <a:pt x="4468" y="1631"/>
                    </a:lnTo>
                    <a:lnTo>
                      <a:pt x="4508" y="1642"/>
                    </a:lnTo>
                    <a:lnTo>
                      <a:pt x="4548" y="1664"/>
                    </a:lnTo>
                    <a:lnTo>
                      <a:pt x="4589" y="1631"/>
                    </a:lnTo>
                    <a:lnTo>
                      <a:pt x="4589" y="1588"/>
                    </a:lnTo>
                    <a:lnTo>
                      <a:pt x="4599" y="1544"/>
                    </a:lnTo>
                    <a:lnTo>
                      <a:pt x="4639" y="1523"/>
                    </a:lnTo>
                    <a:lnTo>
                      <a:pt x="4679" y="1523"/>
                    </a:lnTo>
                    <a:lnTo>
                      <a:pt x="4700" y="1479"/>
                    </a:lnTo>
                    <a:lnTo>
                      <a:pt x="4700" y="1436"/>
                    </a:lnTo>
                    <a:lnTo>
                      <a:pt x="4720" y="1392"/>
                    </a:lnTo>
                    <a:lnTo>
                      <a:pt x="4760" y="1360"/>
                    </a:lnTo>
                    <a:lnTo>
                      <a:pt x="4800" y="1349"/>
                    </a:lnTo>
                    <a:lnTo>
                      <a:pt x="4841" y="1349"/>
                    </a:lnTo>
                    <a:lnTo>
                      <a:pt x="4881" y="1316"/>
                    </a:lnTo>
                    <a:lnTo>
                      <a:pt x="4921" y="1305"/>
                    </a:lnTo>
                    <a:lnTo>
                      <a:pt x="4962" y="1305"/>
                    </a:lnTo>
                    <a:lnTo>
                      <a:pt x="4992" y="1360"/>
                    </a:lnTo>
                    <a:lnTo>
                      <a:pt x="4992" y="1403"/>
                    </a:lnTo>
                    <a:lnTo>
                      <a:pt x="4992" y="1447"/>
                    </a:lnTo>
                    <a:lnTo>
                      <a:pt x="4992" y="1490"/>
                    </a:lnTo>
                    <a:lnTo>
                      <a:pt x="4992" y="1534"/>
                    </a:lnTo>
                    <a:lnTo>
                      <a:pt x="4962" y="1577"/>
                    </a:lnTo>
                    <a:lnTo>
                      <a:pt x="4921" y="1566"/>
                    </a:lnTo>
                    <a:lnTo>
                      <a:pt x="4881" y="1544"/>
                    </a:lnTo>
                    <a:lnTo>
                      <a:pt x="4841" y="1555"/>
                    </a:lnTo>
                    <a:lnTo>
                      <a:pt x="4810" y="1599"/>
                    </a:lnTo>
                    <a:lnTo>
                      <a:pt x="4770" y="1631"/>
                    </a:lnTo>
                    <a:lnTo>
                      <a:pt x="4750" y="1675"/>
                    </a:lnTo>
                    <a:lnTo>
                      <a:pt x="4750" y="1718"/>
                    </a:lnTo>
                    <a:lnTo>
                      <a:pt x="4730" y="1762"/>
                    </a:lnTo>
                    <a:lnTo>
                      <a:pt x="4700" y="1805"/>
                    </a:lnTo>
                    <a:lnTo>
                      <a:pt x="4659" y="1849"/>
                    </a:lnTo>
                    <a:lnTo>
                      <a:pt x="4639" y="1892"/>
                    </a:lnTo>
                    <a:lnTo>
                      <a:pt x="4639" y="1936"/>
                    </a:lnTo>
                    <a:lnTo>
                      <a:pt x="4599" y="1936"/>
                    </a:lnTo>
                    <a:lnTo>
                      <a:pt x="4579" y="1990"/>
                    </a:lnTo>
                    <a:lnTo>
                      <a:pt x="4579" y="2034"/>
                    </a:lnTo>
                    <a:lnTo>
                      <a:pt x="4579" y="2077"/>
                    </a:lnTo>
                    <a:lnTo>
                      <a:pt x="4558" y="2121"/>
                    </a:lnTo>
                    <a:lnTo>
                      <a:pt x="4518" y="2132"/>
                    </a:lnTo>
                    <a:lnTo>
                      <a:pt x="4478" y="2132"/>
                    </a:lnTo>
                    <a:lnTo>
                      <a:pt x="4437" y="2143"/>
                    </a:lnTo>
                    <a:lnTo>
                      <a:pt x="4417" y="2186"/>
                    </a:lnTo>
                    <a:lnTo>
                      <a:pt x="4377" y="2219"/>
                    </a:lnTo>
                    <a:lnTo>
                      <a:pt x="4377" y="2262"/>
                    </a:lnTo>
                    <a:lnTo>
                      <a:pt x="4377" y="2317"/>
                    </a:lnTo>
                    <a:lnTo>
                      <a:pt x="4347" y="2360"/>
                    </a:lnTo>
                    <a:lnTo>
                      <a:pt x="4306" y="2415"/>
                    </a:lnTo>
                    <a:lnTo>
                      <a:pt x="4306" y="2469"/>
                    </a:lnTo>
                    <a:lnTo>
                      <a:pt x="4266" y="2491"/>
                    </a:lnTo>
                    <a:lnTo>
                      <a:pt x="4185" y="2491"/>
                    </a:lnTo>
                    <a:lnTo>
                      <a:pt x="4145" y="2491"/>
                    </a:lnTo>
                    <a:lnTo>
                      <a:pt x="4105" y="2502"/>
                    </a:lnTo>
                    <a:lnTo>
                      <a:pt x="4064" y="2512"/>
                    </a:lnTo>
                    <a:lnTo>
                      <a:pt x="4024" y="2491"/>
                    </a:lnTo>
                    <a:lnTo>
                      <a:pt x="3984" y="2458"/>
                    </a:lnTo>
                    <a:lnTo>
                      <a:pt x="3943" y="2458"/>
                    </a:lnTo>
                    <a:lnTo>
                      <a:pt x="3903" y="2458"/>
                    </a:lnTo>
                    <a:lnTo>
                      <a:pt x="3852" y="2480"/>
                    </a:lnTo>
                    <a:lnTo>
                      <a:pt x="3812" y="2469"/>
                    </a:lnTo>
                    <a:lnTo>
                      <a:pt x="3772" y="2458"/>
                    </a:lnTo>
                    <a:lnTo>
                      <a:pt x="3741" y="2545"/>
                    </a:lnTo>
                    <a:lnTo>
                      <a:pt x="3701" y="2578"/>
                    </a:lnTo>
                    <a:lnTo>
                      <a:pt x="3661" y="2578"/>
                    </a:lnTo>
                    <a:lnTo>
                      <a:pt x="3651" y="2534"/>
                    </a:lnTo>
                    <a:lnTo>
                      <a:pt x="3661" y="2491"/>
                    </a:lnTo>
                    <a:lnTo>
                      <a:pt x="3661" y="2447"/>
                    </a:lnTo>
                    <a:lnTo>
                      <a:pt x="3661" y="2404"/>
                    </a:lnTo>
                    <a:lnTo>
                      <a:pt x="3570" y="2360"/>
                    </a:lnTo>
                    <a:lnTo>
                      <a:pt x="3560" y="2317"/>
                    </a:lnTo>
                    <a:lnTo>
                      <a:pt x="3570" y="2273"/>
                    </a:lnTo>
                    <a:lnTo>
                      <a:pt x="3590" y="2230"/>
                    </a:lnTo>
                    <a:lnTo>
                      <a:pt x="3600" y="2175"/>
                    </a:lnTo>
                    <a:lnTo>
                      <a:pt x="3600" y="2121"/>
                    </a:lnTo>
                    <a:lnTo>
                      <a:pt x="3590" y="2077"/>
                    </a:lnTo>
                    <a:lnTo>
                      <a:pt x="3580" y="2023"/>
                    </a:lnTo>
                    <a:lnTo>
                      <a:pt x="3580" y="1979"/>
                    </a:lnTo>
                    <a:lnTo>
                      <a:pt x="3550" y="1936"/>
                    </a:lnTo>
                    <a:lnTo>
                      <a:pt x="3530" y="1892"/>
                    </a:lnTo>
                    <a:lnTo>
                      <a:pt x="3550" y="1849"/>
                    </a:lnTo>
                    <a:lnTo>
                      <a:pt x="3570" y="1805"/>
                    </a:lnTo>
                    <a:lnTo>
                      <a:pt x="3580" y="1762"/>
                    </a:lnTo>
                    <a:lnTo>
                      <a:pt x="3570" y="1675"/>
                    </a:lnTo>
                    <a:lnTo>
                      <a:pt x="3570" y="1631"/>
                    </a:lnTo>
                    <a:lnTo>
                      <a:pt x="3560" y="1577"/>
                    </a:lnTo>
                    <a:lnTo>
                      <a:pt x="3520" y="1544"/>
                    </a:lnTo>
                    <a:lnTo>
                      <a:pt x="3469" y="1566"/>
                    </a:lnTo>
                    <a:lnTo>
                      <a:pt x="3429" y="1588"/>
                    </a:lnTo>
                    <a:lnTo>
                      <a:pt x="3389" y="1588"/>
                    </a:lnTo>
                    <a:lnTo>
                      <a:pt x="3348" y="1566"/>
                    </a:lnTo>
                    <a:lnTo>
                      <a:pt x="3308" y="1544"/>
                    </a:lnTo>
                    <a:lnTo>
                      <a:pt x="3267" y="1577"/>
                    </a:lnTo>
                    <a:lnTo>
                      <a:pt x="3237" y="1621"/>
                    </a:lnTo>
                    <a:lnTo>
                      <a:pt x="3197" y="1631"/>
                    </a:lnTo>
                    <a:lnTo>
                      <a:pt x="3146" y="1610"/>
                    </a:lnTo>
                    <a:lnTo>
                      <a:pt x="3106" y="1599"/>
                    </a:lnTo>
                    <a:lnTo>
                      <a:pt x="3066" y="1642"/>
                    </a:lnTo>
                    <a:lnTo>
                      <a:pt x="3046" y="1686"/>
                    </a:lnTo>
                    <a:lnTo>
                      <a:pt x="3025" y="1729"/>
                    </a:lnTo>
                    <a:lnTo>
                      <a:pt x="3005" y="1773"/>
                    </a:lnTo>
                    <a:lnTo>
                      <a:pt x="2995" y="1816"/>
                    </a:lnTo>
                    <a:lnTo>
                      <a:pt x="2945" y="1816"/>
                    </a:lnTo>
                    <a:lnTo>
                      <a:pt x="2904" y="1816"/>
                    </a:lnTo>
                    <a:lnTo>
                      <a:pt x="2894" y="1773"/>
                    </a:lnTo>
                    <a:lnTo>
                      <a:pt x="2904" y="1729"/>
                    </a:lnTo>
                    <a:lnTo>
                      <a:pt x="2904" y="1686"/>
                    </a:lnTo>
                    <a:lnTo>
                      <a:pt x="2864" y="1675"/>
                    </a:lnTo>
                    <a:lnTo>
                      <a:pt x="2824" y="1664"/>
                    </a:lnTo>
                    <a:lnTo>
                      <a:pt x="2814" y="1610"/>
                    </a:lnTo>
                    <a:lnTo>
                      <a:pt x="2824" y="1566"/>
                    </a:lnTo>
                    <a:lnTo>
                      <a:pt x="2824" y="1512"/>
                    </a:lnTo>
                    <a:lnTo>
                      <a:pt x="2824" y="1468"/>
                    </a:lnTo>
                    <a:lnTo>
                      <a:pt x="2834" y="1425"/>
                    </a:lnTo>
                    <a:lnTo>
                      <a:pt x="2834" y="1381"/>
                    </a:lnTo>
                    <a:lnTo>
                      <a:pt x="2794" y="1360"/>
                    </a:lnTo>
                    <a:lnTo>
                      <a:pt x="2753" y="1338"/>
                    </a:lnTo>
                    <a:lnTo>
                      <a:pt x="2703" y="1338"/>
                    </a:lnTo>
                    <a:lnTo>
                      <a:pt x="2662" y="1338"/>
                    </a:lnTo>
                    <a:lnTo>
                      <a:pt x="2622" y="1305"/>
                    </a:lnTo>
                    <a:lnTo>
                      <a:pt x="2582" y="1294"/>
                    </a:lnTo>
                    <a:lnTo>
                      <a:pt x="2521" y="1294"/>
                    </a:lnTo>
                    <a:lnTo>
                      <a:pt x="2491" y="1338"/>
                    </a:lnTo>
                    <a:lnTo>
                      <a:pt x="2451" y="1381"/>
                    </a:lnTo>
                    <a:lnTo>
                      <a:pt x="2451" y="1425"/>
                    </a:lnTo>
                    <a:lnTo>
                      <a:pt x="2451" y="1468"/>
                    </a:lnTo>
                    <a:lnTo>
                      <a:pt x="2410" y="1512"/>
                    </a:lnTo>
                    <a:lnTo>
                      <a:pt x="2400" y="1555"/>
                    </a:lnTo>
                    <a:lnTo>
                      <a:pt x="2360" y="1566"/>
                    </a:lnTo>
                    <a:lnTo>
                      <a:pt x="2320" y="1555"/>
                    </a:lnTo>
                    <a:lnTo>
                      <a:pt x="2279" y="1577"/>
                    </a:lnTo>
                    <a:lnTo>
                      <a:pt x="2239" y="1599"/>
                    </a:lnTo>
                    <a:lnTo>
                      <a:pt x="2229" y="1653"/>
                    </a:lnTo>
                    <a:lnTo>
                      <a:pt x="2239" y="1697"/>
                    </a:lnTo>
                    <a:lnTo>
                      <a:pt x="2239" y="1740"/>
                    </a:lnTo>
                    <a:lnTo>
                      <a:pt x="2219" y="1784"/>
                    </a:lnTo>
                    <a:lnTo>
                      <a:pt x="2188" y="1827"/>
                    </a:lnTo>
                    <a:lnTo>
                      <a:pt x="2178" y="1871"/>
                    </a:lnTo>
                    <a:lnTo>
                      <a:pt x="2168" y="1914"/>
                    </a:lnTo>
                    <a:lnTo>
                      <a:pt x="2168" y="1958"/>
                    </a:lnTo>
                    <a:lnTo>
                      <a:pt x="2158" y="2001"/>
                    </a:lnTo>
                    <a:lnTo>
                      <a:pt x="2128" y="2045"/>
                    </a:lnTo>
                    <a:lnTo>
                      <a:pt x="2088" y="2088"/>
                    </a:lnTo>
                    <a:lnTo>
                      <a:pt x="2047" y="2088"/>
                    </a:lnTo>
                    <a:lnTo>
                      <a:pt x="2007" y="2077"/>
                    </a:lnTo>
                    <a:lnTo>
                      <a:pt x="1967" y="2099"/>
                    </a:lnTo>
                    <a:lnTo>
                      <a:pt x="1926" y="2143"/>
                    </a:lnTo>
                    <a:lnTo>
                      <a:pt x="1896" y="2197"/>
                    </a:lnTo>
                    <a:lnTo>
                      <a:pt x="1896" y="2241"/>
                    </a:lnTo>
                    <a:lnTo>
                      <a:pt x="1896" y="2284"/>
                    </a:lnTo>
                    <a:lnTo>
                      <a:pt x="1896" y="2328"/>
                    </a:lnTo>
                    <a:lnTo>
                      <a:pt x="1886" y="2371"/>
                    </a:lnTo>
                    <a:lnTo>
                      <a:pt x="1916" y="2415"/>
                    </a:lnTo>
                    <a:lnTo>
                      <a:pt x="1956" y="2447"/>
                    </a:lnTo>
                    <a:lnTo>
                      <a:pt x="1967" y="2491"/>
                    </a:lnTo>
                    <a:lnTo>
                      <a:pt x="1946" y="2534"/>
                    </a:lnTo>
                    <a:lnTo>
                      <a:pt x="1926" y="2589"/>
                    </a:lnTo>
                    <a:lnTo>
                      <a:pt x="1876" y="2610"/>
                    </a:lnTo>
                    <a:lnTo>
                      <a:pt x="1835" y="2610"/>
                    </a:lnTo>
                    <a:lnTo>
                      <a:pt x="1795" y="2643"/>
                    </a:lnTo>
                    <a:lnTo>
                      <a:pt x="1755" y="2643"/>
                    </a:lnTo>
                    <a:lnTo>
                      <a:pt x="1714" y="2643"/>
                    </a:lnTo>
                    <a:lnTo>
                      <a:pt x="1674" y="2621"/>
                    </a:lnTo>
                    <a:lnTo>
                      <a:pt x="1634" y="2621"/>
                    </a:lnTo>
                    <a:lnTo>
                      <a:pt x="1593" y="2643"/>
                    </a:lnTo>
                    <a:lnTo>
                      <a:pt x="1553" y="2589"/>
                    </a:lnTo>
                    <a:lnTo>
                      <a:pt x="1543" y="2545"/>
                    </a:lnTo>
                    <a:lnTo>
                      <a:pt x="1493" y="2545"/>
                    </a:lnTo>
                    <a:lnTo>
                      <a:pt x="1472" y="2502"/>
                    </a:lnTo>
                    <a:lnTo>
                      <a:pt x="1432" y="2469"/>
                    </a:lnTo>
                    <a:lnTo>
                      <a:pt x="1392" y="2436"/>
                    </a:lnTo>
                    <a:lnTo>
                      <a:pt x="1351" y="2436"/>
                    </a:lnTo>
                    <a:lnTo>
                      <a:pt x="1311" y="2425"/>
                    </a:lnTo>
                    <a:lnTo>
                      <a:pt x="1271" y="2415"/>
                    </a:lnTo>
                    <a:lnTo>
                      <a:pt x="1220" y="2458"/>
                    </a:lnTo>
                    <a:lnTo>
                      <a:pt x="1240" y="2415"/>
                    </a:lnTo>
                  </a:path>
                </a:pathLst>
              </a:custGeom>
              <a:solidFill>
                <a:srgbClr val="58585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33" name="Freeform 9"/>
              <p:cNvSpPr>
                <a:spLocks/>
              </p:cNvSpPr>
              <p:nvPr/>
            </p:nvSpPr>
            <p:spPr bwMode="auto">
              <a:xfrm>
                <a:off x="529" y="515"/>
                <a:ext cx="672" cy="605"/>
              </a:xfrm>
              <a:custGeom>
                <a:avLst/>
                <a:gdLst>
                  <a:gd name="T0" fmla="*/ 154 w 672"/>
                  <a:gd name="T1" fmla="*/ 44 h 605"/>
                  <a:gd name="T2" fmla="*/ 168 w 672"/>
                  <a:gd name="T3" fmla="*/ 102 h 605"/>
                  <a:gd name="T4" fmla="*/ 174 w 672"/>
                  <a:gd name="T5" fmla="*/ 160 h 605"/>
                  <a:gd name="T6" fmla="*/ 201 w 672"/>
                  <a:gd name="T7" fmla="*/ 226 h 605"/>
                  <a:gd name="T8" fmla="*/ 208 w 672"/>
                  <a:gd name="T9" fmla="*/ 291 h 605"/>
                  <a:gd name="T10" fmla="*/ 221 w 672"/>
                  <a:gd name="T11" fmla="*/ 349 h 605"/>
                  <a:gd name="T12" fmla="*/ 228 w 672"/>
                  <a:gd name="T13" fmla="*/ 415 h 605"/>
                  <a:gd name="T14" fmla="*/ 221 w 672"/>
                  <a:gd name="T15" fmla="*/ 473 h 605"/>
                  <a:gd name="T16" fmla="*/ 201 w 672"/>
                  <a:gd name="T17" fmla="*/ 524 h 605"/>
                  <a:gd name="T18" fmla="*/ 161 w 672"/>
                  <a:gd name="T19" fmla="*/ 466 h 605"/>
                  <a:gd name="T20" fmla="*/ 107 w 672"/>
                  <a:gd name="T21" fmla="*/ 437 h 605"/>
                  <a:gd name="T22" fmla="*/ 54 w 672"/>
                  <a:gd name="T23" fmla="*/ 422 h 605"/>
                  <a:gd name="T24" fmla="*/ 0 w 672"/>
                  <a:gd name="T25" fmla="*/ 408 h 605"/>
                  <a:gd name="T26" fmla="*/ 54 w 672"/>
                  <a:gd name="T27" fmla="*/ 451 h 605"/>
                  <a:gd name="T28" fmla="*/ 107 w 672"/>
                  <a:gd name="T29" fmla="*/ 458 h 605"/>
                  <a:gd name="T30" fmla="*/ 148 w 672"/>
                  <a:gd name="T31" fmla="*/ 488 h 605"/>
                  <a:gd name="T32" fmla="*/ 181 w 672"/>
                  <a:gd name="T33" fmla="*/ 546 h 605"/>
                  <a:gd name="T34" fmla="*/ 235 w 672"/>
                  <a:gd name="T35" fmla="*/ 531 h 605"/>
                  <a:gd name="T36" fmla="*/ 289 w 672"/>
                  <a:gd name="T37" fmla="*/ 546 h 605"/>
                  <a:gd name="T38" fmla="*/ 342 w 672"/>
                  <a:gd name="T39" fmla="*/ 582 h 605"/>
                  <a:gd name="T40" fmla="*/ 396 w 672"/>
                  <a:gd name="T41" fmla="*/ 597 h 605"/>
                  <a:gd name="T42" fmla="*/ 483 w 672"/>
                  <a:gd name="T43" fmla="*/ 604 h 605"/>
                  <a:gd name="T44" fmla="*/ 544 w 672"/>
                  <a:gd name="T45" fmla="*/ 589 h 605"/>
                  <a:gd name="T46" fmla="*/ 604 w 672"/>
                  <a:gd name="T47" fmla="*/ 582 h 605"/>
                  <a:gd name="T48" fmla="*/ 671 w 672"/>
                  <a:gd name="T49" fmla="*/ 568 h 605"/>
                  <a:gd name="T50" fmla="*/ 604 w 672"/>
                  <a:gd name="T51" fmla="*/ 568 h 605"/>
                  <a:gd name="T52" fmla="*/ 537 w 672"/>
                  <a:gd name="T53" fmla="*/ 575 h 605"/>
                  <a:gd name="T54" fmla="*/ 483 w 672"/>
                  <a:gd name="T55" fmla="*/ 575 h 605"/>
                  <a:gd name="T56" fmla="*/ 429 w 672"/>
                  <a:gd name="T57" fmla="*/ 575 h 605"/>
                  <a:gd name="T58" fmla="*/ 376 w 672"/>
                  <a:gd name="T59" fmla="*/ 568 h 605"/>
                  <a:gd name="T60" fmla="*/ 322 w 672"/>
                  <a:gd name="T61" fmla="*/ 524 h 605"/>
                  <a:gd name="T62" fmla="*/ 268 w 672"/>
                  <a:gd name="T63" fmla="*/ 509 h 605"/>
                  <a:gd name="T64" fmla="*/ 255 w 672"/>
                  <a:gd name="T65" fmla="*/ 451 h 605"/>
                  <a:gd name="T66" fmla="*/ 255 w 672"/>
                  <a:gd name="T67" fmla="*/ 393 h 605"/>
                  <a:gd name="T68" fmla="*/ 248 w 672"/>
                  <a:gd name="T69" fmla="*/ 327 h 605"/>
                  <a:gd name="T70" fmla="*/ 242 w 672"/>
                  <a:gd name="T71" fmla="*/ 269 h 605"/>
                  <a:gd name="T72" fmla="*/ 228 w 672"/>
                  <a:gd name="T73" fmla="*/ 211 h 605"/>
                  <a:gd name="T74" fmla="*/ 201 w 672"/>
                  <a:gd name="T75" fmla="*/ 146 h 605"/>
                  <a:gd name="T76" fmla="*/ 141 w 672"/>
                  <a:gd name="T77" fmla="*/ 109 h 605"/>
                  <a:gd name="T78" fmla="*/ 161 w 672"/>
                  <a:gd name="T79" fmla="*/ 51 h 605"/>
                  <a:gd name="T80" fmla="*/ 134 w 672"/>
                  <a:gd name="T8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72" h="605">
                    <a:moveTo>
                      <a:pt x="134" y="0"/>
                    </a:moveTo>
                    <a:lnTo>
                      <a:pt x="154" y="44"/>
                    </a:lnTo>
                    <a:lnTo>
                      <a:pt x="168" y="73"/>
                    </a:lnTo>
                    <a:lnTo>
                      <a:pt x="168" y="102"/>
                    </a:lnTo>
                    <a:lnTo>
                      <a:pt x="168" y="131"/>
                    </a:lnTo>
                    <a:lnTo>
                      <a:pt x="174" y="160"/>
                    </a:lnTo>
                    <a:lnTo>
                      <a:pt x="181" y="189"/>
                    </a:lnTo>
                    <a:lnTo>
                      <a:pt x="201" y="226"/>
                    </a:lnTo>
                    <a:lnTo>
                      <a:pt x="201" y="262"/>
                    </a:lnTo>
                    <a:lnTo>
                      <a:pt x="208" y="291"/>
                    </a:lnTo>
                    <a:lnTo>
                      <a:pt x="215" y="320"/>
                    </a:lnTo>
                    <a:lnTo>
                      <a:pt x="221" y="349"/>
                    </a:lnTo>
                    <a:lnTo>
                      <a:pt x="221" y="386"/>
                    </a:lnTo>
                    <a:lnTo>
                      <a:pt x="228" y="415"/>
                    </a:lnTo>
                    <a:lnTo>
                      <a:pt x="228" y="444"/>
                    </a:lnTo>
                    <a:lnTo>
                      <a:pt x="221" y="473"/>
                    </a:lnTo>
                    <a:lnTo>
                      <a:pt x="228" y="502"/>
                    </a:lnTo>
                    <a:lnTo>
                      <a:pt x="201" y="524"/>
                    </a:lnTo>
                    <a:lnTo>
                      <a:pt x="174" y="495"/>
                    </a:lnTo>
                    <a:lnTo>
                      <a:pt x="161" y="466"/>
                    </a:lnTo>
                    <a:lnTo>
                      <a:pt x="134" y="437"/>
                    </a:lnTo>
                    <a:lnTo>
                      <a:pt x="107" y="437"/>
                    </a:lnTo>
                    <a:lnTo>
                      <a:pt x="81" y="437"/>
                    </a:lnTo>
                    <a:lnTo>
                      <a:pt x="54" y="422"/>
                    </a:lnTo>
                    <a:lnTo>
                      <a:pt x="27" y="408"/>
                    </a:lnTo>
                    <a:lnTo>
                      <a:pt x="0" y="408"/>
                    </a:lnTo>
                    <a:lnTo>
                      <a:pt x="27" y="422"/>
                    </a:lnTo>
                    <a:lnTo>
                      <a:pt x="54" y="451"/>
                    </a:lnTo>
                    <a:lnTo>
                      <a:pt x="81" y="451"/>
                    </a:lnTo>
                    <a:lnTo>
                      <a:pt x="107" y="458"/>
                    </a:lnTo>
                    <a:lnTo>
                      <a:pt x="134" y="458"/>
                    </a:lnTo>
                    <a:lnTo>
                      <a:pt x="148" y="488"/>
                    </a:lnTo>
                    <a:lnTo>
                      <a:pt x="168" y="517"/>
                    </a:lnTo>
                    <a:lnTo>
                      <a:pt x="181" y="546"/>
                    </a:lnTo>
                    <a:lnTo>
                      <a:pt x="208" y="546"/>
                    </a:lnTo>
                    <a:lnTo>
                      <a:pt x="235" y="531"/>
                    </a:lnTo>
                    <a:lnTo>
                      <a:pt x="262" y="524"/>
                    </a:lnTo>
                    <a:lnTo>
                      <a:pt x="289" y="546"/>
                    </a:lnTo>
                    <a:lnTo>
                      <a:pt x="315" y="560"/>
                    </a:lnTo>
                    <a:lnTo>
                      <a:pt x="342" y="582"/>
                    </a:lnTo>
                    <a:lnTo>
                      <a:pt x="369" y="597"/>
                    </a:lnTo>
                    <a:lnTo>
                      <a:pt x="396" y="597"/>
                    </a:lnTo>
                    <a:lnTo>
                      <a:pt x="429" y="597"/>
                    </a:lnTo>
                    <a:lnTo>
                      <a:pt x="483" y="604"/>
                    </a:lnTo>
                    <a:lnTo>
                      <a:pt x="510" y="604"/>
                    </a:lnTo>
                    <a:lnTo>
                      <a:pt x="544" y="589"/>
                    </a:lnTo>
                    <a:lnTo>
                      <a:pt x="570" y="589"/>
                    </a:lnTo>
                    <a:lnTo>
                      <a:pt x="604" y="582"/>
                    </a:lnTo>
                    <a:lnTo>
                      <a:pt x="637" y="575"/>
                    </a:lnTo>
                    <a:lnTo>
                      <a:pt x="671" y="568"/>
                    </a:lnTo>
                    <a:lnTo>
                      <a:pt x="631" y="568"/>
                    </a:lnTo>
                    <a:lnTo>
                      <a:pt x="604" y="568"/>
                    </a:lnTo>
                    <a:lnTo>
                      <a:pt x="564" y="575"/>
                    </a:lnTo>
                    <a:lnTo>
                      <a:pt x="537" y="575"/>
                    </a:lnTo>
                    <a:lnTo>
                      <a:pt x="510" y="575"/>
                    </a:lnTo>
                    <a:lnTo>
                      <a:pt x="483" y="575"/>
                    </a:lnTo>
                    <a:lnTo>
                      <a:pt x="456" y="575"/>
                    </a:lnTo>
                    <a:lnTo>
                      <a:pt x="429" y="575"/>
                    </a:lnTo>
                    <a:lnTo>
                      <a:pt x="403" y="575"/>
                    </a:lnTo>
                    <a:lnTo>
                      <a:pt x="376" y="568"/>
                    </a:lnTo>
                    <a:lnTo>
                      <a:pt x="349" y="546"/>
                    </a:lnTo>
                    <a:lnTo>
                      <a:pt x="322" y="524"/>
                    </a:lnTo>
                    <a:lnTo>
                      <a:pt x="295" y="524"/>
                    </a:lnTo>
                    <a:lnTo>
                      <a:pt x="268" y="509"/>
                    </a:lnTo>
                    <a:lnTo>
                      <a:pt x="248" y="480"/>
                    </a:lnTo>
                    <a:lnTo>
                      <a:pt x="255" y="451"/>
                    </a:lnTo>
                    <a:lnTo>
                      <a:pt x="255" y="422"/>
                    </a:lnTo>
                    <a:lnTo>
                      <a:pt x="255" y="393"/>
                    </a:lnTo>
                    <a:lnTo>
                      <a:pt x="255" y="364"/>
                    </a:lnTo>
                    <a:lnTo>
                      <a:pt x="248" y="327"/>
                    </a:lnTo>
                    <a:lnTo>
                      <a:pt x="248" y="298"/>
                    </a:lnTo>
                    <a:lnTo>
                      <a:pt x="242" y="269"/>
                    </a:lnTo>
                    <a:lnTo>
                      <a:pt x="228" y="240"/>
                    </a:lnTo>
                    <a:lnTo>
                      <a:pt x="228" y="211"/>
                    </a:lnTo>
                    <a:lnTo>
                      <a:pt x="221" y="175"/>
                    </a:lnTo>
                    <a:lnTo>
                      <a:pt x="201" y="146"/>
                    </a:lnTo>
                    <a:lnTo>
                      <a:pt x="161" y="138"/>
                    </a:lnTo>
                    <a:lnTo>
                      <a:pt x="141" y="109"/>
                    </a:lnTo>
                    <a:lnTo>
                      <a:pt x="161" y="80"/>
                    </a:lnTo>
                    <a:lnTo>
                      <a:pt x="161" y="51"/>
                    </a:lnTo>
                    <a:lnTo>
                      <a:pt x="141" y="22"/>
                    </a:lnTo>
                    <a:lnTo>
                      <a:pt x="134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34" name="Freeform 10"/>
              <p:cNvSpPr>
                <a:spLocks/>
              </p:cNvSpPr>
              <p:nvPr/>
            </p:nvSpPr>
            <p:spPr bwMode="auto">
              <a:xfrm>
                <a:off x="502" y="378"/>
                <a:ext cx="1136" cy="2540"/>
              </a:xfrm>
              <a:custGeom>
                <a:avLst/>
                <a:gdLst>
                  <a:gd name="T0" fmla="*/ 1122 w 1136"/>
                  <a:gd name="T1" fmla="*/ 87 h 2540"/>
                  <a:gd name="T2" fmla="*/ 1095 w 1136"/>
                  <a:gd name="T3" fmla="*/ 210 h 2540"/>
                  <a:gd name="T4" fmla="*/ 1054 w 1136"/>
                  <a:gd name="T5" fmla="*/ 319 h 2540"/>
                  <a:gd name="T6" fmla="*/ 1034 w 1136"/>
                  <a:gd name="T7" fmla="*/ 406 h 2540"/>
                  <a:gd name="T8" fmla="*/ 1075 w 1136"/>
                  <a:gd name="T9" fmla="*/ 522 h 2540"/>
                  <a:gd name="T10" fmla="*/ 1054 w 1136"/>
                  <a:gd name="T11" fmla="*/ 638 h 2540"/>
                  <a:gd name="T12" fmla="*/ 1028 w 1136"/>
                  <a:gd name="T13" fmla="*/ 754 h 2540"/>
                  <a:gd name="T14" fmla="*/ 947 w 1136"/>
                  <a:gd name="T15" fmla="*/ 863 h 2540"/>
                  <a:gd name="T16" fmla="*/ 913 w 1136"/>
                  <a:gd name="T17" fmla="*/ 979 h 2540"/>
                  <a:gd name="T18" fmla="*/ 860 w 1136"/>
                  <a:gd name="T19" fmla="*/ 1103 h 2540"/>
                  <a:gd name="T20" fmla="*/ 813 w 1136"/>
                  <a:gd name="T21" fmla="*/ 1219 h 2540"/>
                  <a:gd name="T22" fmla="*/ 719 w 1136"/>
                  <a:gd name="T23" fmla="*/ 1313 h 2540"/>
                  <a:gd name="T24" fmla="*/ 611 w 1136"/>
                  <a:gd name="T25" fmla="*/ 1320 h 2540"/>
                  <a:gd name="T26" fmla="*/ 504 w 1136"/>
                  <a:gd name="T27" fmla="*/ 1320 h 2540"/>
                  <a:gd name="T28" fmla="*/ 396 w 1136"/>
                  <a:gd name="T29" fmla="*/ 1364 h 2540"/>
                  <a:gd name="T30" fmla="*/ 316 w 1136"/>
                  <a:gd name="T31" fmla="*/ 1248 h 2540"/>
                  <a:gd name="T32" fmla="*/ 208 w 1136"/>
                  <a:gd name="T33" fmla="*/ 1175 h 2540"/>
                  <a:gd name="T34" fmla="*/ 101 w 1136"/>
                  <a:gd name="T35" fmla="*/ 1175 h 2540"/>
                  <a:gd name="T36" fmla="*/ 40 w 1136"/>
                  <a:gd name="T37" fmla="*/ 1182 h 2540"/>
                  <a:gd name="T38" fmla="*/ 141 w 1136"/>
                  <a:gd name="T39" fmla="*/ 1240 h 2540"/>
                  <a:gd name="T40" fmla="*/ 235 w 1136"/>
                  <a:gd name="T41" fmla="*/ 1328 h 2540"/>
                  <a:gd name="T42" fmla="*/ 349 w 1136"/>
                  <a:gd name="T43" fmla="*/ 1386 h 2540"/>
                  <a:gd name="T44" fmla="*/ 356 w 1136"/>
                  <a:gd name="T45" fmla="*/ 1531 h 2540"/>
                  <a:gd name="T46" fmla="*/ 349 w 1136"/>
                  <a:gd name="T47" fmla="*/ 1690 h 2540"/>
                  <a:gd name="T48" fmla="*/ 296 w 1136"/>
                  <a:gd name="T49" fmla="*/ 1821 h 2540"/>
                  <a:gd name="T50" fmla="*/ 235 w 1136"/>
                  <a:gd name="T51" fmla="*/ 1951 h 2540"/>
                  <a:gd name="T52" fmla="*/ 168 w 1136"/>
                  <a:gd name="T53" fmla="*/ 2082 h 2540"/>
                  <a:gd name="T54" fmla="*/ 134 w 1136"/>
                  <a:gd name="T55" fmla="*/ 2213 h 2540"/>
                  <a:gd name="T56" fmla="*/ 67 w 1136"/>
                  <a:gd name="T57" fmla="*/ 2329 h 2540"/>
                  <a:gd name="T58" fmla="*/ 27 w 1136"/>
                  <a:gd name="T59" fmla="*/ 2452 h 2540"/>
                  <a:gd name="T60" fmla="*/ 20 w 1136"/>
                  <a:gd name="T61" fmla="*/ 2510 h 2540"/>
                  <a:gd name="T62" fmla="*/ 81 w 1136"/>
                  <a:gd name="T63" fmla="*/ 2387 h 2540"/>
                  <a:gd name="T64" fmla="*/ 148 w 1136"/>
                  <a:gd name="T65" fmla="*/ 2271 h 2540"/>
                  <a:gd name="T66" fmla="*/ 201 w 1136"/>
                  <a:gd name="T67" fmla="*/ 2147 h 2540"/>
                  <a:gd name="T68" fmla="*/ 242 w 1136"/>
                  <a:gd name="T69" fmla="*/ 2002 h 2540"/>
                  <a:gd name="T70" fmla="*/ 316 w 1136"/>
                  <a:gd name="T71" fmla="*/ 1886 h 2540"/>
                  <a:gd name="T72" fmla="*/ 403 w 1136"/>
                  <a:gd name="T73" fmla="*/ 1763 h 2540"/>
                  <a:gd name="T74" fmla="*/ 430 w 1136"/>
                  <a:gd name="T75" fmla="*/ 1639 h 2540"/>
                  <a:gd name="T76" fmla="*/ 423 w 1136"/>
                  <a:gd name="T77" fmla="*/ 1523 h 2540"/>
                  <a:gd name="T78" fmla="*/ 497 w 1136"/>
                  <a:gd name="T79" fmla="*/ 1444 h 2540"/>
                  <a:gd name="T80" fmla="*/ 651 w 1136"/>
                  <a:gd name="T81" fmla="*/ 1407 h 2540"/>
                  <a:gd name="T82" fmla="*/ 792 w 1136"/>
                  <a:gd name="T83" fmla="*/ 1364 h 2540"/>
                  <a:gd name="T84" fmla="*/ 866 w 1136"/>
                  <a:gd name="T85" fmla="*/ 1255 h 2540"/>
                  <a:gd name="T86" fmla="*/ 907 w 1136"/>
                  <a:gd name="T87" fmla="*/ 1074 h 2540"/>
                  <a:gd name="T88" fmla="*/ 1014 w 1136"/>
                  <a:gd name="T89" fmla="*/ 979 h 2540"/>
                  <a:gd name="T90" fmla="*/ 1048 w 1136"/>
                  <a:gd name="T91" fmla="*/ 856 h 2540"/>
                  <a:gd name="T92" fmla="*/ 1088 w 1136"/>
                  <a:gd name="T93" fmla="*/ 733 h 2540"/>
                  <a:gd name="T94" fmla="*/ 1115 w 1136"/>
                  <a:gd name="T95" fmla="*/ 617 h 2540"/>
                  <a:gd name="T96" fmla="*/ 1108 w 1136"/>
                  <a:gd name="T97" fmla="*/ 493 h 2540"/>
                  <a:gd name="T98" fmla="*/ 1081 w 1136"/>
                  <a:gd name="T99" fmla="*/ 377 h 2540"/>
                  <a:gd name="T100" fmla="*/ 1088 w 1136"/>
                  <a:gd name="T101" fmla="*/ 261 h 2540"/>
                  <a:gd name="T102" fmla="*/ 1135 w 1136"/>
                  <a:gd name="T103" fmla="*/ 138 h 2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36" h="2540">
                    <a:moveTo>
                      <a:pt x="1088" y="0"/>
                    </a:moveTo>
                    <a:lnTo>
                      <a:pt x="1115" y="29"/>
                    </a:lnTo>
                    <a:lnTo>
                      <a:pt x="1128" y="58"/>
                    </a:lnTo>
                    <a:lnTo>
                      <a:pt x="1122" y="87"/>
                    </a:lnTo>
                    <a:lnTo>
                      <a:pt x="1108" y="116"/>
                    </a:lnTo>
                    <a:lnTo>
                      <a:pt x="1095" y="145"/>
                    </a:lnTo>
                    <a:lnTo>
                      <a:pt x="1088" y="181"/>
                    </a:lnTo>
                    <a:lnTo>
                      <a:pt x="1095" y="210"/>
                    </a:lnTo>
                    <a:lnTo>
                      <a:pt x="1081" y="239"/>
                    </a:lnTo>
                    <a:lnTo>
                      <a:pt x="1054" y="261"/>
                    </a:lnTo>
                    <a:lnTo>
                      <a:pt x="1054" y="290"/>
                    </a:lnTo>
                    <a:lnTo>
                      <a:pt x="1054" y="319"/>
                    </a:lnTo>
                    <a:lnTo>
                      <a:pt x="1014" y="319"/>
                    </a:lnTo>
                    <a:lnTo>
                      <a:pt x="1021" y="348"/>
                    </a:lnTo>
                    <a:lnTo>
                      <a:pt x="1021" y="377"/>
                    </a:lnTo>
                    <a:lnTo>
                      <a:pt x="1034" y="406"/>
                    </a:lnTo>
                    <a:lnTo>
                      <a:pt x="1048" y="435"/>
                    </a:lnTo>
                    <a:lnTo>
                      <a:pt x="1068" y="464"/>
                    </a:lnTo>
                    <a:lnTo>
                      <a:pt x="1075" y="493"/>
                    </a:lnTo>
                    <a:lnTo>
                      <a:pt x="1075" y="522"/>
                    </a:lnTo>
                    <a:lnTo>
                      <a:pt x="1075" y="551"/>
                    </a:lnTo>
                    <a:lnTo>
                      <a:pt x="1054" y="580"/>
                    </a:lnTo>
                    <a:lnTo>
                      <a:pt x="1054" y="609"/>
                    </a:lnTo>
                    <a:lnTo>
                      <a:pt x="1054" y="638"/>
                    </a:lnTo>
                    <a:lnTo>
                      <a:pt x="1048" y="667"/>
                    </a:lnTo>
                    <a:lnTo>
                      <a:pt x="1048" y="696"/>
                    </a:lnTo>
                    <a:lnTo>
                      <a:pt x="1041" y="725"/>
                    </a:lnTo>
                    <a:lnTo>
                      <a:pt x="1028" y="754"/>
                    </a:lnTo>
                    <a:lnTo>
                      <a:pt x="1021" y="783"/>
                    </a:lnTo>
                    <a:lnTo>
                      <a:pt x="981" y="805"/>
                    </a:lnTo>
                    <a:lnTo>
                      <a:pt x="954" y="834"/>
                    </a:lnTo>
                    <a:lnTo>
                      <a:pt x="947" y="863"/>
                    </a:lnTo>
                    <a:lnTo>
                      <a:pt x="940" y="892"/>
                    </a:lnTo>
                    <a:lnTo>
                      <a:pt x="927" y="921"/>
                    </a:lnTo>
                    <a:lnTo>
                      <a:pt x="920" y="950"/>
                    </a:lnTo>
                    <a:lnTo>
                      <a:pt x="913" y="979"/>
                    </a:lnTo>
                    <a:lnTo>
                      <a:pt x="907" y="1008"/>
                    </a:lnTo>
                    <a:lnTo>
                      <a:pt x="880" y="1037"/>
                    </a:lnTo>
                    <a:lnTo>
                      <a:pt x="873" y="1066"/>
                    </a:lnTo>
                    <a:lnTo>
                      <a:pt x="860" y="1103"/>
                    </a:lnTo>
                    <a:lnTo>
                      <a:pt x="853" y="1132"/>
                    </a:lnTo>
                    <a:lnTo>
                      <a:pt x="839" y="1161"/>
                    </a:lnTo>
                    <a:lnTo>
                      <a:pt x="826" y="1190"/>
                    </a:lnTo>
                    <a:lnTo>
                      <a:pt x="813" y="1219"/>
                    </a:lnTo>
                    <a:lnTo>
                      <a:pt x="792" y="1248"/>
                    </a:lnTo>
                    <a:lnTo>
                      <a:pt x="772" y="1277"/>
                    </a:lnTo>
                    <a:lnTo>
                      <a:pt x="745" y="1299"/>
                    </a:lnTo>
                    <a:lnTo>
                      <a:pt x="719" y="1313"/>
                    </a:lnTo>
                    <a:lnTo>
                      <a:pt x="692" y="1320"/>
                    </a:lnTo>
                    <a:lnTo>
                      <a:pt x="665" y="1328"/>
                    </a:lnTo>
                    <a:lnTo>
                      <a:pt x="638" y="1328"/>
                    </a:lnTo>
                    <a:lnTo>
                      <a:pt x="611" y="1320"/>
                    </a:lnTo>
                    <a:lnTo>
                      <a:pt x="584" y="1320"/>
                    </a:lnTo>
                    <a:lnTo>
                      <a:pt x="557" y="1320"/>
                    </a:lnTo>
                    <a:lnTo>
                      <a:pt x="531" y="1320"/>
                    </a:lnTo>
                    <a:lnTo>
                      <a:pt x="504" y="1320"/>
                    </a:lnTo>
                    <a:lnTo>
                      <a:pt x="477" y="1320"/>
                    </a:lnTo>
                    <a:lnTo>
                      <a:pt x="450" y="1320"/>
                    </a:lnTo>
                    <a:lnTo>
                      <a:pt x="423" y="1349"/>
                    </a:lnTo>
                    <a:lnTo>
                      <a:pt x="396" y="1364"/>
                    </a:lnTo>
                    <a:lnTo>
                      <a:pt x="376" y="1335"/>
                    </a:lnTo>
                    <a:lnTo>
                      <a:pt x="356" y="1306"/>
                    </a:lnTo>
                    <a:lnTo>
                      <a:pt x="336" y="1277"/>
                    </a:lnTo>
                    <a:lnTo>
                      <a:pt x="316" y="1248"/>
                    </a:lnTo>
                    <a:lnTo>
                      <a:pt x="289" y="1233"/>
                    </a:lnTo>
                    <a:lnTo>
                      <a:pt x="262" y="1219"/>
                    </a:lnTo>
                    <a:lnTo>
                      <a:pt x="235" y="1190"/>
                    </a:lnTo>
                    <a:lnTo>
                      <a:pt x="208" y="1175"/>
                    </a:lnTo>
                    <a:lnTo>
                      <a:pt x="181" y="1168"/>
                    </a:lnTo>
                    <a:lnTo>
                      <a:pt x="154" y="1168"/>
                    </a:lnTo>
                    <a:lnTo>
                      <a:pt x="128" y="1175"/>
                    </a:lnTo>
                    <a:lnTo>
                      <a:pt x="101" y="1175"/>
                    </a:lnTo>
                    <a:lnTo>
                      <a:pt x="74" y="1175"/>
                    </a:lnTo>
                    <a:lnTo>
                      <a:pt x="40" y="1168"/>
                    </a:lnTo>
                    <a:lnTo>
                      <a:pt x="13" y="1161"/>
                    </a:lnTo>
                    <a:lnTo>
                      <a:pt x="40" y="1182"/>
                    </a:lnTo>
                    <a:lnTo>
                      <a:pt x="74" y="1197"/>
                    </a:lnTo>
                    <a:lnTo>
                      <a:pt x="101" y="1197"/>
                    </a:lnTo>
                    <a:lnTo>
                      <a:pt x="107" y="1226"/>
                    </a:lnTo>
                    <a:lnTo>
                      <a:pt x="141" y="1240"/>
                    </a:lnTo>
                    <a:lnTo>
                      <a:pt x="168" y="1255"/>
                    </a:lnTo>
                    <a:lnTo>
                      <a:pt x="195" y="1270"/>
                    </a:lnTo>
                    <a:lnTo>
                      <a:pt x="222" y="1299"/>
                    </a:lnTo>
                    <a:lnTo>
                      <a:pt x="235" y="1328"/>
                    </a:lnTo>
                    <a:lnTo>
                      <a:pt x="269" y="1349"/>
                    </a:lnTo>
                    <a:lnTo>
                      <a:pt x="296" y="1349"/>
                    </a:lnTo>
                    <a:lnTo>
                      <a:pt x="322" y="1364"/>
                    </a:lnTo>
                    <a:lnTo>
                      <a:pt x="349" y="1386"/>
                    </a:lnTo>
                    <a:lnTo>
                      <a:pt x="369" y="1415"/>
                    </a:lnTo>
                    <a:lnTo>
                      <a:pt x="376" y="1444"/>
                    </a:lnTo>
                    <a:lnTo>
                      <a:pt x="369" y="1473"/>
                    </a:lnTo>
                    <a:lnTo>
                      <a:pt x="356" y="1531"/>
                    </a:lnTo>
                    <a:lnTo>
                      <a:pt x="356" y="1560"/>
                    </a:lnTo>
                    <a:lnTo>
                      <a:pt x="356" y="1632"/>
                    </a:lnTo>
                    <a:lnTo>
                      <a:pt x="356" y="1661"/>
                    </a:lnTo>
                    <a:lnTo>
                      <a:pt x="349" y="1690"/>
                    </a:lnTo>
                    <a:lnTo>
                      <a:pt x="322" y="1719"/>
                    </a:lnTo>
                    <a:lnTo>
                      <a:pt x="309" y="1748"/>
                    </a:lnTo>
                    <a:lnTo>
                      <a:pt x="309" y="1785"/>
                    </a:lnTo>
                    <a:lnTo>
                      <a:pt x="296" y="1821"/>
                    </a:lnTo>
                    <a:lnTo>
                      <a:pt x="275" y="1857"/>
                    </a:lnTo>
                    <a:lnTo>
                      <a:pt x="262" y="1886"/>
                    </a:lnTo>
                    <a:lnTo>
                      <a:pt x="255" y="1915"/>
                    </a:lnTo>
                    <a:lnTo>
                      <a:pt x="235" y="1951"/>
                    </a:lnTo>
                    <a:lnTo>
                      <a:pt x="215" y="1988"/>
                    </a:lnTo>
                    <a:lnTo>
                      <a:pt x="195" y="2024"/>
                    </a:lnTo>
                    <a:lnTo>
                      <a:pt x="175" y="2053"/>
                    </a:lnTo>
                    <a:lnTo>
                      <a:pt x="168" y="2082"/>
                    </a:lnTo>
                    <a:lnTo>
                      <a:pt x="161" y="2111"/>
                    </a:lnTo>
                    <a:lnTo>
                      <a:pt x="154" y="2147"/>
                    </a:lnTo>
                    <a:lnTo>
                      <a:pt x="148" y="2184"/>
                    </a:lnTo>
                    <a:lnTo>
                      <a:pt x="134" y="2213"/>
                    </a:lnTo>
                    <a:lnTo>
                      <a:pt x="121" y="2242"/>
                    </a:lnTo>
                    <a:lnTo>
                      <a:pt x="107" y="2271"/>
                    </a:lnTo>
                    <a:lnTo>
                      <a:pt x="87" y="2300"/>
                    </a:lnTo>
                    <a:lnTo>
                      <a:pt x="67" y="2329"/>
                    </a:lnTo>
                    <a:lnTo>
                      <a:pt x="60" y="2358"/>
                    </a:lnTo>
                    <a:lnTo>
                      <a:pt x="47" y="2387"/>
                    </a:lnTo>
                    <a:lnTo>
                      <a:pt x="40" y="2416"/>
                    </a:lnTo>
                    <a:lnTo>
                      <a:pt x="27" y="2452"/>
                    </a:lnTo>
                    <a:lnTo>
                      <a:pt x="20" y="2481"/>
                    </a:lnTo>
                    <a:lnTo>
                      <a:pt x="13" y="2510"/>
                    </a:lnTo>
                    <a:lnTo>
                      <a:pt x="0" y="2539"/>
                    </a:lnTo>
                    <a:lnTo>
                      <a:pt x="20" y="2510"/>
                    </a:lnTo>
                    <a:lnTo>
                      <a:pt x="34" y="2481"/>
                    </a:lnTo>
                    <a:lnTo>
                      <a:pt x="54" y="2445"/>
                    </a:lnTo>
                    <a:lnTo>
                      <a:pt x="67" y="2416"/>
                    </a:lnTo>
                    <a:lnTo>
                      <a:pt x="81" y="2387"/>
                    </a:lnTo>
                    <a:lnTo>
                      <a:pt x="94" y="2358"/>
                    </a:lnTo>
                    <a:lnTo>
                      <a:pt x="107" y="2329"/>
                    </a:lnTo>
                    <a:lnTo>
                      <a:pt x="128" y="2300"/>
                    </a:lnTo>
                    <a:lnTo>
                      <a:pt x="148" y="2271"/>
                    </a:lnTo>
                    <a:lnTo>
                      <a:pt x="168" y="2242"/>
                    </a:lnTo>
                    <a:lnTo>
                      <a:pt x="175" y="2213"/>
                    </a:lnTo>
                    <a:lnTo>
                      <a:pt x="188" y="2176"/>
                    </a:lnTo>
                    <a:lnTo>
                      <a:pt x="201" y="2147"/>
                    </a:lnTo>
                    <a:lnTo>
                      <a:pt x="215" y="2118"/>
                    </a:lnTo>
                    <a:lnTo>
                      <a:pt x="222" y="2060"/>
                    </a:lnTo>
                    <a:lnTo>
                      <a:pt x="235" y="2031"/>
                    </a:lnTo>
                    <a:lnTo>
                      <a:pt x="242" y="2002"/>
                    </a:lnTo>
                    <a:lnTo>
                      <a:pt x="269" y="1973"/>
                    </a:lnTo>
                    <a:lnTo>
                      <a:pt x="296" y="1951"/>
                    </a:lnTo>
                    <a:lnTo>
                      <a:pt x="309" y="1922"/>
                    </a:lnTo>
                    <a:lnTo>
                      <a:pt x="316" y="1886"/>
                    </a:lnTo>
                    <a:lnTo>
                      <a:pt x="329" y="1857"/>
                    </a:lnTo>
                    <a:lnTo>
                      <a:pt x="356" y="1828"/>
                    </a:lnTo>
                    <a:lnTo>
                      <a:pt x="383" y="1792"/>
                    </a:lnTo>
                    <a:lnTo>
                      <a:pt x="403" y="1763"/>
                    </a:lnTo>
                    <a:lnTo>
                      <a:pt x="416" y="1734"/>
                    </a:lnTo>
                    <a:lnTo>
                      <a:pt x="423" y="1705"/>
                    </a:lnTo>
                    <a:lnTo>
                      <a:pt x="430" y="1668"/>
                    </a:lnTo>
                    <a:lnTo>
                      <a:pt x="430" y="1639"/>
                    </a:lnTo>
                    <a:lnTo>
                      <a:pt x="430" y="1610"/>
                    </a:lnTo>
                    <a:lnTo>
                      <a:pt x="423" y="1581"/>
                    </a:lnTo>
                    <a:lnTo>
                      <a:pt x="423" y="1552"/>
                    </a:lnTo>
                    <a:lnTo>
                      <a:pt x="423" y="1523"/>
                    </a:lnTo>
                    <a:lnTo>
                      <a:pt x="423" y="1494"/>
                    </a:lnTo>
                    <a:lnTo>
                      <a:pt x="443" y="1465"/>
                    </a:lnTo>
                    <a:lnTo>
                      <a:pt x="470" y="1458"/>
                    </a:lnTo>
                    <a:lnTo>
                      <a:pt x="497" y="1444"/>
                    </a:lnTo>
                    <a:lnTo>
                      <a:pt x="524" y="1436"/>
                    </a:lnTo>
                    <a:lnTo>
                      <a:pt x="584" y="1429"/>
                    </a:lnTo>
                    <a:lnTo>
                      <a:pt x="618" y="1415"/>
                    </a:lnTo>
                    <a:lnTo>
                      <a:pt x="651" y="1407"/>
                    </a:lnTo>
                    <a:lnTo>
                      <a:pt x="678" y="1393"/>
                    </a:lnTo>
                    <a:lnTo>
                      <a:pt x="719" y="1393"/>
                    </a:lnTo>
                    <a:lnTo>
                      <a:pt x="766" y="1378"/>
                    </a:lnTo>
                    <a:lnTo>
                      <a:pt x="792" y="1364"/>
                    </a:lnTo>
                    <a:lnTo>
                      <a:pt x="819" y="1349"/>
                    </a:lnTo>
                    <a:lnTo>
                      <a:pt x="846" y="1320"/>
                    </a:lnTo>
                    <a:lnTo>
                      <a:pt x="853" y="1284"/>
                    </a:lnTo>
                    <a:lnTo>
                      <a:pt x="866" y="1255"/>
                    </a:lnTo>
                    <a:lnTo>
                      <a:pt x="866" y="1211"/>
                    </a:lnTo>
                    <a:lnTo>
                      <a:pt x="880" y="1161"/>
                    </a:lnTo>
                    <a:lnTo>
                      <a:pt x="893" y="1103"/>
                    </a:lnTo>
                    <a:lnTo>
                      <a:pt x="907" y="1074"/>
                    </a:lnTo>
                    <a:lnTo>
                      <a:pt x="947" y="1059"/>
                    </a:lnTo>
                    <a:lnTo>
                      <a:pt x="974" y="1037"/>
                    </a:lnTo>
                    <a:lnTo>
                      <a:pt x="1001" y="1008"/>
                    </a:lnTo>
                    <a:lnTo>
                      <a:pt x="1014" y="979"/>
                    </a:lnTo>
                    <a:lnTo>
                      <a:pt x="1021" y="950"/>
                    </a:lnTo>
                    <a:lnTo>
                      <a:pt x="1034" y="914"/>
                    </a:lnTo>
                    <a:lnTo>
                      <a:pt x="1041" y="885"/>
                    </a:lnTo>
                    <a:lnTo>
                      <a:pt x="1048" y="856"/>
                    </a:lnTo>
                    <a:lnTo>
                      <a:pt x="1054" y="820"/>
                    </a:lnTo>
                    <a:lnTo>
                      <a:pt x="1061" y="791"/>
                    </a:lnTo>
                    <a:lnTo>
                      <a:pt x="1075" y="762"/>
                    </a:lnTo>
                    <a:lnTo>
                      <a:pt x="1088" y="733"/>
                    </a:lnTo>
                    <a:lnTo>
                      <a:pt x="1095" y="704"/>
                    </a:lnTo>
                    <a:lnTo>
                      <a:pt x="1108" y="675"/>
                    </a:lnTo>
                    <a:lnTo>
                      <a:pt x="1108" y="646"/>
                    </a:lnTo>
                    <a:lnTo>
                      <a:pt x="1115" y="617"/>
                    </a:lnTo>
                    <a:lnTo>
                      <a:pt x="1115" y="588"/>
                    </a:lnTo>
                    <a:lnTo>
                      <a:pt x="1115" y="551"/>
                    </a:lnTo>
                    <a:lnTo>
                      <a:pt x="1108" y="522"/>
                    </a:lnTo>
                    <a:lnTo>
                      <a:pt x="1108" y="493"/>
                    </a:lnTo>
                    <a:lnTo>
                      <a:pt x="1101" y="464"/>
                    </a:lnTo>
                    <a:lnTo>
                      <a:pt x="1088" y="435"/>
                    </a:lnTo>
                    <a:lnTo>
                      <a:pt x="1081" y="406"/>
                    </a:lnTo>
                    <a:lnTo>
                      <a:pt x="1081" y="377"/>
                    </a:lnTo>
                    <a:lnTo>
                      <a:pt x="1081" y="348"/>
                    </a:lnTo>
                    <a:lnTo>
                      <a:pt x="1081" y="319"/>
                    </a:lnTo>
                    <a:lnTo>
                      <a:pt x="1081" y="290"/>
                    </a:lnTo>
                    <a:lnTo>
                      <a:pt x="1088" y="261"/>
                    </a:lnTo>
                    <a:lnTo>
                      <a:pt x="1095" y="232"/>
                    </a:lnTo>
                    <a:lnTo>
                      <a:pt x="1108" y="203"/>
                    </a:lnTo>
                    <a:lnTo>
                      <a:pt x="1128" y="167"/>
                    </a:lnTo>
                    <a:lnTo>
                      <a:pt x="1135" y="138"/>
                    </a:lnTo>
                    <a:lnTo>
                      <a:pt x="1135" y="109"/>
                    </a:lnTo>
                    <a:lnTo>
                      <a:pt x="1128" y="80"/>
                    </a:lnTo>
                    <a:lnTo>
                      <a:pt x="1122" y="51"/>
                    </a:lnTo>
                  </a:path>
                </a:pathLst>
              </a:custGeom>
              <a:solidFill>
                <a:srgbClr val="6D6D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1328" y="1009"/>
                <a:ext cx="1978" cy="422"/>
              </a:xfrm>
              <a:custGeom>
                <a:avLst/>
                <a:gdLst>
                  <a:gd name="T0" fmla="*/ 87 w 1978"/>
                  <a:gd name="T1" fmla="*/ 65 h 422"/>
                  <a:gd name="T2" fmla="*/ 168 w 1978"/>
                  <a:gd name="T3" fmla="*/ 51 h 422"/>
                  <a:gd name="T4" fmla="*/ 222 w 1978"/>
                  <a:gd name="T5" fmla="*/ 44 h 422"/>
                  <a:gd name="T6" fmla="*/ 276 w 1978"/>
                  <a:gd name="T7" fmla="*/ 29 h 422"/>
                  <a:gd name="T8" fmla="*/ 370 w 1978"/>
                  <a:gd name="T9" fmla="*/ 7 h 422"/>
                  <a:gd name="T10" fmla="*/ 451 w 1978"/>
                  <a:gd name="T11" fmla="*/ 0 h 422"/>
                  <a:gd name="T12" fmla="*/ 504 w 1978"/>
                  <a:gd name="T13" fmla="*/ 0 h 422"/>
                  <a:gd name="T14" fmla="*/ 558 w 1978"/>
                  <a:gd name="T15" fmla="*/ 22 h 422"/>
                  <a:gd name="T16" fmla="*/ 632 w 1978"/>
                  <a:gd name="T17" fmla="*/ 51 h 422"/>
                  <a:gd name="T18" fmla="*/ 693 w 1978"/>
                  <a:gd name="T19" fmla="*/ 80 h 422"/>
                  <a:gd name="T20" fmla="*/ 746 w 1978"/>
                  <a:gd name="T21" fmla="*/ 87 h 422"/>
                  <a:gd name="T22" fmla="*/ 800 w 1978"/>
                  <a:gd name="T23" fmla="*/ 94 h 422"/>
                  <a:gd name="T24" fmla="*/ 867 w 1978"/>
                  <a:gd name="T25" fmla="*/ 131 h 422"/>
                  <a:gd name="T26" fmla="*/ 921 w 1978"/>
                  <a:gd name="T27" fmla="*/ 138 h 422"/>
                  <a:gd name="T28" fmla="*/ 982 w 1978"/>
                  <a:gd name="T29" fmla="*/ 145 h 422"/>
                  <a:gd name="T30" fmla="*/ 1036 w 1978"/>
                  <a:gd name="T31" fmla="*/ 167 h 422"/>
                  <a:gd name="T32" fmla="*/ 1150 w 1978"/>
                  <a:gd name="T33" fmla="*/ 189 h 422"/>
                  <a:gd name="T34" fmla="*/ 1231 w 1978"/>
                  <a:gd name="T35" fmla="*/ 196 h 422"/>
                  <a:gd name="T36" fmla="*/ 1291 w 1978"/>
                  <a:gd name="T37" fmla="*/ 225 h 422"/>
                  <a:gd name="T38" fmla="*/ 1352 w 1978"/>
                  <a:gd name="T39" fmla="*/ 254 h 422"/>
                  <a:gd name="T40" fmla="*/ 1432 w 1978"/>
                  <a:gd name="T41" fmla="*/ 261 h 422"/>
                  <a:gd name="T42" fmla="*/ 1493 w 1978"/>
                  <a:gd name="T43" fmla="*/ 276 h 422"/>
                  <a:gd name="T44" fmla="*/ 1580 w 1978"/>
                  <a:gd name="T45" fmla="*/ 290 h 422"/>
                  <a:gd name="T46" fmla="*/ 1634 w 1978"/>
                  <a:gd name="T47" fmla="*/ 305 h 422"/>
                  <a:gd name="T48" fmla="*/ 1695 w 1978"/>
                  <a:gd name="T49" fmla="*/ 327 h 422"/>
                  <a:gd name="T50" fmla="*/ 1748 w 1978"/>
                  <a:gd name="T51" fmla="*/ 356 h 422"/>
                  <a:gd name="T52" fmla="*/ 1809 w 1978"/>
                  <a:gd name="T53" fmla="*/ 392 h 422"/>
                  <a:gd name="T54" fmla="*/ 1869 w 1978"/>
                  <a:gd name="T55" fmla="*/ 392 h 422"/>
                  <a:gd name="T56" fmla="*/ 1950 w 1978"/>
                  <a:gd name="T57" fmla="*/ 399 h 422"/>
                  <a:gd name="T58" fmla="*/ 1950 w 1978"/>
                  <a:gd name="T59" fmla="*/ 414 h 422"/>
                  <a:gd name="T60" fmla="*/ 1883 w 1978"/>
                  <a:gd name="T61" fmla="*/ 421 h 422"/>
                  <a:gd name="T62" fmla="*/ 1829 w 1978"/>
                  <a:gd name="T63" fmla="*/ 414 h 422"/>
                  <a:gd name="T64" fmla="*/ 1775 w 1978"/>
                  <a:gd name="T65" fmla="*/ 414 h 422"/>
                  <a:gd name="T66" fmla="*/ 1721 w 1978"/>
                  <a:gd name="T67" fmla="*/ 363 h 422"/>
                  <a:gd name="T68" fmla="*/ 1661 w 1978"/>
                  <a:gd name="T69" fmla="*/ 341 h 422"/>
                  <a:gd name="T70" fmla="*/ 1594 w 1978"/>
                  <a:gd name="T71" fmla="*/ 319 h 422"/>
                  <a:gd name="T72" fmla="*/ 1533 w 1978"/>
                  <a:gd name="T73" fmla="*/ 305 h 422"/>
                  <a:gd name="T74" fmla="*/ 1479 w 1978"/>
                  <a:gd name="T75" fmla="*/ 290 h 422"/>
                  <a:gd name="T76" fmla="*/ 1405 w 1978"/>
                  <a:gd name="T77" fmla="*/ 276 h 422"/>
                  <a:gd name="T78" fmla="*/ 1352 w 1978"/>
                  <a:gd name="T79" fmla="*/ 269 h 422"/>
                  <a:gd name="T80" fmla="*/ 1298 w 1978"/>
                  <a:gd name="T81" fmla="*/ 261 h 422"/>
                  <a:gd name="T82" fmla="*/ 1231 w 1978"/>
                  <a:gd name="T83" fmla="*/ 218 h 422"/>
                  <a:gd name="T84" fmla="*/ 1170 w 1978"/>
                  <a:gd name="T85" fmla="*/ 196 h 422"/>
                  <a:gd name="T86" fmla="*/ 1110 w 1978"/>
                  <a:gd name="T87" fmla="*/ 203 h 422"/>
                  <a:gd name="T88" fmla="*/ 1056 w 1978"/>
                  <a:gd name="T89" fmla="*/ 203 h 422"/>
                  <a:gd name="T90" fmla="*/ 1002 w 1978"/>
                  <a:gd name="T91" fmla="*/ 181 h 422"/>
                  <a:gd name="T92" fmla="*/ 948 w 1978"/>
                  <a:gd name="T93" fmla="*/ 152 h 422"/>
                  <a:gd name="T94" fmla="*/ 867 w 1978"/>
                  <a:gd name="T95" fmla="*/ 152 h 422"/>
                  <a:gd name="T96" fmla="*/ 814 w 1978"/>
                  <a:gd name="T97" fmla="*/ 116 h 422"/>
                  <a:gd name="T98" fmla="*/ 760 w 1978"/>
                  <a:gd name="T99" fmla="*/ 102 h 422"/>
                  <a:gd name="T100" fmla="*/ 699 w 1978"/>
                  <a:gd name="T101" fmla="*/ 80 h 422"/>
                  <a:gd name="T102" fmla="*/ 646 w 1978"/>
                  <a:gd name="T103" fmla="*/ 58 h 422"/>
                  <a:gd name="T104" fmla="*/ 585 w 1978"/>
                  <a:gd name="T105" fmla="*/ 44 h 422"/>
                  <a:gd name="T106" fmla="*/ 531 w 1978"/>
                  <a:gd name="T107" fmla="*/ 29 h 422"/>
                  <a:gd name="T108" fmla="*/ 464 w 1978"/>
                  <a:gd name="T109" fmla="*/ 15 h 422"/>
                  <a:gd name="T110" fmla="*/ 377 w 1978"/>
                  <a:gd name="T111" fmla="*/ 15 h 422"/>
                  <a:gd name="T112" fmla="*/ 316 w 1978"/>
                  <a:gd name="T113" fmla="*/ 15 h 422"/>
                  <a:gd name="T114" fmla="*/ 262 w 1978"/>
                  <a:gd name="T115" fmla="*/ 36 h 422"/>
                  <a:gd name="T116" fmla="*/ 202 w 1978"/>
                  <a:gd name="T117" fmla="*/ 58 h 422"/>
                  <a:gd name="T118" fmla="*/ 134 w 1978"/>
                  <a:gd name="T119" fmla="*/ 87 h 422"/>
                  <a:gd name="T120" fmla="*/ 81 w 1978"/>
                  <a:gd name="T121" fmla="*/ 94 h 422"/>
                  <a:gd name="T122" fmla="*/ 27 w 1978"/>
                  <a:gd name="T123" fmla="*/ 80 h 422"/>
                  <a:gd name="T124" fmla="*/ 27 w 1978"/>
                  <a:gd name="T125" fmla="*/ 73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78" h="422">
                    <a:moveTo>
                      <a:pt x="40" y="73"/>
                    </a:moveTo>
                    <a:lnTo>
                      <a:pt x="87" y="65"/>
                    </a:lnTo>
                    <a:lnTo>
                      <a:pt x="128" y="58"/>
                    </a:lnTo>
                    <a:lnTo>
                      <a:pt x="168" y="51"/>
                    </a:lnTo>
                    <a:lnTo>
                      <a:pt x="195" y="51"/>
                    </a:lnTo>
                    <a:lnTo>
                      <a:pt x="222" y="44"/>
                    </a:lnTo>
                    <a:lnTo>
                      <a:pt x="249" y="29"/>
                    </a:lnTo>
                    <a:lnTo>
                      <a:pt x="276" y="29"/>
                    </a:lnTo>
                    <a:lnTo>
                      <a:pt x="309" y="22"/>
                    </a:lnTo>
                    <a:lnTo>
                      <a:pt x="370" y="7"/>
                    </a:lnTo>
                    <a:lnTo>
                      <a:pt x="403" y="7"/>
                    </a:lnTo>
                    <a:lnTo>
                      <a:pt x="451" y="0"/>
                    </a:lnTo>
                    <a:lnTo>
                      <a:pt x="477" y="0"/>
                    </a:lnTo>
                    <a:lnTo>
                      <a:pt x="504" y="0"/>
                    </a:lnTo>
                    <a:lnTo>
                      <a:pt x="531" y="22"/>
                    </a:lnTo>
                    <a:lnTo>
                      <a:pt x="558" y="22"/>
                    </a:lnTo>
                    <a:lnTo>
                      <a:pt x="585" y="36"/>
                    </a:lnTo>
                    <a:lnTo>
                      <a:pt x="632" y="51"/>
                    </a:lnTo>
                    <a:lnTo>
                      <a:pt x="666" y="65"/>
                    </a:lnTo>
                    <a:lnTo>
                      <a:pt x="693" y="80"/>
                    </a:lnTo>
                    <a:lnTo>
                      <a:pt x="720" y="80"/>
                    </a:lnTo>
                    <a:lnTo>
                      <a:pt x="746" y="87"/>
                    </a:lnTo>
                    <a:lnTo>
                      <a:pt x="773" y="87"/>
                    </a:lnTo>
                    <a:lnTo>
                      <a:pt x="800" y="94"/>
                    </a:lnTo>
                    <a:lnTo>
                      <a:pt x="834" y="109"/>
                    </a:lnTo>
                    <a:lnTo>
                      <a:pt x="867" y="131"/>
                    </a:lnTo>
                    <a:lnTo>
                      <a:pt x="894" y="138"/>
                    </a:lnTo>
                    <a:lnTo>
                      <a:pt x="921" y="138"/>
                    </a:lnTo>
                    <a:lnTo>
                      <a:pt x="955" y="138"/>
                    </a:lnTo>
                    <a:lnTo>
                      <a:pt x="982" y="145"/>
                    </a:lnTo>
                    <a:lnTo>
                      <a:pt x="1009" y="145"/>
                    </a:lnTo>
                    <a:lnTo>
                      <a:pt x="1036" y="167"/>
                    </a:lnTo>
                    <a:lnTo>
                      <a:pt x="1089" y="189"/>
                    </a:lnTo>
                    <a:lnTo>
                      <a:pt x="1150" y="189"/>
                    </a:lnTo>
                    <a:lnTo>
                      <a:pt x="1177" y="189"/>
                    </a:lnTo>
                    <a:lnTo>
                      <a:pt x="1231" y="196"/>
                    </a:lnTo>
                    <a:lnTo>
                      <a:pt x="1257" y="211"/>
                    </a:lnTo>
                    <a:lnTo>
                      <a:pt x="1291" y="225"/>
                    </a:lnTo>
                    <a:lnTo>
                      <a:pt x="1318" y="240"/>
                    </a:lnTo>
                    <a:lnTo>
                      <a:pt x="1352" y="254"/>
                    </a:lnTo>
                    <a:lnTo>
                      <a:pt x="1385" y="254"/>
                    </a:lnTo>
                    <a:lnTo>
                      <a:pt x="1432" y="261"/>
                    </a:lnTo>
                    <a:lnTo>
                      <a:pt x="1459" y="269"/>
                    </a:lnTo>
                    <a:lnTo>
                      <a:pt x="1493" y="276"/>
                    </a:lnTo>
                    <a:lnTo>
                      <a:pt x="1533" y="283"/>
                    </a:lnTo>
                    <a:lnTo>
                      <a:pt x="1580" y="290"/>
                    </a:lnTo>
                    <a:lnTo>
                      <a:pt x="1607" y="290"/>
                    </a:lnTo>
                    <a:lnTo>
                      <a:pt x="1634" y="305"/>
                    </a:lnTo>
                    <a:lnTo>
                      <a:pt x="1668" y="312"/>
                    </a:lnTo>
                    <a:lnTo>
                      <a:pt x="1695" y="327"/>
                    </a:lnTo>
                    <a:lnTo>
                      <a:pt x="1721" y="341"/>
                    </a:lnTo>
                    <a:lnTo>
                      <a:pt x="1748" y="356"/>
                    </a:lnTo>
                    <a:lnTo>
                      <a:pt x="1782" y="385"/>
                    </a:lnTo>
                    <a:lnTo>
                      <a:pt x="1809" y="392"/>
                    </a:lnTo>
                    <a:lnTo>
                      <a:pt x="1843" y="392"/>
                    </a:lnTo>
                    <a:lnTo>
                      <a:pt x="1869" y="392"/>
                    </a:lnTo>
                    <a:lnTo>
                      <a:pt x="1923" y="392"/>
                    </a:lnTo>
                    <a:lnTo>
                      <a:pt x="1950" y="399"/>
                    </a:lnTo>
                    <a:lnTo>
                      <a:pt x="1977" y="406"/>
                    </a:lnTo>
                    <a:lnTo>
                      <a:pt x="1950" y="414"/>
                    </a:lnTo>
                    <a:lnTo>
                      <a:pt x="1923" y="421"/>
                    </a:lnTo>
                    <a:lnTo>
                      <a:pt x="1883" y="421"/>
                    </a:lnTo>
                    <a:lnTo>
                      <a:pt x="1856" y="421"/>
                    </a:lnTo>
                    <a:lnTo>
                      <a:pt x="1829" y="414"/>
                    </a:lnTo>
                    <a:lnTo>
                      <a:pt x="1802" y="414"/>
                    </a:lnTo>
                    <a:lnTo>
                      <a:pt x="1775" y="414"/>
                    </a:lnTo>
                    <a:lnTo>
                      <a:pt x="1742" y="392"/>
                    </a:lnTo>
                    <a:lnTo>
                      <a:pt x="1721" y="363"/>
                    </a:lnTo>
                    <a:lnTo>
                      <a:pt x="1695" y="356"/>
                    </a:lnTo>
                    <a:lnTo>
                      <a:pt x="1661" y="341"/>
                    </a:lnTo>
                    <a:lnTo>
                      <a:pt x="1627" y="327"/>
                    </a:lnTo>
                    <a:lnTo>
                      <a:pt x="1594" y="319"/>
                    </a:lnTo>
                    <a:lnTo>
                      <a:pt x="1560" y="312"/>
                    </a:lnTo>
                    <a:lnTo>
                      <a:pt x="1533" y="305"/>
                    </a:lnTo>
                    <a:lnTo>
                      <a:pt x="1506" y="298"/>
                    </a:lnTo>
                    <a:lnTo>
                      <a:pt x="1479" y="290"/>
                    </a:lnTo>
                    <a:lnTo>
                      <a:pt x="1432" y="283"/>
                    </a:lnTo>
                    <a:lnTo>
                      <a:pt x="1405" y="276"/>
                    </a:lnTo>
                    <a:lnTo>
                      <a:pt x="1379" y="269"/>
                    </a:lnTo>
                    <a:lnTo>
                      <a:pt x="1352" y="269"/>
                    </a:lnTo>
                    <a:lnTo>
                      <a:pt x="1325" y="269"/>
                    </a:lnTo>
                    <a:lnTo>
                      <a:pt x="1298" y="261"/>
                    </a:lnTo>
                    <a:lnTo>
                      <a:pt x="1264" y="240"/>
                    </a:lnTo>
                    <a:lnTo>
                      <a:pt x="1231" y="218"/>
                    </a:lnTo>
                    <a:lnTo>
                      <a:pt x="1197" y="203"/>
                    </a:lnTo>
                    <a:lnTo>
                      <a:pt x="1170" y="196"/>
                    </a:lnTo>
                    <a:lnTo>
                      <a:pt x="1136" y="196"/>
                    </a:lnTo>
                    <a:lnTo>
                      <a:pt x="1110" y="203"/>
                    </a:lnTo>
                    <a:lnTo>
                      <a:pt x="1083" y="203"/>
                    </a:lnTo>
                    <a:lnTo>
                      <a:pt x="1056" y="203"/>
                    </a:lnTo>
                    <a:lnTo>
                      <a:pt x="1029" y="196"/>
                    </a:lnTo>
                    <a:lnTo>
                      <a:pt x="1002" y="181"/>
                    </a:lnTo>
                    <a:lnTo>
                      <a:pt x="975" y="167"/>
                    </a:lnTo>
                    <a:lnTo>
                      <a:pt x="948" y="152"/>
                    </a:lnTo>
                    <a:lnTo>
                      <a:pt x="894" y="152"/>
                    </a:lnTo>
                    <a:lnTo>
                      <a:pt x="867" y="152"/>
                    </a:lnTo>
                    <a:lnTo>
                      <a:pt x="841" y="138"/>
                    </a:lnTo>
                    <a:lnTo>
                      <a:pt x="814" y="116"/>
                    </a:lnTo>
                    <a:lnTo>
                      <a:pt x="787" y="102"/>
                    </a:lnTo>
                    <a:lnTo>
                      <a:pt x="760" y="102"/>
                    </a:lnTo>
                    <a:lnTo>
                      <a:pt x="726" y="94"/>
                    </a:lnTo>
                    <a:lnTo>
                      <a:pt x="699" y="80"/>
                    </a:lnTo>
                    <a:lnTo>
                      <a:pt x="672" y="65"/>
                    </a:lnTo>
                    <a:lnTo>
                      <a:pt x="646" y="58"/>
                    </a:lnTo>
                    <a:lnTo>
                      <a:pt x="612" y="51"/>
                    </a:lnTo>
                    <a:lnTo>
                      <a:pt x="585" y="44"/>
                    </a:lnTo>
                    <a:lnTo>
                      <a:pt x="558" y="36"/>
                    </a:lnTo>
                    <a:lnTo>
                      <a:pt x="531" y="29"/>
                    </a:lnTo>
                    <a:lnTo>
                      <a:pt x="498" y="22"/>
                    </a:lnTo>
                    <a:lnTo>
                      <a:pt x="464" y="15"/>
                    </a:lnTo>
                    <a:lnTo>
                      <a:pt x="430" y="15"/>
                    </a:lnTo>
                    <a:lnTo>
                      <a:pt x="377" y="15"/>
                    </a:lnTo>
                    <a:lnTo>
                      <a:pt x="343" y="15"/>
                    </a:lnTo>
                    <a:lnTo>
                      <a:pt x="316" y="15"/>
                    </a:lnTo>
                    <a:lnTo>
                      <a:pt x="289" y="29"/>
                    </a:lnTo>
                    <a:lnTo>
                      <a:pt x="262" y="36"/>
                    </a:lnTo>
                    <a:lnTo>
                      <a:pt x="235" y="44"/>
                    </a:lnTo>
                    <a:lnTo>
                      <a:pt x="202" y="58"/>
                    </a:lnTo>
                    <a:lnTo>
                      <a:pt x="168" y="73"/>
                    </a:lnTo>
                    <a:lnTo>
                      <a:pt x="134" y="87"/>
                    </a:lnTo>
                    <a:lnTo>
                      <a:pt x="108" y="94"/>
                    </a:lnTo>
                    <a:lnTo>
                      <a:pt x="81" y="94"/>
                    </a:lnTo>
                    <a:lnTo>
                      <a:pt x="54" y="94"/>
                    </a:lnTo>
                    <a:lnTo>
                      <a:pt x="27" y="80"/>
                    </a:lnTo>
                    <a:lnTo>
                      <a:pt x="0" y="65"/>
                    </a:lnTo>
                    <a:lnTo>
                      <a:pt x="27" y="73"/>
                    </a:lnTo>
                    <a:lnTo>
                      <a:pt x="40" y="73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3466" y="559"/>
                <a:ext cx="1827" cy="880"/>
              </a:xfrm>
              <a:custGeom>
                <a:avLst/>
                <a:gdLst>
                  <a:gd name="T0" fmla="*/ 27 w 1827"/>
                  <a:gd name="T1" fmla="*/ 864 h 880"/>
                  <a:gd name="T2" fmla="*/ 101 w 1827"/>
                  <a:gd name="T3" fmla="*/ 850 h 880"/>
                  <a:gd name="T4" fmla="*/ 154 w 1827"/>
                  <a:gd name="T5" fmla="*/ 814 h 880"/>
                  <a:gd name="T6" fmla="*/ 262 w 1827"/>
                  <a:gd name="T7" fmla="*/ 785 h 880"/>
                  <a:gd name="T8" fmla="*/ 322 w 1827"/>
                  <a:gd name="T9" fmla="*/ 726 h 880"/>
                  <a:gd name="T10" fmla="*/ 376 w 1827"/>
                  <a:gd name="T11" fmla="*/ 697 h 880"/>
                  <a:gd name="T12" fmla="*/ 430 w 1827"/>
                  <a:gd name="T13" fmla="*/ 661 h 880"/>
                  <a:gd name="T14" fmla="*/ 497 w 1827"/>
                  <a:gd name="T15" fmla="*/ 625 h 880"/>
                  <a:gd name="T16" fmla="*/ 577 w 1827"/>
                  <a:gd name="T17" fmla="*/ 610 h 880"/>
                  <a:gd name="T18" fmla="*/ 651 w 1827"/>
                  <a:gd name="T19" fmla="*/ 588 h 880"/>
                  <a:gd name="T20" fmla="*/ 705 w 1827"/>
                  <a:gd name="T21" fmla="*/ 559 h 880"/>
                  <a:gd name="T22" fmla="*/ 765 w 1827"/>
                  <a:gd name="T23" fmla="*/ 501 h 880"/>
                  <a:gd name="T24" fmla="*/ 839 w 1827"/>
                  <a:gd name="T25" fmla="*/ 465 h 880"/>
                  <a:gd name="T26" fmla="*/ 886 w 1827"/>
                  <a:gd name="T27" fmla="*/ 407 h 880"/>
                  <a:gd name="T28" fmla="*/ 913 w 1827"/>
                  <a:gd name="T29" fmla="*/ 341 h 880"/>
                  <a:gd name="T30" fmla="*/ 967 w 1827"/>
                  <a:gd name="T31" fmla="*/ 283 h 880"/>
                  <a:gd name="T32" fmla="*/ 1027 w 1827"/>
                  <a:gd name="T33" fmla="*/ 240 h 880"/>
                  <a:gd name="T34" fmla="*/ 1094 w 1827"/>
                  <a:gd name="T35" fmla="*/ 203 h 880"/>
                  <a:gd name="T36" fmla="*/ 1175 w 1827"/>
                  <a:gd name="T37" fmla="*/ 174 h 880"/>
                  <a:gd name="T38" fmla="*/ 1242 w 1827"/>
                  <a:gd name="T39" fmla="*/ 174 h 880"/>
                  <a:gd name="T40" fmla="*/ 1336 w 1827"/>
                  <a:gd name="T41" fmla="*/ 145 h 880"/>
                  <a:gd name="T42" fmla="*/ 1390 w 1827"/>
                  <a:gd name="T43" fmla="*/ 123 h 880"/>
                  <a:gd name="T44" fmla="*/ 1443 w 1827"/>
                  <a:gd name="T45" fmla="*/ 109 h 880"/>
                  <a:gd name="T46" fmla="*/ 1497 w 1827"/>
                  <a:gd name="T47" fmla="*/ 94 h 880"/>
                  <a:gd name="T48" fmla="*/ 1584 w 1827"/>
                  <a:gd name="T49" fmla="*/ 94 h 880"/>
                  <a:gd name="T50" fmla="*/ 1638 w 1827"/>
                  <a:gd name="T51" fmla="*/ 73 h 880"/>
                  <a:gd name="T52" fmla="*/ 1698 w 1827"/>
                  <a:gd name="T53" fmla="*/ 44 h 880"/>
                  <a:gd name="T54" fmla="*/ 1766 w 1827"/>
                  <a:gd name="T55" fmla="*/ 22 h 880"/>
                  <a:gd name="T56" fmla="*/ 1826 w 1827"/>
                  <a:gd name="T57" fmla="*/ 0 h 880"/>
                  <a:gd name="T58" fmla="*/ 1766 w 1827"/>
                  <a:gd name="T59" fmla="*/ 22 h 880"/>
                  <a:gd name="T60" fmla="*/ 1705 w 1827"/>
                  <a:gd name="T61" fmla="*/ 80 h 880"/>
                  <a:gd name="T62" fmla="*/ 1625 w 1827"/>
                  <a:gd name="T63" fmla="*/ 102 h 880"/>
                  <a:gd name="T64" fmla="*/ 1564 w 1827"/>
                  <a:gd name="T65" fmla="*/ 116 h 880"/>
                  <a:gd name="T66" fmla="*/ 1484 w 1827"/>
                  <a:gd name="T67" fmla="*/ 138 h 880"/>
                  <a:gd name="T68" fmla="*/ 1430 w 1827"/>
                  <a:gd name="T69" fmla="*/ 145 h 880"/>
                  <a:gd name="T70" fmla="*/ 1370 w 1827"/>
                  <a:gd name="T71" fmla="*/ 160 h 880"/>
                  <a:gd name="T72" fmla="*/ 1302 w 1827"/>
                  <a:gd name="T73" fmla="*/ 174 h 880"/>
                  <a:gd name="T74" fmla="*/ 1242 w 1827"/>
                  <a:gd name="T75" fmla="*/ 203 h 880"/>
                  <a:gd name="T76" fmla="*/ 1175 w 1827"/>
                  <a:gd name="T77" fmla="*/ 218 h 880"/>
                  <a:gd name="T78" fmla="*/ 1121 w 1827"/>
                  <a:gd name="T79" fmla="*/ 240 h 880"/>
                  <a:gd name="T80" fmla="*/ 1067 w 1827"/>
                  <a:gd name="T81" fmla="*/ 262 h 880"/>
                  <a:gd name="T82" fmla="*/ 1014 w 1827"/>
                  <a:gd name="T83" fmla="*/ 298 h 880"/>
                  <a:gd name="T84" fmla="*/ 960 w 1827"/>
                  <a:gd name="T85" fmla="*/ 327 h 880"/>
                  <a:gd name="T86" fmla="*/ 913 w 1827"/>
                  <a:gd name="T87" fmla="*/ 370 h 880"/>
                  <a:gd name="T88" fmla="*/ 886 w 1827"/>
                  <a:gd name="T89" fmla="*/ 443 h 880"/>
                  <a:gd name="T90" fmla="*/ 846 w 1827"/>
                  <a:gd name="T91" fmla="*/ 509 h 880"/>
                  <a:gd name="T92" fmla="*/ 792 w 1827"/>
                  <a:gd name="T93" fmla="*/ 545 h 880"/>
                  <a:gd name="T94" fmla="*/ 732 w 1827"/>
                  <a:gd name="T95" fmla="*/ 567 h 880"/>
                  <a:gd name="T96" fmla="*/ 665 w 1827"/>
                  <a:gd name="T97" fmla="*/ 588 h 880"/>
                  <a:gd name="T98" fmla="*/ 591 w 1827"/>
                  <a:gd name="T99" fmla="*/ 610 h 880"/>
                  <a:gd name="T100" fmla="*/ 537 w 1827"/>
                  <a:gd name="T101" fmla="*/ 647 h 880"/>
                  <a:gd name="T102" fmla="*/ 477 w 1827"/>
                  <a:gd name="T103" fmla="*/ 654 h 880"/>
                  <a:gd name="T104" fmla="*/ 403 w 1827"/>
                  <a:gd name="T105" fmla="*/ 676 h 880"/>
                  <a:gd name="T106" fmla="*/ 356 w 1827"/>
                  <a:gd name="T107" fmla="*/ 734 h 880"/>
                  <a:gd name="T108" fmla="*/ 302 w 1827"/>
                  <a:gd name="T109" fmla="*/ 777 h 880"/>
                  <a:gd name="T110" fmla="*/ 208 w 1827"/>
                  <a:gd name="T111" fmla="*/ 799 h 880"/>
                  <a:gd name="T112" fmla="*/ 154 w 1827"/>
                  <a:gd name="T113" fmla="*/ 835 h 880"/>
                  <a:gd name="T114" fmla="*/ 101 w 1827"/>
                  <a:gd name="T115" fmla="*/ 872 h 880"/>
                  <a:gd name="T116" fmla="*/ 47 w 1827"/>
                  <a:gd name="T117" fmla="*/ 879 h 880"/>
                  <a:gd name="T118" fmla="*/ 0 w 1827"/>
                  <a:gd name="T119" fmla="*/ 864 h 8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27" h="880">
                    <a:moveTo>
                      <a:pt x="0" y="864"/>
                    </a:moveTo>
                    <a:lnTo>
                      <a:pt x="27" y="864"/>
                    </a:lnTo>
                    <a:lnTo>
                      <a:pt x="67" y="857"/>
                    </a:lnTo>
                    <a:lnTo>
                      <a:pt x="101" y="850"/>
                    </a:lnTo>
                    <a:lnTo>
                      <a:pt x="128" y="843"/>
                    </a:lnTo>
                    <a:lnTo>
                      <a:pt x="154" y="814"/>
                    </a:lnTo>
                    <a:lnTo>
                      <a:pt x="215" y="799"/>
                    </a:lnTo>
                    <a:lnTo>
                      <a:pt x="262" y="785"/>
                    </a:lnTo>
                    <a:lnTo>
                      <a:pt x="289" y="763"/>
                    </a:lnTo>
                    <a:lnTo>
                      <a:pt x="322" y="726"/>
                    </a:lnTo>
                    <a:lnTo>
                      <a:pt x="349" y="705"/>
                    </a:lnTo>
                    <a:lnTo>
                      <a:pt x="376" y="697"/>
                    </a:lnTo>
                    <a:lnTo>
                      <a:pt x="403" y="683"/>
                    </a:lnTo>
                    <a:lnTo>
                      <a:pt x="430" y="661"/>
                    </a:lnTo>
                    <a:lnTo>
                      <a:pt x="463" y="632"/>
                    </a:lnTo>
                    <a:lnTo>
                      <a:pt x="497" y="625"/>
                    </a:lnTo>
                    <a:lnTo>
                      <a:pt x="537" y="617"/>
                    </a:lnTo>
                    <a:lnTo>
                      <a:pt x="577" y="610"/>
                    </a:lnTo>
                    <a:lnTo>
                      <a:pt x="618" y="603"/>
                    </a:lnTo>
                    <a:lnTo>
                      <a:pt x="651" y="588"/>
                    </a:lnTo>
                    <a:lnTo>
                      <a:pt x="678" y="581"/>
                    </a:lnTo>
                    <a:lnTo>
                      <a:pt x="705" y="559"/>
                    </a:lnTo>
                    <a:lnTo>
                      <a:pt x="732" y="530"/>
                    </a:lnTo>
                    <a:lnTo>
                      <a:pt x="765" y="501"/>
                    </a:lnTo>
                    <a:lnTo>
                      <a:pt x="792" y="479"/>
                    </a:lnTo>
                    <a:lnTo>
                      <a:pt x="839" y="465"/>
                    </a:lnTo>
                    <a:lnTo>
                      <a:pt x="859" y="436"/>
                    </a:lnTo>
                    <a:lnTo>
                      <a:pt x="886" y="407"/>
                    </a:lnTo>
                    <a:lnTo>
                      <a:pt x="900" y="370"/>
                    </a:lnTo>
                    <a:lnTo>
                      <a:pt x="913" y="341"/>
                    </a:lnTo>
                    <a:lnTo>
                      <a:pt x="933" y="312"/>
                    </a:lnTo>
                    <a:lnTo>
                      <a:pt x="967" y="283"/>
                    </a:lnTo>
                    <a:lnTo>
                      <a:pt x="1000" y="262"/>
                    </a:lnTo>
                    <a:lnTo>
                      <a:pt x="1027" y="240"/>
                    </a:lnTo>
                    <a:lnTo>
                      <a:pt x="1061" y="218"/>
                    </a:lnTo>
                    <a:lnTo>
                      <a:pt x="1094" y="203"/>
                    </a:lnTo>
                    <a:lnTo>
                      <a:pt x="1121" y="189"/>
                    </a:lnTo>
                    <a:lnTo>
                      <a:pt x="1175" y="174"/>
                    </a:lnTo>
                    <a:lnTo>
                      <a:pt x="1202" y="182"/>
                    </a:lnTo>
                    <a:lnTo>
                      <a:pt x="1242" y="174"/>
                    </a:lnTo>
                    <a:lnTo>
                      <a:pt x="1302" y="167"/>
                    </a:lnTo>
                    <a:lnTo>
                      <a:pt x="1336" y="145"/>
                    </a:lnTo>
                    <a:lnTo>
                      <a:pt x="1363" y="131"/>
                    </a:lnTo>
                    <a:lnTo>
                      <a:pt x="1390" y="123"/>
                    </a:lnTo>
                    <a:lnTo>
                      <a:pt x="1416" y="116"/>
                    </a:lnTo>
                    <a:lnTo>
                      <a:pt x="1443" y="109"/>
                    </a:lnTo>
                    <a:lnTo>
                      <a:pt x="1470" y="102"/>
                    </a:lnTo>
                    <a:lnTo>
                      <a:pt x="1497" y="94"/>
                    </a:lnTo>
                    <a:lnTo>
                      <a:pt x="1524" y="94"/>
                    </a:lnTo>
                    <a:lnTo>
                      <a:pt x="1584" y="94"/>
                    </a:lnTo>
                    <a:lnTo>
                      <a:pt x="1611" y="87"/>
                    </a:lnTo>
                    <a:lnTo>
                      <a:pt x="1638" y="73"/>
                    </a:lnTo>
                    <a:lnTo>
                      <a:pt x="1672" y="58"/>
                    </a:lnTo>
                    <a:lnTo>
                      <a:pt x="1698" y="44"/>
                    </a:lnTo>
                    <a:lnTo>
                      <a:pt x="1732" y="36"/>
                    </a:lnTo>
                    <a:lnTo>
                      <a:pt x="1766" y="22"/>
                    </a:lnTo>
                    <a:lnTo>
                      <a:pt x="1799" y="15"/>
                    </a:lnTo>
                    <a:lnTo>
                      <a:pt x="1826" y="0"/>
                    </a:lnTo>
                    <a:lnTo>
                      <a:pt x="1792" y="0"/>
                    </a:lnTo>
                    <a:lnTo>
                      <a:pt x="1766" y="22"/>
                    </a:lnTo>
                    <a:lnTo>
                      <a:pt x="1732" y="51"/>
                    </a:lnTo>
                    <a:lnTo>
                      <a:pt x="1705" y="80"/>
                    </a:lnTo>
                    <a:lnTo>
                      <a:pt x="1678" y="102"/>
                    </a:lnTo>
                    <a:lnTo>
                      <a:pt x="1625" y="102"/>
                    </a:lnTo>
                    <a:lnTo>
                      <a:pt x="1598" y="109"/>
                    </a:lnTo>
                    <a:lnTo>
                      <a:pt x="1564" y="116"/>
                    </a:lnTo>
                    <a:lnTo>
                      <a:pt x="1531" y="131"/>
                    </a:lnTo>
                    <a:lnTo>
                      <a:pt x="1484" y="138"/>
                    </a:lnTo>
                    <a:lnTo>
                      <a:pt x="1457" y="145"/>
                    </a:lnTo>
                    <a:lnTo>
                      <a:pt x="1430" y="145"/>
                    </a:lnTo>
                    <a:lnTo>
                      <a:pt x="1396" y="160"/>
                    </a:lnTo>
                    <a:lnTo>
                      <a:pt x="1370" y="160"/>
                    </a:lnTo>
                    <a:lnTo>
                      <a:pt x="1329" y="167"/>
                    </a:lnTo>
                    <a:lnTo>
                      <a:pt x="1302" y="174"/>
                    </a:lnTo>
                    <a:lnTo>
                      <a:pt x="1276" y="189"/>
                    </a:lnTo>
                    <a:lnTo>
                      <a:pt x="1242" y="203"/>
                    </a:lnTo>
                    <a:lnTo>
                      <a:pt x="1208" y="218"/>
                    </a:lnTo>
                    <a:lnTo>
                      <a:pt x="1175" y="218"/>
                    </a:lnTo>
                    <a:lnTo>
                      <a:pt x="1148" y="225"/>
                    </a:lnTo>
                    <a:lnTo>
                      <a:pt x="1121" y="240"/>
                    </a:lnTo>
                    <a:lnTo>
                      <a:pt x="1094" y="247"/>
                    </a:lnTo>
                    <a:lnTo>
                      <a:pt x="1067" y="262"/>
                    </a:lnTo>
                    <a:lnTo>
                      <a:pt x="1041" y="276"/>
                    </a:lnTo>
                    <a:lnTo>
                      <a:pt x="1014" y="298"/>
                    </a:lnTo>
                    <a:lnTo>
                      <a:pt x="987" y="312"/>
                    </a:lnTo>
                    <a:lnTo>
                      <a:pt x="960" y="327"/>
                    </a:lnTo>
                    <a:lnTo>
                      <a:pt x="933" y="341"/>
                    </a:lnTo>
                    <a:lnTo>
                      <a:pt x="913" y="370"/>
                    </a:lnTo>
                    <a:lnTo>
                      <a:pt x="893" y="400"/>
                    </a:lnTo>
                    <a:lnTo>
                      <a:pt x="886" y="443"/>
                    </a:lnTo>
                    <a:lnTo>
                      <a:pt x="866" y="472"/>
                    </a:lnTo>
                    <a:lnTo>
                      <a:pt x="846" y="509"/>
                    </a:lnTo>
                    <a:lnTo>
                      <a:pt x="819" y="530"/>
                    </a:lnTo>
                    <a:lnTo>
                      <a:pt x="792" y="545"/>
                    </a:lnTo>
                    <a:lnTo>
                      <a:pt x="759" y="559"/>
                    </a:lnTo>
                    <a:lnTo>
                      <a:pt x="732" y="567"/>
                    </a:lnTo>
                    <a:lnTo>
                      <a:pt x="705" y="581"/>
                    </a:lnTo>
                    <a:lnTo>
                      <a:pt x="665" y="588"/>
                    </a:lnTo>
                    <a:lnTo>
                      <a:pt x="638" y="596"/>
                    </a:lnTo>
                    <a:lnTo>
                      <a:pt x="591" y="610"/>
                    </a:lnTo>
                    <a:lnTo>
                      <a:pt x="564" y="632"/>
                    </a:lnTo>
                    <a:lnTo>
                      <a:pt x="537" y="647"/>
                    </a:lnTo>
                    <a:lnTo>
                      <a:pt x="503" y="654"/>
                    </a:lnTo>
                    <a:lnTo>
                      <a:pt x="477" y="654"/>
                    </a:lnTo>
                    <a:lnTo>
                      <a:pt x="436" y="661"/>
                    </a:lnTo>
                    <a:lnTo>
                      <a:pt x="403" y="676"/>
                    </a:lnTo>
                    <a:lnTo>
                      <a:pt x="376" y="697"/>
                    </a:lnTo>
                    <a:lnTo>
                      <a:pt x="356" y="734"/>
                    </a:lnTo>
                    <a:lnTo>
                      <a:pt x="329" y="756"/>
                    </a:lnTo>
                    <a:lnTo>
                      <a:pt x="302" y="777"/>
                    </a:lnTo>
                    <a:lnTo>
                      <a:pt x="262" y="785"/>
                    </a:lnTo>
                    <a:lnTo>
                      <a:pt x="208" y="799"/>
                    </a:lnTo>
                    <a:lnTo>
                      <a:pt x="181" y="821"/>
                    </a:lnTo>
                    <a:lnTo>
                      <a:pt x="154" y="835"/>
                    </a:lnTo>
                    <a:lnTo>
                      <a:pt x="128" y="857"/>
                    </a:lnTo>
                    <a:lnTo>
                      <a:pt x="101" y="872"/>
                    </a:lnTo>
                    <a:lnTo>
                      <a:pt x="74" y="879"/>
                    </a:lnTo>
                    <a:lnTo>
                      <a:pt x="47" y="879"/>
                    </a:lnTo>
                    <a:lnTo>
                      <a:pt x="13" y="872"/>
                    </a:lnTo>
                    <a:lnTo>
                      <a:pt x="0" y="864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37" name="Freeform 13"/>
              <p:cNvSpPr>
                <a:spLocks/>
              </p:cNvSpPr>
              <p:nvPr/>
            </p:nvSpPr>
            <p:spPr bwMode="auto">
              <a:xfrm>
                <a:off x="531" y="356"/>
                <a:ext cx="4812" cy="3462"/>
              </a:xfrm>
              <a:custGeom>
                <a:avLst/>
                <a:gdLst>
                  <a:gd name="T0" fmla="*/ 444 w 4812"/>
                  <a:gd name="T1" fmla="*/ 348 h 3462"/>
                  <a:gd name="T2" fmla="*/ 817 w 4812"/>
                  <a:gd name="T3" fmla="*/ 664 h 3462"/>
                  <a:gd name="T4" fmla="*/ 1190 w 4812"/>
                  <a:gd name="T5" fmla="*/ 925 h 3462"/>
                  <a:gd name="T6" fmla="*/ 1614 w 4812"/>
                  <a:gd name="T7" fmla="*/ 1252 h 3462"/>
                  <a:gd name="T8" fmla="*/ 2058 w 4812"/>
                  <a:gd name="T9" fmla="*/ 1611 h 3462"/>
                  <a:gd name="T10" fmla="*/ 2421 w 4812"/>
                  <a:gd name="T11" fmla="*/ 1926 h 3462"/>
                  <a:gd name="T12" fmla="*/ 2673 w 4812"/>
                  <a:gd name="T13" fmla="*/ 2362 h 3462"/>
                  <a:gd name="T14" fmla="*/ 2249 w 4812"/>
                  <a:gd name="T15" fmla="*/ 2318 h 3462"/>
                  <a:gd name="T16" fmla="*/ 1815 w 4812"/>
                  <a:gd name="T17" fmla="*/ 2307 h 3462"/>
                  <a:gd name="T18" fmla="*/ 1311 w 4812"/>
                  <a:gd name="T19" fmla="*/ 2373 h 3462"/>
                  <a:gd name="T20" fmla="*/ 918 w 4812"/>
                  <a:gd name="T21" fmla="*/ 2318 h 3462"/>
                  <a:gd name="T22" fmla="*/ 474 w 4812"/>
                  <a:gd name="T23" fmla="*/ 2122 h 3462"/>
                  <a:gd name="T24" fmla="*/ 30 w 4812"/>
                  <a:gd name="T25" fmla="*/ 1752 h 3462"/>
                  <a:gd name="T26" fmla="*/ 403 w 4812"/>
                  <a:gd name="T27" fmla="*/ 2090 h 3462"/>
                  <a:gd name="T28" fmla="*/ 827 w 4812"/>
                  <a:gd name="T29" fmla="*/ 2296 h 3462"/>
                  <a:gd name="T30" fmla="*/ 635 w 4812"/>
                  <a:gd name="T31" fmla="*/ 2416 h 3462"/>
                  <a:gd name="T32" fmla="*/ 212 w 4812"/>
                  <a:gd name="T33" fmla="*/ 2569 h 3462"/>
                  <a:gd name="T34" fmla="*/ 252 w 4812"/>
                  <a:gd name="T35" fmla="*/ 2612 h 3462"/>
                  <a:gd name="T36" fmla="*/ 676 w 4812"/>
                  <a:gd name="T37" fmla="*/ 2438 h 3462"/>
                  <a:gd name="T38" fmla="*/ 1089 w 4812"/>
                  <a:gd name="T39" fmla="*/ 2405 h 3462"/>
                  <a:gd name="T40" fmla="*/ 1553 w 4812"/>
                  <a:gd name="T41" fmla="*/ 2569 h 3462"/>
                  <a:gd name="T42" fmla="*/ 1624 w 4812"/>
                  <a:gd name="T43" fmla="*/ 3004 h 3462"/>
                  <a:gd name="T44" fmla="*/ 1069 w 4812"/>
                  <a:gd name="T45" fmla="*/ 3189 h 3462"/>
                  <a:gd name="T46" fmla="*/ 595 w 4812"/>
                  <a:gd name="T47" fmla="*/ 3298 h 3462"/>
                  <a:gd name="T48" fmla="*/ 161 w 4812"/>
                  <a:gd name="T49" fmla="*/ 3341 h 3462"/>
                  <a:gd name="T50" fmla="*/ 292 w 4812"/>
                  <a:gd name="T51" fmla="*/ 3320 h 3462"/>
                  <a:gd name="T52" fmla="*/ 767 w 4812"/>
                  <a:gd name="T53" fmla="*/ 3298 h 3462"/>
                  <a:gd name="T54" fmla="*/ 1241 w 4812"/>
                  <a:gd name="T55" fmla="*/ 3189 h 3462"/>
                  <a:gd name="T56" fmla="*/ 1654 w 4812"/>
                  <a:gd name="T57" fmla="*/ 2982 h 3462"/>
                  <a:gd name="T58" fmla="*/ 2088 w 4812"/>
                  <a:gd name="T59" fmla="*/ 2917 h 3462"/>
                  <a:gd name="T60" fmla="*/ 2521 w 4812"/>
                  <a:gd name="T61" fmla="*/ 3058 h 3462"/>
                  <a:gd name="T62" fmla="*/ 2975 w 4812"/>
                  <a:gd name="T63" fmla="*/ 3200 h 3462"/>
                  <a:gd name="T64" fmla="*/ 3490 w 4812"/>
                  <a:gd name="T65" fmla="*/ 3309 h 3462"/>
                  <a:gd name="T66" fmla="*/ 3944 w 4812"/>
                  <a:gd name="T67" fmla="*/ 3385 h 3462"/>
                  <a:gd name="T68" fmla="*/ 4408 w 4812"/>
                  <a:gd name="T69" fmla="*/ 3450 h 3462"/>
                  <a:gd name="T70" fmla="*/ 4297 w 4812"/>
                  <a:gd name="T71" fmla="*/ 3439 h 3462"/>
                  <a:gd name="T72" fmla="*/ 3782 w 4812"/>
                  <a:gd name="T73" fmla="*/ 3330 h 3462"/>
                  <a:gd name="T74" fmla="*/ 3197 w 4812"/>
                  <a:gd name="T75" fmla="*/ 3200 h 3462"/>
                  <a:gd name="T76" fmla="*/ 2733 w 4812"/>
                  <a:gd name="T77" fmla="*/ 3124 h 3462"/>
                  <a:gd name="T78" fmla="*/ 2199 w 4812"/>
                  <a:gd name="T79" fmla="*/ 2884 h 3462"/>
                  <a:gd name="T80" fmla="*/ 1684 w 4812"/>
                  <a:gd name="T81" fmla="*/ 2677 h 3462"/>
                  <a:gd name="T82" fmla="*/ 1220 w 4812"/>
                  <a:gd name="T83" fmla="*/ 2471 h 3462"/>
                  <a:gd name="T84" fmla="*/ 1493 w 4812"/>
                  <a:gd name="T85" fmla="*/ 2394 h 3462"/>
                  <a:gd name="T86" fmla="*/ 2078 w 4812"/>
                  <a:gd name="T87" fmla="*/ 2318 h 3462"/>
                  <a:gd name="T88" fmla="*/ 2582 w 4812"/>
                  <a:gd name="T89" fmla="*/ 2362 h 3462"/>
                  <a:gd name="T90" fmla="*/ 3056 w 4812"/>
                  <a:gd name="T91" fmla="*/ 2569 h 3462"/>
                  <a:gd name="T92" fmla="*/ 3500 w 4812"/>
                  <a:gd name="T93" fmla="*/ 2743 h 3462"/>
                  <a:gd name="T94" fmla="*/ 4075 w 4812"/>
                  <a:gd name="T95" fmla="*/ 3004 h 3462"/>
                  <a:gd name="T96" fmla="*/ 4569 w 4812"/>
                  <a:gd name="T97" fmla="*/ 3243 h 3462"/>
                  <a:gd name="T98" fmla="*/ 4650 w 4812"/>
                  <a:gd name="T99" fmla="*/ 3265 h 3462"/>
                  <a:gd name="T100" fmla="*/ 4196 w 4812"/>
                  <a:gd name="T101" fmla="*/ 3015 h 3462"/>
                  <a:gd name="T102" fmla="*/ 3742 w 4812"/>
                  <a:gd name="T103" fmla="*/ 2764 h 3462"/>
                  <a:gd name="T104" fmla="*/ 3278 w 4812"/>
                  <a:gd name="T105" fmla="*/ 2634 h 3462"/>
                  <a:gd name="T106" fmla="*/ 2733 w 4812"/>
                  <a:gd name="T107" fmla="*/ 2362 h 3462"/>
                  <a:gd name="T108" fmla="*/ 2461 w 4812"/>
                  <a:gd name="T109" fmla="*/ 1959 h 3462"/>
                  <a:gd name="T110" fmla="*/ 2168 w 4812"/>
                  <a:gd name="T111" fmla="*/ 1600 h 3462"/>
                  <a:gd name="T112" fmla="*/ 1765 w 4812"/>
                  <a:gd name="T113" fmla="*/ 1317 h 3462"/>
                  <a:gd name="T114" fmla="*/ 1362 w 4812"/>
                  <a:gd name="T115" fmla="*/ 969 h 3462"/>
                  <a:gd name="T116" fmla="*/ 938 w 4812"/>
                  <a:gd name="T117" fmla="*/ 740 h 3462"/>
                  <a:gd name="T118" fmla="*/ 595 w 4812"/>
                  <a:gd name="T119" fmla="*/ 392 h 3462"/>
                  <a:gd name="T120" fmla="*/ 242 w 4812"/>
                  <a:gd name="T121" fmla="*/ 87 h 3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812" h="3462">
                    <a:moveTo>
                      <a:pt x="101" y="0"/>
                    </a:moveTo>
                    <a:lnTo>
                      <a:pt x="141" y="44"/>
                    </a:lnTo>
                    <a:lnTo>
                      <a:pt x="182" y="76"/>
                    </a:lnTo>
                    <a:lnTo>
                      <a:pt x="222" y="109"/>
                    </a:lnTo>
                    <a:lnTo>
                      <a:pt x="262" y="141"/>
                    </a:lnTo>
                    <a:lnTo>
                      <a:pt x="282" y="185"/>
                    </a:lnTo>
                    <a:lnTo>
                      <a:pt x="323" y="218"/>
                    </a:lnTo>
                    <a:lnTo>
                      <a:pt x="363" y="261"/>
                    </a:lnTo>
                    <a:lnTo>
                      <a:pt x="403" y="305"/>
                    </a:lnTo>
                    <a:lnTo>
                      <a:pt x="444" y="348"/>
                    </a:lnTo>
                    <a:lnTo>
                      <a:pt x="484" y="370"/>
                    </a:lnTo>
                    <a:lnTo>
                      <a:pt x="524" y="414"/>
                    </a:lnTo>
                    <a:lnTo>
                      <a:pt x="565" y="435"/>
                    </a:lnTo>
                    <a:lnTo>
                      <a:pt x="605" y="446"/>
                    </a:lnTo>
                    <a:lnTo>
                      <a:pt x="646" y="479"/>
                    </a:lnTo>
                    <a:lnTo>
                      <a:pt x="686" y="501"/>
                    </a:lnTo>
                    <a:lnTo>
                      <a:pt x="716" y="544"/>
                    </a:lnTo>
                    <a:lnTo>
                      <a:pt x="756" y="566"/>
                    </a:lnTo>
                    <a:lnTo>
                      <a:pt x="797" y="588"/>
                    </a:lnTo>
                    <a:lnTo>
                      <a:pt x="817" y="664"/>
                    </a:lnTo>
                    <a:lnTo>
                      <a:pt x="847" y="707"/>
                    </a:lnTo>
                    <a:lnTo>
                      <a:pt x="888" y="729"/>
                    </a:lnTo>
                    <a:lnTo>
                      <a:pt x="928" y="762"/>
                    </a:lnTo>
                    <a:lnTo>
                      <a:pt x="958" y="805"/>
                    </a:lnTo>
                    <a:lnTo>
                      <a:pt x="999" y="805"/>
                    </a:lnTo>
                    <a:lnTo>
                      <a:pt x="1029" y="849"/>
                    </a:lnTo>
                    <a:lnTo>
                      <a:pt x="1069" y="871"/>
                    </a:lnTo>
                    <a:lnTo>
                      <a:pt x="1109" y="892"/>
                    </a:lnTo>
                    <a:lnTo>
                      <a:pt x="1150" y="925"/>
                    </a:lnTo>
                    <a:lnTo>
                      <a:pt x="1190" y="925"/>
                    </a:lnTo>
                    <a:lnTo>
                      <a:pt x="1230" y="947"/>
                    </a:lnTo>
                    <a:lnTo>
                      <a:pt x="1281" y="969"/>
                    </a:lnTo>
                    <a:lnTo>
                      <a:pt x="1321" y="1012"/>
                    </a:lnTo>
                    <a:lnTo>
                      <a:pt x="1362" y="1023"/>
                    </a:lnTo>
                    <a:lnTo>
                      <a:pt x="1402" y="1067"/>
                    </a:lnTo>
                    <a:lnTo>
                      <a:pt x="1422" y="1121"/>
                    </a:lnTo>
                    <a:lnTo>
                      <a:pt x="1473" y="1165"/>
                    </a:lnTo>
                    <a:lnTo>
                      <a:pt x="1523" y="1197"/>
                    </a:lnTo>
                    <a:lnTo>
                      <a:pt x="1573" y="1241"/>
                    </a:lnTo>
                    <a:lnTo>
                      <a:pt x="1614" y="1252"/>
                    </a:lnTo>
                    <a:lnTo>
                      <a:pt x="1664" y="1284"/>
                    </a:lnTo>
                    <a:lnTo>
                      <a:pt x="1705" y="1328"/>
                    </a:lnTo>
                    <a:lnTo>
                      <a:pt x="1795" y="1350"/>
                    </a:lnTo>
                    <a:lnTo>
                      <a:pt x="1836" y="1382"/>
                    </a:lnTo>
                    <a:lnTo>
                      <a:pt x="1856" y="1437"/>
                    </a:lnTo>
                    <a:lnTo>
                      <a:pt x="1866" y="1513"/>
                    </a:lnTo>
                    <a:lnTo>
                      <a:pt x="1916" y="1556"/>
                    </a:lnTo>
                    <a:lnTo>
                      <a:pt x="1967" y="1567"/>
                    </a:lnTo>
                    <a:lnTo>
                      <a:pt x="2017" y="1578"/>
                    </a:lnTo>
                    <a:lnTo>
                      <a:pt x="2058" y="1611"/>
                    </a:lnTo>
                    <a:lnTo>
                      <a:pt x="2098" y="1643"/>
                    </a:lnTo>
                    <a:lnTo>
                      <a:pt x="2138" y="1665"/>
                    </a:lnTo>
                    <a:lnTo>
                      <a:pt x="2199" y="1665"/>
                    </a:lnTo>
                    <a:lnTo>
                      <a:pt x="2239" y="1676"/>
                    </a:lnTo>
                    <a:lnTo>
                      <a:pt x="2279" y="1687"/>
                    </a:lnTo>
                    <a:lnTo>
                      <a:pt x="2300" y="1774"/>
                    </a:lnTo>
                    <a:lnTo>
                      <a:pt x="2320" y="1818"/>
                    </a:lnTo>
                    <a:lnTo>
                      <a:pt x="2370" y="1861"/>
                    </a:lnTo>
                    <a:lnTo>
                      <a:pt x="2411" y="1883"/>
                    </a:lnTo>
                    <a:lnTo>
                      <a:pt x="2421" y="1926"/>
                    </a:lnTo>
                    <a:lnTo>
                      <a:pt x="2431" y="1970"/>
                    </a:lnTo>
                    <a:lnTo>
                      <a:pt x="2451" y="2013"/>
                    </a:lnTo>
                    <a:lnTo>
                      <a:pt x="2481" y="2068"/>
                    </a:lnTo>
                    <a:lnTo>
                      <a:pt x="2511" y="2122"/>
                    </a:lnTo>
                    <a:lnTo>
                      <a:pt x="2521" y="2166"/>
                    </a:lnTo>
                    <a:lnTo>
                      <a:pt x="2532" y="2209"/>
                    </a:lnTo>
                    <a:lnTo>
                      <a:pt x="2552" y="2253"/>
                    </a:lnTo>
                    <a:lnTo>
                      <a:pt x="2602" y="2296"/>
                    </a:lnTo>
                    <a:lnTo>
                      <a:pt x="2643" y="2318"/>
                    </a:lnTo>
                    <a:lnTo>
                      <a:pt x="2673" y="2362"/>
                    </a:lnTo>
                    <a:lnTo>
                      <a:pt x="2632" y="2362"/>
                    </a:lnTo>
                    <a:lnTo>
                      <a:pt x="2592" y="2362"/>
                    </a:lnTo>
                    <a:lnTo>
                      <a:pt x="2542" y="2351"/>
                    </a:lnTo>
                    <a:lnTo>
                      <a:pt x="2501" y="2340"/>
                    </a:lnTo>
                    <a:lnTo>
                      <a:pt x="2461" y="2340"/>
                    </a:lnTo>
                    <a:lnTo>
                      <a:pt x="2421" y="2340"/>
                    </a:lnTo>
                    <a:lnTo>
                      <a:pt x="2380" y="2307"/>
                    </a:lnTo>
                    <a:lnTo>
                      <a:pt x="2330" y="2296"/>
                    </a:lnTo>
                    <a:lnTo>
                      <a:pt x="2290" y="2296"/>
                    </a:lnTo>
                    <a:lnTo>
                      <a:pt x="2249" y="2318"/>
                    </a:lnTo>
                    <a:lnTo>
                      <a:pt x="2209" y="2329"/>
                    </a:lnTo>
                    <a:lnTo>
                      <a:pt x="2168" y="2329"/>
                    </a:lnTo>
                    <a:lnTo>
                      <a:pt x="2128" y="2329"/>
                    </a:lnTo>
                    <a:lnTo>
                      <a:pt x="2088" y="2329"/>
                    </a:lnTo>
                    <a:lnTo>
                      <a:pt x="2047" y="2329"/>
                    </a:lnTo>
                    <a:lnTo>
                      <a:pt x="2007" y="2329"/>
                    </a:lnTo>
                    <a:lnTo>
                      <a:pt x="1957" y="2340"/>
                    </a:lnTo>
                    <a:lnTo>
                      <a:pt x="1906" y="2340"/>
                    </a:lnTo>
                    <a:lnTo>
                      <a:pt x="1866" y="2318"/>
                    </a:lnTo>
                    <a:lnTo>
                      <a:pt x="1815" y="2307"/>
                    </a:lnTo>
                    <a:lnTo>
                      <a:pt x="1745" y="2318"/>
                    </a:lnTo>
                    <a:lnTo>
                      <a:pt x="1705" y="2340"/>
                    </a:lnTo>
                    <a:lnTo>
                      <a:pt x="1664" y="2362"/>
                    </a:lnTo>
                    <a:lnTo>
                      <a:pt x="1624" y="2373"/>
                    </a:lnTo>
                    <a:lnTo>
                      <a:pt x="1583" y="2373"/>
                    </a:lnTo>
                    <a:lnTo>
                      <a:pt x="1543" y="2373"/>
                    </a:lnTo>
                    <a:lnTo>
                      <a:pt x="1473" y="2373"/>
                    </a:lnTo>
                    <a:lnTo>
                      <a:pt x="1432" y="2373"/>
                    </a:lnTo>
                    <a:lnTo>
                      <a:pt x="1352" y="2373"/>
                    </a:lnTo>
                    <a:lnTo>
                      <a:pt x="1311" y="2373"/>
                    </a:lnTo>
                    <a:lnTo>
                      <a:pt x="1271" y="2384"/>
                    </a:lnTo>
                    <a:lnTo>
                      <a:pt x="1230" y="2405"/>
                    </a:lnTo>
                    <a:lnTo>
                      <a:pt x="1190" y="2405"/>
                    </a:lnTo>
                    <a:lnTo>
                      <a:pt x="1150" y="2405"/>
                    </a:lnTo>
                    <a:lnTo>
                      <a:pt x="1109" y="2405"/>
                    </a:lnTo>
                    <a:lnTo>
                      <a:pt x="1069" y="2405"/>
                    </a:lnTo>
                    <a:lnTo>
                      <a:pt x="1029" y="2405"/>
                    </a:lnTo>
                    <a:lnTo>
                      <a:pt x="988" y="2394"/>
                    </a:lnTo>
                    <a:lnTo>
                      <a:pt x="948" y="2362"/>
                    </a:lnTo>
                    <a:lnTo>
                      <a:pt x="918" y="2318"/>
                    </a:lnTo>
                    <a:lnTo>
                      <a:pt x="877" y="2286"/>
                    </a:lnTo>
                    <a:lnTo>
                      <a:pt x="837" y="2275"/>
                    </a:lnTo>
                    <a:lnTo>
                      <a:pt x="797" y="2253"/>
                    </a:lnTo>
                    <a:lnTo>
                      <a:pt x="736" y="2242"/>
                    </a:lnTo>
                    <a:lnTo>
                      <a:pt x="696" y="2220"/>
                    </a:lnTo>
                    <a:lnTo>
                      <a:pt x="656" y="2220"/>
                    </a:lnTo>
                    <a:lnTo>
                      <a:pt x="615" y="2198"/>
                    </a:lnTo>
                    <a:lnTo>
                      <a:pt x="565" y="2144"/>
                    </a:lnTo>
                    <a:lnTo>
                      <a:pt x="524" y="2122"/>
                    </a:lnTo>
                    <a:lnTo>
                      <a:pt x="474" y="2122"/>
                    </a:lnTo>
                    <a:lnTo>
                      <a:pt x="434" y="2101"/>
                    </a:lnTo>
                    <a:lnTo>
                      <a:pt x="383" y="2057"/>
                    </a:lnTo>
                    <a:lnTo>
                      <a:pt x="313" y="2013"/>
                    </a:lnTo>
                    <a:lnTo>
                      <a:pt x="272" y="1981"/>
                    </a:lnTo>
                    <a:lnTo>
                      <a:pt x="232" y="1970"/>
                    </a:lnTo>
                    <a:lnTo>
                      <a:pt x="192" y="1937"/>
                    </a:lnTo>
                    <a:lnTo>
                      <a:pt x="161" y="1894"/>
                    </a:lnTo>
                    <a:lnTo>
                      <a:pt x="121" y="1839"/>
                    </a:lnTo>
                    <a:lnTo>
                      <a:pt x="71" y="1785"/>
                    </a:lnTo>
                    <a:lnTo>
                      <a:pt x="30" y="1752"/>
                    </a:lnTo>
                    <a:lnTo>
                      <a:pt x="50" y="1796"/>
                    </a:lnTo>
                    <a:lnTo>
                      <a:pt x="91" y="1828"/>
                    </a:lnTo>
                    <a:lnTo>
                      <a:pt x="121" y="1872"/>
                    </a:lnTo>
                    <a:lnTo>
                      <a:pt x="151" y="1916"/>
                    </a:lnTo>
                    <a:lnTo>
                      <a:pt x="192" y="1959"/>
                    </a:lnTo>
                    <a:lnTo>
                      <a:pt x="232" y="1981"/>
                    </a:lnTo>
                    <a:lnTo>
                      <a:pt x="282" y="2013"/>
                    </a:lnTo>
                    <a:lnTo>
                      <a:pt x="323" y="2035"/>
                    </a:lnTo>
                    <a:lnTo>
                      <a:pt x="363" y="2068"/>
                    </a:lnTo>
                    <a:lnTo>
                      <a:pt x="403" y="2090"/>
                    </a:lnTo>
                    <a:lnTo>
                      <a:pt x="444" y="2111"/>
                    </a:lnTo>
                    <a:lnTo>
                      <a:pt x="484" y="2122"/>
                    </a:lnTo>
                    <a:lnTo>
                      <a:pt x="524" y="2155"/>
                    </a:lnTo>
                    <a:lnTo>
                      <a:pt x="565" y="2188"/>
                    </a:lnTo>
                    <a:lnTo>
                      <a:pt x="615" y="2231"/>
                    </a:lnTo>
                    <a:lnTo>
                      <a:pt x="656" y="2231"/>
                    </a:lnTo>
                    <a:lnTo>
                      <a:pt x="696" y="2231"/>
                    </a:lnTo>
                    <a:lnTo>
                      <a:pt x="736" y="2275"/>
                    </a:lnTo>
                    <a:lnTo>
                      <a:pt x="787" y="2286"/>
                    </a:lnTo>
                    <a:lnTo>
                      <a:pt x="827" y="2296"/>
                    </a:lnTo>
                    <a:lnTo>
                      <a:pt x="908" y="2329"/>
                    </a:lnTo>
                    <a:lnTo>
                      <a:pt x="948" y="2373"/>
                    </a:lnTo>
                    <a:lnTo>
                      <a:pt x="999" y="2427"/>
                    </a:lnTo>
                    <a:lnTo>
                      <a:pt x="938" y="2438"/>
                    </a:lnTo>
                    <a:lnTo>
                      <a:pt x="888" y="2405"/>
                    </a:lnTo>
                    <a:lnTo>
                      <a:pt x="847" y="2394"/>
                    </a:lnTo>
                    <a:lnTo>
                      <a:pt x="807" y="2405"/>
                    </a:lnTo>
                    <a:lnTo>
                      <a:pt x="767" y="2427"/>
                    </a:lnTo>
                    <a:lnTo>
                      <a:pt x="716" y="2427"/>
                    </a:lnTo>
                    <a:lnTo>
                      <a:pt x="635" y="2416"/>
                    </a:lnTo>
                    <a:lnTo>
                      <a:pt x="595" y="2394"/>
                    </a:lnTo>
                    <a:lnTo>
                      <a:pt x="555" y="2405"/>
                    </a:lnTo>
                    <a:lnTo>
                      <a:pt x="514" y="2427"/>
                    </a:lnTo>
                    <a:lnTo>
                      <a:pt x="474" y="2438"/>
                    </a:lnTo>
                    <a:lnTo>
                      <a:pt x="403" y="2471"/>
                    </a:lnTo>
                    <a:lnTo>
                      <a:pt x="373" y="2547"/>
                    </a:lnTo>
                    <a:lnTo>
                      <a:pt x="333" y="2569"/>
                    </a:lnTo>
                    <a:lnTo>
                      <a:pt x="292" y="2579"/>
                    </a:lnTo>
                    <a:lnTo>
                      <a:pt x="252" y="2569"/>
                    </a:lnTo>
                    <a:lnTo>
                      <a:pt x="212" y="2569"/>
                    </a:lnTo>
                    <a:lnTo>
                      <a:pt x="171" y="2569"/>
                    </a:lnTo>
                    <a:lnTo>
                      <a:pt x="121" y="2569"/>
                    </a:lnTo>
                    <a:lnTo>
                      <a:pt x="81" y="2569"/>
                    </a:lnTo>
                    <a:lnTo>
                      <a:pt x="40" y="2569"/>
                    </a:lnTo>
                    <a:lnTo>
                      <a:pt x="0" y="2569"/>
                    </a:lnTo>
                    <a:lnTo>
                      <a:pt x="71" y="2569"/>
                    </a:lnTo>
                    <a:lnTo>
                      <a:pt x="131" y="2569"/>
                    </a:lnTo>
                    <a:lnTo>
                      <a:pt x="171" y="2590"/>
                    </a:lnTo>
                    <a:lnTo>
                      <a:pt x="212" y="2612"/>
                    </a:lnTo>
                    <a:lnTo>
                      <a:pt x="252" y="2612"/>
                    </a:lnTo>
                    <a:lnTo>
                      <a:pt x="292" y="2612"/>
                    </a:lnTo>
                    <a:lnTo>
                      <a:pt x="333" y="2590"/>
                    </a:lnTo>
                    <a:lnTo>
                      <a:pt x="373" y="2547"/>
                    </a:lnTo>
                    <a:lnTo>
                      <a:pt x="424" y="2503"/>
                    </a:lnTo>
                    <a:lnTo>
                      <a:pt x="464" y="2481"/>
                    </a:lnTo>
                    <a:lnTo>
                      <a:pt x="504" y="2449"/>
                    </a:lnTo>
                    <a:lnTo>
                      <a:pt x="555" y="2438"/>
                    </a:lnTo>
                    <a:lnTo>
                      <a:pt x="595" y="2438"/>
                    </a:lnTo>
                    <a:lnTo>
                      <a:pt x="635" y="2438"/>
                    </a:lnTo>
                    <a:lnTo>
                      <a:pt x="676" y="2438"/>
                    </a:lnTo>
                    <a:lnTo>
                      <a:pt x="716" y="2438"/>
                    </a:lnTo>
                    <a:lnTo>
                      <a:pt x="756" y="2438"/>
                    </a:lnTo>
                    <a:lnTo>
                      <a:pt x="797" y="2427"/>
                    </a:lnTo>
                    <a:lnTo>
                      <a:pt x="847" y="2416"/>
                    </a:lnTo>
                    <a:lnTo>
                      <a:pt x="888" y="2438"/>
                    </a:lnTo>
                    <a:lnTo>
                      <a:pt x="928" y="2449"/>
                    </a:lnTo>
                    <a:lnTo>
                      <a:pt x="978" y="2460"/>
                    </a:lnTo>
                    <a:lnTo>
                      <a:pt x="1019" y="2460"/>
                    </a:lnTo>
                    <a:lnTo>
                      <a:pt x="1049" y="2416"/>
                    </a:lnTo>
                    <a:lnTo>
                      <a:pt x="1089" y="2405"/>
                    </a:lnTo>
                    <a:lnTo>
                      <a:pt x="1130" y="2427"/>
                    </a:lnTo>
                    <a:lnTo>
                      <a:pt x="1170" y="2460"/>
                    </a:lnTo>
                    <a:lnTo>
                      <a:pt x="1210" y="2481"/>
                    </a:lnTo>
                    <a:lnTo>
                      <a:pt x="1251" y="2481"/>
                    </a:lnTo>
                    <a:lnTo>
                      <a:pt x="1291" y="2503"/>
                    </a:lnTo>
                    <a:lnTo>
                      <a:pt x="1341" y="2525"/>
                    </a:lnTo>
                    <a:lnTo>
                      <a:pt x="1382" y="2536"/>
                    </a:lnTo>
                    <a:lnTo>
                      <a:pt x="1422" y="2547"/>
                    </a:lnTo>
                    <a:lnTo>
                      <a:pt x="1493" y="2558"/>
                    </a:lnTo>
                    <a:lnTo>
                      <a:pt x="1553" y="2569"/>
                    </a:lnTo>
                    <a:lnTo>
                      <a:pt x="1594" y="2612"/>
                    </a:lnTo>
                    <a:lnTo>
                      <a:pt x="1604" y="2656"/>
                    </a:lnTo>
                    <a:lnTo>
                      <a:pt x="1684" y="2710"/>
                    </a:lnTo>
                    <a:lnTo>
                      <a:pt x="1725" y="2743"/>
                    </a:lnTo>
                    <a:lnTo>
                      <a:pt x="1755" y="2819"/>
                    </a:lnTo>
                    <a:lnTo>
                      <a:pt x="1785" y="2862"/>
                    </a:lnTo>
                    <a:lnTo>
                      <a:pt x="1705" y="2873"/>
                    </a:lnTo>
                    <a:lnTo>
                      <a:pt x="1664" y="2906"/>
                    </a:lnTo>
                    <a:lnTo>
                      <a:pt x="1634" y="2949"/>
                    </a:lnTo>
                    <a:lnTo>
                      <a:pt x="1624" y="3004"/>
                    </a:lnTo>
                    <a:lnTo>
                      <a:pt x="1533" y="3037"/>
                    </a:lnTo>
                    <a:lnTo>
                      <a:pt x="1452" y="3047"/>
                    </a:lnTo>
                    <a:lnTo>
                      <a:pt x="1402" y="3080"/>
                    </a:lnTo>
                    <a:lnTo>
                      <a:pt x="1352" y="3134"/>
                    </a:lnTo>
                    <a:lnTo>
                      <a:pt x="1311" y="3156"/>
                    </a:lnTo>
                    <a:lnTo>
                      <a:pt x="1271" y="3167"/>
                    </a:lnTo>
                    <a:lnTo>
                      <a:pt x="1230" y="3167"/>
                    </a:lnTo>
                    <a:lnTo>
                      <a:pt x="1190" y="3167"/>
                    </a:lnTo>
                    <a:lnTo>
                      <a:pt x="1150" y="3178"/>
                    </a:lnTo>
                    <a:lnTo>
                      <a:pt x="1069" y="3189"/>
                    </a:lnTo>
                    <a:lnTo>
                      <a:pt x="1029" y="3200"/>
                    </a:lnTo>
                    <a:lnTo>
                      <a:pt x="968" y="3211"/>
                    </a:lnTo>
                    <a:lnTo>
                      <a:pt x="908" y="3211"/>
                    </a:lnTo>
                    <a:lnTo>
                      <a:pt x="867" y="3211"/>
                    </a:lnTo>
                    <a:lnTo>
                      <a:pt x="827" y="3222"/>
                    </a:lnTo>
                    <a:lnTo>
                      <a:pt x="777" y="3243"/>
                    </a:lnTo>
                    <a:lnTo>
                      <a:pt x="736" y="3265"/>
                    </a:lnTo>
                    <a:lnTo>
                      <a:pt x="696" y="3287"/>
                    </a:lnTo>
                    <a:lnTo>
                      <a:pt x="656" y="3298"/>
                    </a:lnTo>
                    <a:lnTo>
                      <a:pt x="595" y="3298"/>
                    </a:lnTo>
                    <a:lnTo>
                      <a:pt x="555" y="3309"/>
                    </a:lnTo>
                    <a:lnTo>
                      <a:pt x="514" y="3309"/>
                    </a:lnTo>
                    <a:lnTo>
                      <a:pt x="474" y="3320"/>
                    </a:lnTo>
                    <a:lnTo>
                      <a:pt x="403" y="3320"/>
                    </a:lnTo>
                    <a:lnTo>
                      <a:pt x="363" y="3320"/>
                    </a:lnTo>
                    <a:lnTo>
                      <a:pt x="323" y="3320"/>
                    </a:lnTo>
                    <a:lnTo>
                      <a:pt x="282" y="3320"/>
                    </a:lnTo>
                    <a:lnTo>
                      <a:pt x="242" y="3320"/>
                    </a:lnTo>
                    <a:lnTo>
                      <a:pt x="202" y="3330"/>
                    </a:lnTo>
                    <a:lnTo>
                      <a:pt x="161" y="3341"/>
                    </a:lnTo>
                    <a:lnTo>
                      <a:pt x="91" y="3341"/>
                    </a:lnTo>
                    <a:lnTo>
                      <a:pt x="50" y="3352"/>
                    </a:lnTo>
                    <a:lnTo>
                      <a:pt x="10" y="3396"/>
                    </a:lnTo>
                    <a:lnTo>
                      <a:pt x="50" y="3396"/>
                    </a:lnTo>
                    <a:lnTo>
                      <a:pt x="91" y="3374"/>
                    </a:lnTo>
                    <a:lnTo>
                      <a:pt x="131" y="3352"/>
                    </a:lnTo>
                    <a:lnTo>
                      <a:pt x="171" y="3341"/>
                    </a:lnTo>
                    <a:lnTo>
                      <a:pt x="212" y="3341"/>
                    </a:lnTo>
                    <a:lnTo>
                      <a:pt x="252" y="3330"/>
                    </a:lnTo>
                    <a:lnTo>
                      <a:pt x="292" y="3320"/>
                    </a:lnTo>
                    <a:lnTo>
                      <a:pt x="333" y="3309"/>
                    </a:lnTo>
                    <a:lnTo>
                      <a:pt x="373" y="3309"/>
                    </a:lnTo>
                    <a:lnTo>
                      <a:pt x="414" y="3309"/>
                    </a:lnTo>
                    <a:lnTo>
                      <a:pt x="474" y="3320"/>
                    </a:lnTo>
                    <a:lnTo>
                      <a:pt x="555" y="3320"/>
                    </a:lnTo>
                    <a:lnTo>
                      <a:pt x="595" y="3320"/>
                    </a:lnTo>
                    <a:lnTo>
                      <a:pt x="635" y="3320"/>
                    </a:lnTo>
                    <a:lnTo>
                      <a:pt x="676" y="3309"/>
                    </a:lnTo>
                    <a:lnTo>
                      <a:pt x="716" y="3309"/>
                    </a:lnTo>
                    <a:lnTo>
                      <a:pt x="767" y="3298"/>
                    </a:lnTo>
                    <a:lnTo>
                      <a:pt x="807" y="3265"/>
                    </a:lnTo>
                    <a:lnTo>
                      <a:pt x="847" y="3243"/>
                    </a:lnTo>
                    <a:lnTo>
                      <a:pt x="888" y="3243"/>
                    </a:lnTo>
                    <a:lnTo>
                      <a:pt x="938" y="3243"/>
                    </a:lnTo>
                    <a:lnTo>
                      <a:pt x="978" y="3222"/>
                    </a:lnTo>
                    <a:lnTo>
                      <a:pt x="1029" y="3211"/>
                    </a:lnTo>
                    <a:lnTo>
                      <a:pt x="1109" y="3211"/>
                    </a:lnTo>
                    <a:lnTo>
                      <a:pt x="1150" y="3211"/>
                    </a:lnTo>
                    <a:lnTo>
                      <a:pt x="1200" y="3200"/>
                    </a:lnTo>
                    <a:lnTo>
                      <a:pt x="1241" y="3189"/>
                    </a:lnTo>
                    <a:lnTo>
                      <a:pt x="1291" y="3200"/>
                    </a:lnTo>
                    <a:lnTo>
                      <a:pt x="1341" y="3200"/>
                    </a:lnTo>
                    <a:lnTo>
                      <a:pt x="1382" y="3178"/>
                    </a:lnTo>
                    <a:lnTo>
                      <a:pt x="1412" y="3134"/>
                    </a:lnTo>
                    <a:lnTo>
                      <a:pt x="1432" y="3091"/>
                    </a:lnTo>
                    <a:lnTo>
                      <a:pt x="1473" y="3080"/>
                    </a:lnTo>
                    <a:lnTo>
                      <a:pt x="1533" y="3069"/>
                    </a:lnTo>
                    <a:lnTo>
                      <a:pt x="1573" y="3047"/>
                    </a:lnTo>
                    <a:lnTo>
                      <a:pt x="1614" y="3015"/>
                    </a:lnTo>
                    <a:lnTo>
                      <a:pt x="1654" y="2982"/>
                    </a:lnTo>
                    <a:lnTo>
                      <a:pt x="1694" y="2939"/>
                    </a:lnTo>
                    <a:lnTo>
                      <a:pt x="1735" y="2928"/>
                    </a:lnTo>
                    <a:lnTo>
                      <a:pt x="1775" y="2895"/>
                    </a:lnTo>
                    <a:lnTo>
                      <a:pt x="1815" y="2873"/>
                    </a:lnTo>
                    <a:lnTo>
                      <a:pt x="1856" y="2862"/>
                    </a:lnTo>
                    <a:lnTo>
                      <a:pt x="1896" y="2884"/>
                    </a:lnTo>
                    <a:lnTo>
                      <a:pt x="1937" y="2895"/>
                    </a:lnTo>
                    <a:lnTo>
                      <a:pt x="1977" y="2895"/>
                    </a:lnTo>
                    <a:lnTo>
                      <a:pt x="2017" y="2906"/>
                    </a:lnTo>
                    <a:lnTo>
                      <a:pt x="2088" y="2917"/>
                    </a:lnTo>
                    <a:lnTo>
                      <a:pt x="2128" y="2917"/>
                    </a:lnTo>
                    <a:lnTo>
                      <a:pt x="2189" y="2928"/>
                    </a:lnTo>
                    <a:lnTo>
                      <a:pt x="2239" y="2939"/>
                    </a:lnTo>
                    <a:lnTo>
                      <a:pt x="2279" y="2960"/>
                    </a:lnTo>
                    <a:lnTo>
                      <a:pt x="2320" y="2982"/>
                    </a:lnTo>
                    <a:lnTo>
                      <a:pt x="2360" y="3004"/>
                    </a:lnTo>
                    <a:lnTo>
                      <a:pt x="2400" y="3015"/>
                    </a:lnTo>
                    <a:lnTo>
                      <a:pt x="2441" y="3015"/>
                    </a:lnTo>
                    <a:lnTo>
                      <a:pt x="2481" y="3037"/>
                    </a:lnTo>
                    <a:lnTo>
                      <a:pt x="2521" y="3058"/>
                    </a:lnTo>
                    <a:lnTo>
                      <a:pt x="2562" y="3091"/>
                    </a:lnTo>
                    <a:lnTo>
                      <a:pt x="2622" y="3102"/>
                    </a:lnTo>
                    <a:lnTo>
                      <a:pt x="2663" y="3102"/>
                    </a:lnTo>
                    <a:lnTo>
                      <a:pt x="2703" y="3134"/>
                    </a:lnTo>
                    <a:lnTo>
                      <a:pt x="2743" y="3156"/>
                    </a:lnTo>
                    <a:lnTo>
                      <a:pt x="2784" y="3167"/>
                    </a:lnTo>
                    <a:lnTo>
                      <a:pt x="2834" y="3189"/>
                    </a:lnTo>
                    <a:lnTo>
                      <a:pt x="2874" y="3200"/>
                    </a:lnTo>
                    <a:lnTo>
                      <a:pt x="2925" y="3200"/>
                    </a:lnTo>
                    <a:lnTo>
                      <a:pt x="2975" y="3200"/>
                    </a:lnTo>
                    <a:lnTo>
                      <a:pt x="3016" y="3200"/>
                    </a:lnTo>
                    <a:lnTo>
                      <a:pt x="3066" y="3211"/>
                    </a:lnTo>
                    <a:lnTo>
                      <a:pt x="3117" y="3243"/>
                    </a:lnTo>
                    <a:lnTo>
                      <a:pt x="3167" y="3254"/>
                    </a:lnTo>
                    <a:lnTo>
                      <a:pt x="3217" y="3254"/>
                    </a:lnTo>
                    <a:lnTo>
                      <a:pt x="3308" y="3254"/>
                    </a:lnTo>
                    <a:lnTo>
                      <a:pt x="3359" y="3254"/>
                    </a:lnTo>
                    <a:lnTo>
                      <a:pt x="3399" y="3265"/>
                    </a:lnTo>
                    <a:lnTo>
                      <a:pt x="3449" y="3298"/>
                    </a:lnTo>
                    <a:lnTo>
                      <a:pt x="3490" y="3309"/>
                    </a:lnTo>
                    <a:lnTo>
                      <a:pt x="3530" y="3320"/>
                    </a:lnTo>
                    <a:lnTo>
                      <a:pt x="3581" y="3330"/>
                    </a:lnTo>
                    <a:lnTo>
                      <a:pt x="3631" y="3330"/>
                    </a:lnTo>
                    <a:lnTo>
                      <a:pt x="3671" y="3330"/>
                    </a:lnTo>
                    <a:lnTo>
                      <a:pt x="3712" y="3341"/>
                    </a:lnTo>
                    <a:lnTo>
                      <a:pt x="3752" y="3374"/>
                    </a:lnTo>
                    <a:lnTo>
                      <a:pt x="3802" y="3374"/>
                    </a:lnTo>
                    <a:lnTo>
                      <a:pt x="3843" y="3374"/>
                    </a:lnTo>
                    <a:lnTo>
                      <a:pt x="3893" y="3374"/>
                    </a:lnTo>
                    <a:lnTo>
                      <a:pt x="3944" y="3385"/>
                    </a:lnTo>
                    <a:lnTo>
                      <a:pt x="3984" y="3385"/>
                    </a:lnTo>
                    <a:lnTo>
                      <a:pt x="4024" y="3385"/>
                    </a:lnTo>
                    <a:lnTo>
                      <a:pt x="4075" y="3385"/>
                    </a:lnTo>
                    <a:lnTo>
                      <a:pt x="4125" y="3385"/>
                    </a:lnTo>
                    <a:lnTo>
                      <a:pt x="4165" y="3385"/>
                    </a:lnTo>
                    <a:lnTo>
                      <a:pt x="4216" y="3417"/>
                    </a:lnTo>
                    <a:lnTo>
                      <a:pt x="4266" y="3450"/>
                    </a:lnTo>
                    <a:lnTo>
                      <a:pt x="4307" y="3450"/>
                    </a:lnTo>
                    <a:lnTo>
                      <a:pt x="4357" y="3450"/>
                    </a:lnTo>
                    <a:lnTo>
                      <a:pt x="4408" y="3450"/>
                    </a:lnTo>
                    <a:lnTo>
                      <a:pt x="4458" y="3450"/>
                    </a:lnTo>
                    <a:lnTo>
                      <a:pt x="4498" y="3450"/>
                    </a:lnTo>
                    <a:lnTo>
                      <a:pt x="4539" y="3450"/>
                    </a:lnTo>
                    <a:lnTo>
                      <a:pt x="4589" y="3461"/>
                    </a:lnTo>
                    <a:lnTo>
                      <a:pt x="4640" y="3461"/>
                    </a:lnTo>
                    <a:lnTo>
                      <a:pt x="4549" y="3461"/>
                    </a:lnTo>
                    <a:lnTo>
                      <a:pt x="4508" y="3461"/>
                    </a:lnTo>
                    <a:lnTo>
                      <a:pt x="4428" y="3439"/>
                    </a:lnTo>
                    <a:lnTo>
                      <a:pt x="4377" y="3428"/>
                    </a:lnTo>
                    <a:lnTo>
                      <a:pt x="4297" y="3439"/>
                    </a:lnTo>
                    <a:lnTo>
                      <a:pt x="4256" y="3450"/>
                    </a:lnTo>
                    <a:lnTo>
                      <a:pt x="4216" y="3439"/>
                    </a:lnTo>
                    <a:lnTo>
                      <a:pt x="4196" y="3396"/>
                    </a:lnTo>
                    <a:lnTo>
                      <a:pt x="4105" y="3374"/>
                    </a:lnTo>
                    <a:lnTo>
                      <a:pt x="4065" y="3374"/>
                    </a:lnTo>
                    <a:lnTo>
                      <a:pt x="4014" y="3363"/>
                    </a:lnTo>
                    <a:lnTo>
                      <a:pt x="3954" y="3352"/>
                    </a:lnTo>
                    <a:lnTo>
                      <a:pt x="3873" y="3341"/>
                    </a:lnTo>
                    <a:lnTo>
                      <a:pt x="3823" y="3330"/>
                    </a:lnTo>
                    <a:lnTo>
                      <a:pt x="3782" y="3330"/>
                    </a:lnTo>
                    <a:lnTo>
                      <a:pt x="3722" y="3341"/>
                    </a:lnTo>
                    <a:lnTo>
                      <a:pt x="3611" y="3341"/>
                    </a:lnTo>
                    <a:lnTo>
                      <a:pt x="3560" y="3298"/>
                    </a:lnTo>
                    <a:lnTo>
                      <a:pt x="3520" y="3298"/>
                    </a:lnTo>
                    <a:lnTo>
                      <a:pt x="3449" y="3287"/>
                    </a:lnTo>
                    <a:lnTo>
                      <a:pt x="3369" y="3287"/>
                    </a:lnTo>
                    <a:lnTo>
                      <a:pt x="3328" y="3265"/>
                    </a:lnTo>
                    <a:lnTo>
                      <a:pt x="3278" y="3232"/>
                    </a:lnTo>
                    <a:lnTo>
                      <a:pt x="3238" y="3211"/>
                    </a:lnTo>
                    <a:lnTo>
                      <a:pt x="3197" y="3200"/>
                    </a:lnTo>
                    <a:lnTo>
                      <a:pt x="3157" y="3200"/>
                    </a:lnTo>
                    <a:lnTo>
                      <a:pt x="3117" y="3200"/>
                    </a:lnTo>
                    <a:lnTo>
                      <a:pt x="3076" y="3189"/>
                    </a:lnTo>
                    <a:lnTo>
                      <a:pt x="3016" y="3178"/>
                    </a:lnTo>
                    <a:lnTo>
                      <a:pt x="2955" y="3167"/>
                    </a:lnTo>
                    <a:lnTo>
                      <a:pt x="2915" y="3145"/>
                    </a:lnTo>
                    <a:lnTo>
                      <a:pt x="2864" y="3124"/>
                    </a:lnTo>
                    <a:lnTo>
                      <a:pt x="2824" y="3124"/>
                    </a:lnTo>
                    <a:lnTo>
                      <a:pt x="2784" y="3124"/>
                    </a:lnTo>
                    <a:lnTo>
                      <a:pt x="2733" y="3124"/>
                    </a:lnTo>
                    <a:lnTo>
                      <a:pt x="2673" y="3124"/>
                    </a:lnTo>
                    <a:lnTo>
                      <a:pt x="2592" y="3113"/>
                    </a:lnTo>
                    <a:lnTo>
                      <a:pt x="2552" y="3058"/>
                    </a:lnTo>
                    <a:lnTo>
                      <a:pt x="2511" y="3015"/>
                    </a:lnTo>
                    <a:lnTo>
                      <a:pt x="2471" y="3015"/>
                    </a:lnTo>
                    <a:lnTo>
                      <a:pt x="2380" y="3015"/>
                    </a:lnTo>
                    <a:lnTo>
                      <a:pt x="2340" y="2982"/>
                    </a:lnTo>
                    <a:lnTo>
                      <a:pt x="2300" y="2949"/>
                    </a:lnTo>
                    <a:lnTo>
                      <a:pt x="2249" y="2906"/>
                    </a:lnTo>
                    <a:lnTo>
                      <a:pt x="2199" y="2884"/>
                    </a:lnTo>
                    <a:lnTo>
                      <a:pt x="2158" y="2884"/>
                    </a:lnTo>
                    <a:lnTo>
                      <a:pt x="2108" y="2884"/>
                    </a:lnTo>
                    <a:lnTo>
                      <a:pt x="2017" y="2884"/>
                    </a:lnTo>
                    <a:lnTo>
                      <a:pt x="1977" y="2884"/>
                    </a:lnTo>
                    <a:lnTo>
                      <a:pt x="1937" y="2862"/>
                    </a:lnTo>
                    <a:lnTo>
                      <a:pt x="1826" y="2841"/>
                    </a:lnTo>
                    <a:lnTo>
                      <a:pt x="1725" y="2808"/>
                    </a:lnTo>
                    <a:lnTo>
                      <a:pt x="1705" y="2764"/>
                    </a:lnTo>
                    <a:lnTo>
                      <a:pt x="1715" y="2721"/>
                    </a:lnTo>
                    <a:lnTo>
                      <a:pt x="1684" y="2677"/>
                    </a:lnTo>
                    <a:lnTo>
                      <a:pt x="1654" y="2634"/>
                    </a:lnTo>
                    <a:lnTo>
                      <a:pt x="1624" y="2590"/>
                    </a:lnTo>
                    <a:lnTo>
                      <a:pt x="1583" y="2558"/>
                    </a:lnTo>
                    <a:lnTo>
                      <a:pt x="1543" y="2536"/>
                    </a:lnTo>
                    <a:lnTo>
                      <a:pt x="1503" y="2525"/>
                    </a:lnTo>
                    <a:lnTo>
                      <a:pt x="1422" y="2492"/>
                    </a:lnTo>
                    <a:lnTo>
                      <a:pt x="1382" y="2492"/>
                    </a:lnTo>
                    <a:lnTo>
                      <a:pt x="1341" y="2481"/>
                    </a:lnTo>
                    <a:lnTo>
                      <a:pt x="1291" y="2471"/>
                    </a:lnTo>
                    <a:lnTo>
                      <a:pt x="1220" y="2471"/>
                    </a:lnTo>
                    <a:lnTo>
                      <a:pt x="1180" y="2449"/>
                    </a:lnTo>
                    <a:lnTo>
                      <a:pt x="1140" y="2438"/>
                    </a:lnTo>
                    <a:lnTo>
                      <a:pt x="1200" y="2427"/>
                    </a:lnTo>
                    <a:lnTo>
                      <a:pt x="1241" y="2405"/>
                    </a:lnTo>
                    <a:lnTo>
                      <a:pt x="1281" y="2394"/>
                    </a:lnTo>
                    <a:lnTo>
                      <a:pt x="1331" y="2394"/>
                    </a:lnTo>
                    <a:lnTo>
                      <a:pt x="1372" y="2394"/>
                    </a:lnTo>
                    <a:lnTo>
                      <a:pt x="1412" y="2394"/>
                    </a:lnTo>
                    <a:lnTo>
                      <a:pt x="1452" y="2394"/>
                    </a:lnTo>
                    <a:lnTo>
                      <a:pt x="1493" y="2394"/>
                    </a:lnTo>
                    <a:lnTo>
                      <a:pt x="1543" y="2394"/>
                    </a:lnTo>
                    <a:lnTo>
                      <a:pt x="1583" y="2384"/>
                    </a:lnTo>
                    <a:lnTo>
                      <a:pt x="1664" y="2384"/>
                    </a:lnTo>
                    <a:lnTo>
                      <a:pt x="1755" y="2373"/>
                    </a:lnTo>
                    <a:lnTo>
                      <a:pt x="1795" y="2351"/>
                    </a:lnTo>
                    <a:lnTo>
                      <a:pt x="1836" y="2340"/>
                    </a:lnTo>
                    <a:lnTo>
                      <a:pt x="1896" y="2340"/>
                    </a:lnTo>
                    <a:lnTo>
                      <a:pt x="1977" y="2340"/>
                    </a:lnTo>
                    <a:lnTo>
                      <a:pt x="2037" y="2329"/>
                    </a:lnTo>
                    <a:lnTo>
                      <a:pt x="2078" y="2318"/>
                    </a:lnTo>
                    <a:lnTo>
                      <a:pt x="2118" y="2318"/>
                    </a:lnTo>
                    <a:lnTo>
                      <a:pt x="2158" y="2318"/>
                    </a:lnTo>
                    <a:lnTo>
                      <a:pt x="2199" y="2340"/>
                    </a:lnTo>
                    <a:lnTo>
                      <a:pt x="2249" y="2351"/>
                    </a:lnTo>
                    <a:lnTo>
                      <a:pt x="2310" y="2351"/>
                    </a:lnTo>
                    <a:lnTo>
                      <a:pt x="2370" y="2351"/>
                    </a:lnTo>
                    <a:lnTo>
                      <a:pt x="2421" y="2351"/>
                    </a:lnTo>
                    <a:lnTo>
                      <a:pt x="2461" y="2362"/>
                    </a:lnTo>
                    <a:lnTo>
                      <a:pt x="2521" y="2362"/>
                    </a:lnTo>
                    <a:lnTo>
                      <a:pt x="2582" y="2362"/>
                    </a:lnTo>
                    <a:lnTo>
                      <a:pt x="2622" y="2394"/>
                    </a:lnTo>
                    <a:lnTo>
                      <a:pt x="2703" y="2416"/>
                    </a:lnTo>
                    <a:lnTo>
                      <a:pt x="2743" y="2427"/>
                    </a:lnTo>
                    <a:lnTo>
                      <a:pt x="2794" y="2438"/>
                    </a:lnTo>
                    <a:lnTo>
                      <a:pt x="2834" y="2438"/>
                    </a:lnTo>
                    <a:lnTo>
                      <a:pt x="2864" y="2481"/>
                    </a:lnTo>
                    <a:lnTo>
                      <a:pt x="2915" y="2525"/>
                    </a:lnTo>
                    <a:lnTo>
                      <a:pt x="2975" y="2536"/>
                    </a:lnTo>
                    <a:lnTo>
                      <a:pt x="3016" y="2547"/>
                    </a:lnTo>
                    <a:lnTo>
                      <a:pt x="3056" y="2569"/>
                    </a:lnTo>
                    <a:lnTo>
                      <a:pt x="3096" y="2612"/>
                    </a:lnTo>
                    <a:lnTo>
                      <a:pt x="3137" y="2634"/>
                    </a:lnTo>
                    <a:lnTo>
                      <a:pt x="3177" y="2645"/>
                    </a:lnTo>
                    <a:lnTo>
                      <a:pt x="3228" y="2656"/>
                    </a:lnTo>
                    <a:lnTo>
                      <a:pt x="3268" y="2656"/>
                    </a:lnTo>
                    <a:lnTo>
                      <a:pt x="3308" y="2666"/>
                    </a:lnTo>
                    <a:lnTo>
                      <a:pt x="3349" y="2699"/>
                    </a:lnTo>
                    <a:lnTo>
                      <a:pt x="3389" y="2732"/>
                    </a:lnTo>
                    <a:lnTo>
                      <a:pt x="3459" y="2743"/>
                    </a:lnTo>
                    <a:lnTo>
                      <a:pt x="3500" y="2743"/>
                    </a:lnTo>
                    <a:lnTo>
                      <a:pt x="3540" y="2764"/>
                    </a:lnTo>
                    <a:lnTo>
                      <a:pt x="3621" y="2786"/>
                    </a:lnTo>
                    <a:lnTo>
                      <a:pt x="3691" y="2797"/>
                    </a:lnTo>
                    <a:lnTo>
                      <a:pt x="3752" y="2808"/>
                    </a:lnTo>
                    <a:lnTo>
                      <a:pt x="3843" y="2852"/>
                    </a:lnTo>
                    <a:lnTo>
                      <a:pt x="3883" y="2873"/>
                    </a:lnTo>
                    <a:lnTo>
                      <a:pt x="3923" y="2917"/>
                    </a:lnTo>
                    <a:lnTo>
                      <a:pt x="3994" y="2960"/>
                    </a:lnTo>
                    <a:lnTo>
                      <a:pt x="4034" y="2982"/>
                    </a:lnTo>
                    <a:lnTo>
                      <a:pt x="4075" y="3004"/>
                    </a:lnTo>
                    <a:lnTo>
                      <a:pt x="4125" y="3026"/>
                    </a:lnTo>
                    <a:lnTo>
                      <a:pt x="4186" y="3047"/>
                    </a:lnTo>
                    <a:lnTo>
                      <a:pt x="4236" y="3080"/>
                    </a:lnTo>
                    <a:lnTo>
                      <a:pt x="4276" y="3102"/>
                    </a:lnTo>
                    <a:lnTo>
                      <a:pt x="4317" y="3134"/>
                    </a:lnTo>
                    <a:lnTo>
                      <a:pt x="4357" y="3167"/>
                    </a:lnTo>
                    <a:lnTo>
                      <a:pt x="4428" y="3178"/>
                    </a:lnTo>
                    <a:lnTo>
                      <a:pt x="4468" y="3189"/>
                    </a:lnTo>
                    <a:lnTo>
                      <a:pt x="4519" y="3211"/>
                    </a:lnTo>
                    <a:lnTo>
                      <a:pt x="4569" y="3243"/>
                    </a:lnTo>
                    <a:lnTo>
                      <a:pt x="4609" y="3287"/>
                    </a:lnTo>
                    <a:lnTo>
                      <a:pt x="4650" y="3298"/>
                    </a:lnTo>
                    <a:lnTo>
                      <a:pt x="4690" y="3309"/>
                    </a:lnTo>
                    <a:lnTo>
                      <a:pt x="4730" y="3341"/>
                    </a:lnTo>
                    <a:lnTo>
                      <a:pt x="4771" y="3374"/>
                    </a:lnTo>
                    <a:lnTo>
                      <a:pt x="4811" y="3385"/>
                    </a:lnTo>
                    <a:lnTo>
                      <a:pt x="4771" y="3363"/>
                    </a:lnTo>
                    <a:lnTo>
                      <a:pt x="4720" y="3320"/>
                    </a:lnTo>
                    <a:lnTo>
                      <a:pt x="4690" y="3276"/>
                    </a:lnTo>
                    <a:lnTo>
                      <a:pt x="4650" y="3265"/>
                    </a:lnTo>
                    <a:lnTo>
                      <a:pt x="4599" y="3232"/>
                    </a:lnTo>
                    <a:lnTo>
                      <a:pt x="4549" y="3189"/>
                    </a:lnTo>
                    <a:lnTo>
                      <a:pt x="4508" y="3145"/>
                    </a:lnTo>
                    <a:lnTo>
                      <a:pt x="4468" y="3134"/>
                    </a:lnTo>
                    <a:lnTo>
                      <a:pt x="4428" y="3134"/>
                    </a:lnTo>
                    <a:lnTo>
                      <a:pt x="4387" y="3113"/>
                    </a:lnTo>
                    <a:lnTo>
                      <a:pt x="4347" y="3091"/>
                    </a:lnTo>
                    <a:lnTo>
                      <a:pt x="4276" y="3047"/>
                    </a:lnTo>
                    <a:lnTo>
                      <a:pt x="4236" y="3026"/>
                    </a:lnTo>
                    <a:lnTo>
                      <a:pt x="4196" y="3015"/>
                    </a:lnTo>
                    <a:lnTo>
                      <a:pt x="4145" y="3004"/>
                    </a:lnTo>
                    <a:lnTo>
                      <a:pt x="4105" y="2960"/>
                    </a:lnTo>
                    <a:lnTo>
                      <a:pt x="4055" y="2960"/>
                    </a:lnTo>
                    <a:lnTo>
                      <a:pt x="4004" y="2906"/>
                    </a:lnTo>
                    <a:lnTo>
                      <a:pt x="3964" y="2862"/>
                    </a:lnTo>
                    <a:lnTo>
                      <a:pt x="3923" y="2841"/>
                    </a:lnTo>
                    <a:lnTo>
                      <a:pt x="3883" y="2819"/>
                    </a:lnTo>
                    <a:lnTo>
                      <a:pt x="3823" y="2808"/>
                    </a:lnTo>
                    <a:lnTo>
                      <a:pt x="3782" y="2786"/>
                    </a:lnTo>
                    <a:lnTo>
                      <a:pt x="3742" y="2764"/>
                    </a:lnTo>
                    <a:lnTo>
                      <a:pt x="3702" y="2764"/>
                    </a:lnTo>
                    <a:lnTo>
                      <a:pt x="3661" y="2764"/>
                    </a:lnTo>
                    <a:lnTo>
                      <a:pt x="3611" y="2732"/>
                    </a:lnTo>
                    <a:lnTo>
                      <a:pt x="3570" y="2699"/>
                    </a:lnTo>
                    <a:lnTo>
                      <a:pt x="3530" y="2699"/>
                    </a:lnTo>
                    <a:lnTo>
                      <a:pt x="3490" y="2677"/>
                    </a:lnTo>
                    <a:lnTo>
                      <a:pt x="3439" y="2656"/>
                    </a:lnTo>
                    <a:lnTo>
                      <a:pt x="3379" y="2645"/>
                    </a:lnTo>
                    <a:lnTo>
                      <a:pt x="3338" y="2645"/>
                    </a:lnTo>
                    <a:lnTo>
                      <a:pt x="3278" y="2634"/>
                    </a:lnTo>
                    <a:lnTo>
                      <a:pt x="3228" y="2623"/>
                    </a:lnTo>
                    <a:lnTo>
                      <a:pt x="3187" y="2601"/>
                    </a:lnTo>
                    <a:lnTo>
                      <a:pt x="3137" y="2558"/>
                    </a:lnTo>
                    <a:lnTo>
                      <a:pt x="3086" y="2514"/>
                    </a:lnTo>
                    <a:lnTo>
                      <a:pt x="3036" y="2481"/>
                    </a:lnTo>
                    <a:lnTo>
                      <a:pt x="2996" y="2460"/>
                    </a:lnTo>
                    <a:lnTo>
                      <a:pt x="2945" y="2438"/>
                    </a:lnTo>
                    <a:lnTo>
                      <a:pt x="2864" y="2416"/>
                    </a:lnTo>
                    <a:lnTo>
                      <a:pt x="2824" y="2394"/>
                    </a:lnTo>
                    <a:lnTo>
                      <a:pt x="2733" y="2362"/>
                    </a:lnTo>
                    <a:lnTo>
                      <a:pt x="2693" y="2340"/>
                    </a:lnTo>
                    <a:lnTo>
                      <a:pt x="2673" y="2296"/>
                    </a:lnTo>
                    <a:lnTo>
                      <a:pt x="2643" y="2253"/>
                    </a:lnTo>
                    <a:lnTo>
                      <a:pt x="2602" y="2231"/>
                    </a:lnTo>
                    <a:lnTo>
                      <a:pt x="2572" y="2177"/>
                    </a:lnTo>
                    <a:lnTo>
                      <a:pt x="2521" y="2133"/>
                    </a:lnTo>
                    <a:lnTo>
                      <a:pt x="2511" y="2090"/>
                    </a:lnTo>
                    <a:lnTo>
                      <a:pt x="2501" y="2046"/>
                    </a:lnTo>
                    <a:lnTo>
                      <a:pt x="2481" y="2003"/>
                    </a:lnTo>
                    <a:lnTo>
                      <a:pt x="2461" y="1959"/>
                    </a:lnTo>
                    <a:lnTo>
                      <a:pt x="2441" y="1916"/>
                    </a:lnTo>
                    <a:lnTo>
                      <a:pt x="2431" y="1872"/>
                    </a:lnTo>
                    <a:lnTo>
                      <a:pt x="2411" y="1828"/>
                    </a:lnTo>
                    <a:lnTo>
                      <a:pt x="2390" y="1785"/>
                    </a:lnTo>
                    <a:lnTo>
                      <a:pt x="2350" y="1752"/>
                    </a:lnTo>
                    <a:lnTo>
                      <a:pt x="2330" y="1709"/>
                    </a:lnTo>
                    <a:lnTo>
                      <a:pt x="2300" y="1665"/>
                    </a:lnTo>
                    <a:lnTo>
                      <a:pt x="2259" y="1643"/>
                    </a:lnTo>
                    <a:lnTo>
                      <a:pt x="2209" y="1622"/>
                    </a:lnTo>
                    <a:lnTo>
                      <a:pt x="2168" y="1600"/>
                    </a:lnTo>
                    <a:lnTo>
                      <a:pt x="2118" y="1589"/>
                    </a:lnTo>
                    <a:lnTo>
                      <a:pt x="2078" y="1578"/>
                    </a:lnTo>
                    <a:lnTo>
                      <a:pt x="2037" y="1556"/>
                    </a:lnTo>
                    <a:lnTo>
                      <a:pt x="1997" y="1513"/>
                    </a:lnTo>
                    <a:lnTo>
                      <a:pt x="1957" y="1469"/>
                    </a:lnTo>
                    <a:lnTo>
                      <a:pt x="1916" y="1437"/>
                    </a:lnTo>
                    <a:lnTo>
                      <a:pt x="1876" y="1426"/>
                    </a:lnTo>
                    <a:lnTo>
                      <a:pt x="1846" y="1371"/>
                    </a:lnTo>
                    <a:lnTo>
                      <a:pt x="1805" y="1339"/>
                    </a:lnTo>
                    <a:lnTo>
                      <a:pt x="1765" y="1317"/>
                    </a:lnTo>
                    <a:lnTo>
                      <a:pt x="1725" y="1295"/>
                    </a:lnTo>
                    <a:lnTo>
                      <a:pt x="1684" y="1252"/>
                    </a:lnTo>
                    <a:lnTo>
                      <a:pt x="1644" y="1219"/>
                    </a:lnTo>
                    <a:lnTo>
                      <a:pt x="1604" y="1208"/>
                    </a:lnTo>
                    <a:lnTo>
                      <a:pt x="1563" y="1186"/>
                    </a:lnTo>
                    <a:lnTo>
                      <a:pt x="1523" y="1143"/>
                    </a:lnTo>
                    <a:lnTo>
                      <a:pt x="1493" y="1099"/>
                    </a:lnTo>
                    <a:lnTo>
                      <a:pt x="1452" y="1067"/>
                    </a:lnTo>
                    <a:lnTo>
                      <a:pt x="1402" y="1012"/>
                    </a:lnTo>
                    <a:lnTo>
                      <a:pt x="1362" y="969"/>
                    </a:lnTo>
                    <a:lnTo>
                      <a:pt x="1321" y="947"/>
                    </a:lnTo>
                    <a:lnTo>
                      <a:pt x="1281" y="947"/>
                    </a:lnTo>
                    <a:lnTo>
                      <a:pt x="1230" y="914"/>
                    </a:lnTo>
                    <a:lnTo>
                      <a:pt x="1180" y="882"/>
                    </a:lnTo>
                    <a:lnTo>
                      <a:pt x="1140" y="860"/>
                    </a:lnTo>
                    <a:lnTo>
                      <a:pt x="1099" y="827"/>
                    </a:lnTo>
                    <a:lnTo>
                      <a:pt x="1059" y="805"/>
                    </a:lnTo>
                    <a:lnTo>
                      <a:pt x="1019" y="784"/>
                    </a:lnTo>
                    <a:lnTo>
                      <a:pt x="978" y="751"/>
                    </a:lnTo>
                    <a:lnTo>
                      <a:pt x="938" y="740"/>
                    </a:lnTo>
                    <a:lnTo>
                      <a:pt x="898" y="718"/>
                    </a:lnTo>
                    <a:lnTo>
                      <a:pt x="867" y="675"/>
                    </a:lnTo>
                    <a:lnTo>
                      <a:pt x="847" y="631"/>
                    </a:lnTo>
                    <a:lnTo>
                      <a:pt x="817" y="588"/>
                    </a:lnTo>
                    <a:lnTo>
                      <a:pt x="787" y="544"/>
                    </a:lnTo>
                    <a:lnTo>
                      <a:pt x="756" y="501"/>
                    </a:lnTo>
                    <a:lnTo>
                      <a:pt x="716" y="468"/>
                    </a:lnTo>
                    <a:lnTo>
                      <a:pt x="676" y="435"/>
                    </a:lnTo>
                    <a:lnTo>
                      <a:pt x="635" y="403"/>
                    </a:lnTo>
                    <a:lnTo>
                      <a:pt x="595" y="392"/>
                    </a:lnTo>
                    <a:lnTo>
                      <a:pt x="555" y="381"/>
                    </a:lnTo>
                    <a:lnTo>
                      <a:pt x="514" y="359"/>
                    </a:lnTo>
                    <a:lnTo>
                      <a:pt x="474" y="348"/>
                    </a:lnTo>
                    <a:lnTo>
                      <a:pt x="434" y="327"/>
                    </a:lnTo>
                    <a:lnTo>
                      <a:pt x="403" y="283"/>
                    </a:lnTo>
                    <a:lnTo>
                      <a:pt x="383" y="239"/>
                    </a:lnTo>
                    <a:lnTo>
                      <a:pt x="353" y="196"/>
                    </a:lnTo>
                    <a:lnTo>
                      <a:pt x="313" y="163"/>
                    </a:lnTo>
                    <a:lnTo>
                      <a:pt x="282" y="120"/>
                    </a:lnTo>
                    <a:lnTo>
                      <a:pt x="242" y="87"/>
                    </a:lnTo>
                    <a:lnTo>
                      <a:pt x="202" y="65"/>
                    </a:lnTo>
                    <a:lnTo>
                      <a:pt x="161" y="44"/>
                    </a:lnTo>
                    <a:lnTo>
                      <a:pt x="121" y="11"/>
                    </a:lnTo>
                    <a:lnTo>
                      <a:pt x="101" y="0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38" name="Freeform 14"/>
              <p:cNvSpPr>
                <a:spLocks/>
              </p:cNvSpPr>
              <p:nvPr/>
            </p:nvSpPr>
            <p:spPr bwMode="auto">
              <a:xfrm>
                <a:off x="246" y="204"/>
                <a:ext cx="5271" cy="117"/>
              </a:xfrm>
              <a:custGeom>
                <a:avLst/>
                <a:gdLst>
                  <a:gd name="T0" fmla="*/ 0 w 5271"/>
                  <a:gd name="T1" fmla="*/ 0 h 117"/>
                  <a:gd name="T2" fmla="*/ 108 w 5271"/>
                  <a:gd name="T3" fmla="*/ 116 h 117"/>
                  <a:gd name="T4" fmla="*/ 5162 w 5271"/>
                  <a:gd name="T5" fmla="*/ 116 h 117"/>
                  <a:gd name="T6" fmla="*/ 5270 w 5271"/>
                  <a:gd name="T7" fmla="*/ 0 h 117"/>
                  <a:gd name="T8" fmla="*/ 0 w 5271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71" h="117">
                    <a:moveTo>
                      <a:pt x="0" y="0"/>
                    </a:moveTo>
                    <a:lnTo>
                      <a:pt x="108" y="116"/>
                    </a:lnTo>
                    <a:lnTo>
                      <a:pt x="5162" y="116"/>
                    </a:lnTo>
                    <a:lnTo>
                      <a:pt x="527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39" name="Freeform 15"/>
              <p:cNvSpPr>
                <a:spLocks/>
              </p:cNvSpPr>
              <p:nvPr/>
            </p:nvSpPr>
            <p:spPr bwMode="auto">
              <a:xfrm>
                <a:off x="246" y="204"/>
                <a:ext cx="107" cy="3889"/>
              </a:xfrm>
              <a:custGeom>
                <a:avLst/>
                <a:gdLst>
                  <a:gd name="T0" fmla="*/ 0 w 107"/>
                  <a:gd name="T1" fmla="*/ 0 h 3889"/>
                  <a:gd name="T2" fmla="*/ 0 w 107"/>
                  <a:gd name="T3" fmla="*/ 3888 h 3889"/>
                  <a:gd name="T4" fmla="*/ 106 w 107"/>
                  <a:gd name="T5" fmla="*/ 3772 h 3889"/>
                  <a:gd name="T6" fmla="*/ 106 w 107"/>
                  <a:gd name="T7" fmla="*/ 116 h 3889"/>
                  <a:gd name="T8" fmla="*/ 0 w 107"/>
                  <a:gd name="T9" fmla="*/ 0 h 38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3889">
                    <a:moveTo>
                      <a:pt x="0" y="0"/>
                    </a:moveTo>
                    <a:lnTo>
                      <a:pt x="0" y="3888"/>
                    </a:lnTo>
                    <a:lnTo>
                      <a:pt x="106" y="3772"/>
                    </a:lnTo>
                    <a:lnTo>
                      <a:pt x="106" y="11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40" name="Freeform 16"/>
              <p:cNvSpPr>
                <a:spLocks/>
              </p:cNvSpPr>
              <p:nvPr/>
            </p:nvSpPr>
            <p:spPr bwMode="auto">
              <a:xfrm>
                <a:off x="5410" y="204"/>
                <a:ext cx="107" cy="3889"/>
              </a:xfrm>
              <a:custGeom>
                <a:avLst/>
                <a:gdLst>
                  <a:gd name="T0" fmla="*/ 0 w 107"/>
                  <a:gd name="T1" fmla="*/ 116 h 3889"/>
                  <a:gd name="T2" fmla="*/ 0 w 107"/>
                  <a:gd name="T3" fmla="*/ 3772 h 3889"/>
                  <a:gd name="T4" fmla="*/ 106 w 107"/>
                  <a:gd name="T5" fmla="*/ 3888 h 3889"/>
                  <a:gd name="T6" fmla="*/ 106 w 107"/>
                  <a:gd name="T7" fmla="*/ 0 h 3889"/>
                  <a:gd name="T8" fmla="*/ 0 w 107"/>
                  <a:gd name="T9" fmla="*/ 116 h 38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3889">
                    <a:moveTo>
                      <a:pt x="0" y="116"/>
                    </a:moveTo>
                    <a:lnTo>
                      <a:pt x="0" y="3772"/>
                    </a:lnTo>
                    <a:lnTo>
                      <a:pt x="106" y="3888"/>
                    </a:lnTo>
                    <a:lnTo>
                      <a:pt x="106" y="0"/>
                    </a:lnTo>
                    <a:lnTo>
                      <a:pt x="0" y="116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41" name="Freeform 17"/>
              <p:cNvSpPr>
                <a:spLocks/>
              </p:cNvSpPr>
              <p:nvPr/>
            </p:nvSpPr>
            <p:spPr bwMode="auto">
              <a:xfrm>
                <a:off x="246" y="3976"/>
                <a:ext cx="5271" cy="117"/>
              </a:xfrm>
              <a:custGeom>
                <a:avLst/>
                <a:gdLst>
                  <a:gd name="T0" fmla="*/ 108 w 5271"/>
                  <a:gd name="T1" fmla="*/ 0 h 117"/>
                  <a:gd name="T2" fmla="*/ 5162 w 5271"/>
                  <a:gd name="T3" fmla="*/ 0 h 117"/>
                  <a:gd name="T4" fmla="*/ 5270 w 5271"/>
                  <a:gd name="T5" fmla="*/ 116 h 117"/>
                  <a:gd name="T6" fmla="*/ 0 w 5271"/>
                  <a:gd name="T7" fmla="*/ 116 h 117"/>
                  <a:gd name="T8" fmla="*/ 108 w 5271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71" h="117">
                    <a:moveTo>
                      <a:pt x="108" y="0"/>
                    </a:moveTo>
                    <a:lnTo>
                      <a:pt x="5162" y="0"/>
                    </a:lnTo>
                    <a:lnTo>
                      <a:pt x="5270" y="116"/>
                    </a:lnTo>
                    <a:lnTo>
                      <a:pt x="0" y="116"/>
                    </a:lnTo>
                    <a:lnTo>
                      <a:pt x="108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42" name="Freeform 18"/>
              <p:cNvSpPr>
                <a:spLocks/>
              </p:cNvSpPr>
              <p:nvPr/>
            </p:nvSpPr>
            <p:spPr bwMode="auto">
              <a:xfrm>
                <a:off x="5410" y="320"/>
                <a:ext cx="80" cy="1873"/>
              </a:xfrm>
              <a:custGeom>
                <a:avLst/>
                <a:gdLst>
                  <a:gd name="T0" fmla="*/ 40 w 80"/>
                  <a:gd name="T1" fmla="*/ 51 h 1873"/>
                  <a:gd name="T2" fmla="*/ 46 w 80"/>
                  <a:gd name="T3" fmla="*/ 109 h 1873"/>
                  <a:gd name="T4" fmla="*/ 26 w 80"/>
                  <a:gd name="T5" fmla="*/ 167 h 1873"/>
                  <a:gd name="T6" fmla="*/ 40 w 80"/>
                  <a:gd name="T7" fmla="*/ 225 h 1873"/>
                  <a:gd name="T8" fmla="*/ 53 w 80"/>
                  <a:gd name="T9" fmla="*/ 283 h 1873"/>
                  <a:gd name="T10" fmla="*/ 46 w 80"/>
                  <a:gd name="T11" fmla="*/ 341 h 1873"/>
                  <a:gd name="T12" fmla="*/ 33 w 80"/>
                  <a:gd name="T13" fmla="*/ 406 h 1873"/>
                  <a:gd name="T14" fmla="*/ 46 w 80"/>
                  <a:gd name="T15" fmla="*/ 464 h 1873"/>
                  <a:gd name="T16" fmla="*/ 46 w 80"/>
                  <a:gd name="T17" fmla="*/ 530 h 1873"/>
                  <a:gd name="T18" fmla="*/ 33 w 80"/>
                  <a:gd name="T19" fmla="*/ 588 h 1873"/>
                  <a:gd name="T20" fmla="*/ 46 w 80"/>
                  <a:gd name="T21" fmla="*/ 646 h 1873"/>
                  <a:gd name="T22" fmla="*/ 59 w 80"/>
                  <a:gd name="T23" fmla="*/ 704 h 1873"/>
                  <a:gd name="T24" fmla="*/ 66 w 80"/>
                  <a:gd name="T25" fmla="*/ 769 h 1873"/>
                  <a:gd name="T26" fmla="*/ 53 w 80"/>
                  <a:gd name="T27" fmla="*/ 834 h 1873"/>
                  <a:gd name="T28" fmla="*/ 20 w 80"/>
                  <a:gd name="T29" fmla="*/ 892 h 1873"/>
                  <a:gd name="T30" fmla="*/ 20 w 80"/>
                  <a:gd name="T31" fmla="*/ 958 h 1873"/>
                  <a:gd name="T32" fmla="*/ 46 w 80"/>
                  <a:gd name="T33" fmla="*/ 1016 h 1873"/>
                  <a:gd name="T34" fmla="*/ 59 w 80"/>
                  <a:gd name="T35" fmla="*/ 1088 h 1873"/>
                  <a:gd name="T36" fmla="*/ 46 w 80"/>
                  <a:gd name="T37" fmla="*/ 1154 h 1873"/>
                  <a:gd name="T38" fmla="*/ 53 w 80"/>
                  <a:gd name="T39" fmla="*/ 1219 h 1873"/>
                  <a:gd name="T40" fmla="*/ 59 w 80"/>
                  <a:gd name="T41" fmla="*/ 1277 h 1873"/>
                  <a:gd name="T42" fmla="*/ 53 w 80"/>
                  <a:gd name="T43" fmla="*/ 1342 h 1873"/>
                  <a:gd name="T44" fmla="*/ 53 w 80"/>
                  <a:gd name="T45" fmla="*/ 1408 h 1873"/>
                  <a:gd name="T46" fmla="*/ 53 w 80"/>
                  <a:gd name="T47" fmla="*/ 1524 h 1873"/>
                  <a:gd name="T48" fmla="*/ 53 w 80"/>
                  <a:gd name="T49" fmla="*/ 1582 h 1873"/>
                  <a:gd name="T50" fmla="*/ 53 w 80"/>
                  <a:gd name="T51" fmla="*/ 1640 h 1873"/>
                  <a:gd name="T52" fmla="*/ 66 w 80"/>
                  <a:gd name="T53" fmla="*/ 1698 h 1873"/>
                  <a:gd name="T54" fmla="*/ 53 w 80"/>
                  <a:gd name="T55" fmla="*/ 1756 h 1873"/>
                  <a:gd name="T56" fmla="*/ 59 w 80"/>
                  <a:gd name="T57" fmla="*/ 1814 h 1873"/>
                  <a:gd name="T58" fmla="*/ 66 w 80"/>
                  <a:gd name="T59" fmla="*/ 1872 h 1873"/>
                  <a:gd name="T60" fmla="*/ 40 w 80"/>
                  <a:gd name="T61" fmla="*/ 1814 h 1873"/>
                  <a:gd name="T62" fmla="*/ 46 w 80"/>
                  <a:gd name="T63" fmla="*/ 1756 h 1873"/>
                  <a:gd name="T64" fmla="*/ 53 w 80"/>
                  <a:gd name="T65" fmla="*/ 1698 h 1873"/>
                  <a:gd name="T66" fmla="*/ 53 w 80"/>
                  <a:gd name="T67" fmla="*/ 1640 h 1873"/>
                  <a:gd name="T68" fmla="*/ 53 w 80"/>
                  <a:gd name="T69" fmla="*/ 1582 h 1873"/>
                  <a:gd name="T70" fmla="*/ 46 w 80"/>
                  <a:gd name="T71" fmla="*/ 1524 h 1873"/>
                  <a:gd name="T72" fmla="*/ 53 w 80"/>
                  <a:gd name="T73" fmla="*/ 1458 h 1873"/>
                  <a:gd name="T74" fmla="*/ 53 w 80"/>
                  <a:gd name="T75" fmla="*/ 1393 h 1873"/>
                  <a:gd name="T76" fmla="*/ 46 w 80"/>
                  <a:gd name="T77" fmla="*/ 1328 h 1873"/>
                  <a:gd name="T78" fmla="*/ 53 w 80"/>
                  <a:gd name="T79" fmla="*/ 1263 h 1873"/>
                  <a:gd name="T80" fmla="*/ 40 w 80"/>
                  <a:gd name="T81" fmla="*/ 1204 h 1873"/>
                  <a:gd name="T82" fmla="*/ 40 w 80"/>
                  <a:gd name="T83" fmla="*/ 1139 h 1873"/>
                  <a:gd name="T84" fmla="*/ 66 w 80"/>
                  <a:gd name="T85" fmla="*/ 1081 h 1873"/>
                  <a:gd name="T86" fmla="*/ 40 w 80"/>
                  <a:gd name="T87" fmla="*/ 1023 h 1873"/>
                  <a:gd name="T88" fmla="*/ 7 w 80"/>
                  <a:gd name="T89" fmla="*/ 972 h 1873"/>
                  <a:gd name="T90" fmla="*/ 53 w 80"/>
                  <a:gd name="T91" fmla="*/ 907 h 1873"/>
                  <a:gd name="T92" fmla="*/ 53 w 80"/>
                  <a:gd name="T93" fmla="*/ 842 h 1873"/>
                  <a:gd name="T94" fmla="*/ 59 w 80"/>
                  <a:gd name="T95" fmla="*/ 784 h 1873"/>
                  <a:gd name="T96" fmla="*/ 53 w 80"/>
                  <a:gd name="T97" fmla="*/ 726 h 1873"/>
                  <a:gd name="T98" fmla="*/ 40 w 80"/>
                  <a:gd name="T99" fmla="*/ 668 h 1873"/>
                  <a:gd name="T100" fmla="*/ 40 w 80"/>
                  <a:gd name="T101" fmla="*/ 609 h 1873"/>
                  <a:gd name="T102" fmla="*/ 72 w 80"/>
                  <a:gd name="T103" fmla="*/ 551 h 1873"/>
                  <a:gd name="T104" fmla="*/ 79 w 80"/>
                  <a:gd name="T105" fmla="*/ 486 h 1873"/>
                  <a:gd name="T106" fmla="*/ 53 w 80"/>
                  <a:gd name="T107" fmla="*/ 428 h 1873"/>
                  <a:gd name="T108" fmla="*/ 53 w 80"/>
                  <a:gd name="T109" fmla="*/ 370 h 1873"/>
                  <a:gd name="T110" fmla="*/ 33 w 80"/>
                  <a:gd name="T111" fmla="*/ 312 h 1873"/>
                  <a:gd name="T112" fmla="*/ 26 w 80"/>
                  <a:gd name="T113" fmla="*/ 247 h 1873"/>
                  <a:gd name="T114" fmla="*/ 40 w 80"/>
                  <a:gd name="T115" fmla="*/ 189 h 1873"/>
                  <a:gd name="T116" fmla="*/ 53 w 80"/>
                  <a:gd name="T117" fmla="*/ 131 h 1873"/>
                  <a:gd name="T118" fmla="*/ 33 w 80"/>
                  <a:gd name="T119" fmla="*/ 73 h 1873"/>
                  <a:gd name="T120" fmla="*/ 7 w 80"/>
                  <a:gd name="T121" fmla="*/ 15 h 1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0" h="1873">
                    <a:moveTo>
                      <a:pt x="0" y="0"/>
                    </a:moveTo>
                    <a:lnTo>
                      <a:pt x="40" y="51"/>
                    </a:lnTo>
                    <a:lnTo>
                      <a:pt x="46" y="80"/>
                    </a:lnTo>
                    <a:lnTo>
                      <a:pt x="46" y="109"/>
                    </a:lnTo>
                    <a:lnTo>
                      <a:pt x="33" y="138"/>
                    </a:lnTo>
                    <a:lnTo>
                      <a:pt x="26" y="167"/>
                    </a:lnTo>
                    <a:lnTo>
                      <a:pt x="33" y="196"/>
                    </a:lnTo>
                    <a:lnTo>
                      <a:pt x="40" y="225"/>
                    </a:lnTo>
                    <a:lnTo>
                      <a:pt x="53" y="254"/>
                    </a:lnTo>
                    <a:lnTo>
                      <a:pt x="53" y="283"/>
                    </a:lnTo>
                    <a:lnTo>
                      <a:pt x="53" y="312"/>
                    </a:lnTo>
                    <a:lnTo>
                      <a:pt x="46" y="341"/>
                    </a:lnTo>
                    <a:lnTo>
                      <a:pt x="33" y="370"/>
                    </a:lnTo>
                    <a:lnTo>
                      <a:pt x="33" y="406"/>
                    </a:lnTo>
                    <a:lnTo>
                      <a:pt x="40" y="435"/>
                    </a:lnTo>
                    <a:lnTo>
                      <a:pt x="46" y="464"/>
                    </a:lnTo>
                    <a:lnTo>
                      <a:pt x="53" y="501"/>
                    </a:lnTo>
                    <a:lnTo>
                      <a:pt x="46" y="530"/>
                    </a:lnTo>
                    <a:lnTo>
                      <a:pt x="40" y="559"/>
                    </a:lnTo>
                    <a:lnTo>
                      <a:pt x="33" y="588"/>
                    </a:lnTo>
                    <a:lnTo>
                      <a:pt x="40" y="617"/>
                    </a:lnTo>
                    <a:lnTo>
                      <a:pt x="46" y="646"/>
                    </a:lnTo>
                    <a:lnTo>
                      <a:pt x="53" y="675"/>
                    </a:lnTo>
                    <a:lnTo>
                      <a:pt x="59" y="704"/>
                    </a:lnTo>
                    <a:lnTo>
                      <a:pt x="66" y="733"/>
                    </a:lnTo>
                    <a:lnTo>
                      <a:pt x="66" y="769"/>
                    </a:lnTo>
                    <a:lnTo>
                      <a:pt x="66" y="798"/>
                    </a:lnTo>
                    <a:lnTo>
                      <a:pt x="53" y="834"/>
                    </a:lnTo>
                    <a:lnTo>
                      <a:pt x="33" y="863"/>
                    </a:lnTo>
                    <a:lnTo>
                      <a:pt x="20" y="892"/>
                    </a:lnTo>
                    <a:lnTo>
                      <a:pt x="13" y="921"/>
                    </a:lnTo>
                    <a:lnTo>
                      <a:pt x="20" y="958"/>
                    </a:lnTo>
                    <a:lnTo>
                      <a:pt x="33" y="987"/>
                    </a:lnTo>
                    <a:lnTo>
                      <a:pt x="46" y="1016"/>
                    </a:lnTo>
                    <a:lnTo>
                      <a:pt x="59" y="1052"/>
                    </a:lnTo>
                    <a:lnTo>
                      <a:pt x="59" y="1088"/>
                    </a:lnTo>
                    <a:lnTo>
                      <a:pt x="53" y="1125"/>
                    </a:lnTo>
                    <a:lnTo>
                      <a:pt x="46" y="1154"/>
                    </a:lnTo>
                    <a:lnTo>
                      <a:pt x="46" y="1190"/>
                    </a:lnTo>
                    <a:lnTo>
                      <a:pt x="53" y="1219"/>
                    </a:lnTo>
                    <a:lnTo>
                      <a:pt x="53" y="1248"/>
                    </a:lnTo>
                    <a:lnTo>
                      <a:pt x="59" y="1277"/>
                    </a:lnTo>
                    <a:lnTo>
                      <a:pt x="53" y="1313"/>
                    </a:lnTo>
                    <a:lnTo>
                      <a:pt x="53" y="1342"/>
                    </a:lnTo>
                    <a:lnTo>
                      <a:pt x="53" y="1379"/>
                    </a:lnTo>
                    <a:lnTo>
                      <a:pt x="53" y="1408"/>
                    </a:lnTo>
                    <a:lnTo>
                      <a:pt x="53" y="1466"/>
                    </a:lnTo>
                    <a:lnTo>
                      <a:pt x="53" y="1524"/>
                    </a:lnTo>
                    <a:lnTo>
                      <a:pt x="53" y="1553"/>
                    </a:lnTo>
                    <a:lnTo>
                      <a:pt x="53" y="1582"/>
                    </a:lnTo>
                    <a:lnTo>
                      <a:pt x="53" y="1611"/>
                    </a:lnTo>
                    <a:lnTo>
                      <a:pt x="53" y="1640"/>
                    </a:lnTo>
                    <a:lnTo>
                      <a:pt x="53" y="1669"/>
                    </a:lnTo>
                    <a:lnTo>
                      <a:pt x="66" y="1698"/>
                    </a:lnTo>
                    <a:lnTo>
                      <a:pt x="66" y="1727"/>
                    </a:lnTo>
                    <a:lnTo>
                      <a:pt x="53" y="1756"/>
                    </a:lnTo>
                    <a:lnTo>
                      <a:pt x="46" y="1785"/>
                    </a:lnTo>
                    <a:lnTo>
                      <a:pt x="59" y="1814"/>
                    </a:lnTo>
                    <a:lnTo>
                      <a:pt x="66" y="1843"/>
                    </a:lnTo>
                    <a:lnTo>
                      <a:pt x="66" y="1872"/>
                    </a:lnTo>
                    <a:lnTo>
                      <a:pt x="53" y="1843"/>
                    </a:lnTo>
                    <a:lnTo>
                      <a:pt x="40" y="1814"/>
                    </a:lnTo>
                    <a:lnTo>
                      <a:pt x="33" y="1785"/>
                    </a:lnTo>
                    <a:lnTo>
                      <a:pt x="46" y="1756"/>
                    </a:lnTo>
                    <a:lnTo>
                      <a:pt x="59" y="1727"/>
                    </a:lnTo>
                    <a:lnTo>
                      <a:pt x="53" y="1698"/>
                    </a:lnTo>
                    <a:lnTo>
                      <a:pt x="46" y="1669"/>
                    </a:lnTo>
                    <a:lnTo>
                      <a:pt x="53" y="1640"/>
                    </a:lnTo>
                    <a:lnTo>
                      <a:pt x="53" y="1611"/>
                    </a:lnTo>
                    <a:lnTo>
                      <a:pt x="53" y="1582"/>
                    </a:lnTo>
                    <a:lnTo>
                      <a:pt x="46" y="1553"/>
                    </a:lnTo>
                    <a:lnTo>
                      <a:pt x="46" y="1524"/>
                    </a:lnTo>
                    <a:lnTo>
                      <a:pt x="46" y="1495"/>
                    </a:lnTo>
                    <a:lnTo>
                      <a:pt x="53" y="1458"/>
                    </a:lnTo>
                    <a:lnTo>
                      <a:pt x="53" y="1429"/>
                    </a:lnTo>
                    <a:lnTo>
                      <a:pt x="53" y="1393"/>
                    </a:lnTo>
                    <a:lnTo>
                      <a:pt x="46" y="1364"/>
                    </a:lnTo>
                    <a:lnTo>
                      <a:pt x="46" y="1328"/>
                    </a:lnTo>
                    <a:lnTo>
                      <a:pt x="53" y="1299"/>
                    </a:lnTo>
                    <a:lnTo>
                      <a:pt x="53" y="1263"/>
                    </a:lnTo>
                    <a:lnTo>
                      <a:pt x="46" y="1233"/>
                    </a:lnTo>
                    <a:lnTo>
                      <a:pt x="40" y="1204"/>
                    </a:lnTo>
                    <a:lnTo>
                      <a:pt x="33" y="1175"/>
                    </a:lnTo>
                    <a:lnTo>
                      <a:pt x="40" y="1139"/>
                    </a:lnTo>
                    <a:lnTo>
                      <a:pt x="53" y="1110"/>
                    </a:lnTo>
                    <a:lnTo>
                      <a:pt x="66" y="1081"/>
                    </a:lnTo>
                    <a:lnTo>
                      <a:pt x="59" y="1052"/>
                    </a:lnTo>
                    <a:lnTo>
                      <a:pt x="40" y="1023"/>
                    </a:lnTo>
                    <a:lnTo>
                      <a:pt x="13" y="1001"/>
                    </a:lnTo>
                    <a:lnTo>
                      <a:pt x="7" y="972"/>
                    </a:lnTo>
                    <a:lnTo>
                      <a:pt x="33" y="943"/>
                    </a:lnTo>
                    <a:lnTo>
                      <a:pt x="53" y="907"/>
                    </a:lnTo>
                    <a:lnTo>
                      <a:pt x="53" y="878"/>
                    </a:lnTo>
                    <a:lnTo>
                      <a:pt x="53" y="842"/>
                    </a:lnTo>
                    <a:lnTo>
                      <a:pt x="53" y="813"/>
                    </a:lnTo>
                    <a:lnTo>
                      <a:pt x="59" y="784"/>
                    </a:lnTo>
                    <a:lnTo>
                      <a:pt x="59" y="755"/>
                    </a:lnTo>
                    <a:lnTo>
                      <a:pt x="53" y="726"/>
                    </a:lnTo>
                    <a:lnTo>
                      <a:pt x="53" y="697"/>
                    </a:lnTo>
                    <a:lnTo>
                      <a:pt x="40" y="668"/>
                    </a:lnTo>
                    <a:lnTo>
                      <a:pt x="40" y="639"/>
                    </a:lnTo>
                    <a:lnTo>
                      <a:pt x="40" y="609"/>
                    </a:lnTo>
                    <a:lnTo>
                      <a:pt x="59" y="580"/>
                    </a:lnTo>
                    <a:lnTo>
                      <a:pt x="72" y="551"/>
                    </a:lnTo>
                    <a:lnTo>
                      <a:pt x="79" y="515"/>
                    </a:lnTo>
                    <a:lnTo>
                      <a:pt x="79" y="486"/>
                    </a:lnTo>
                    <a:lnTo>
                      <a:pt x="59" y="457"/>
                    </a:lnTo>
                    <a:lnTo>
                      <a:pt x="53" y="428"/>
                    </a:lnTo>
                    <a:lnTo>
                      <a:pt x="53" y="399"/>
                    </a:lnTo>
                    <a:lnTo>
                      <a:pt x="53" y="370"/>
                    </a:lnTo>
                    <a:lnTo>
                      <a:pt x="46" y="341"/>
                    </a:lnTo>
                    <a:lnTo>
                      <a:pt x="33" y="312"/>
                    </a:lnTo>
                    <a:lnTo>
                      <a:pt x="33" y="283"/>
                    </a:lnTo>
                    <a:lnTo>
                      <a:pt x="26" y="247"/>
                    </a:lnTo>
                    <a:lnTo>
                      <a:pt x="26" y="218"/>
                    </a:lnTo>
                    <a:lnTo>
                      <a:pt x="40" y="189"/>
                    </a:lnTo>
                    <a:lnTo>
                      <a:pt x="53" y="160"/>
                    </a:lnTo>
                    <a:lnTo>
                      <a:pt x="53" y="131"/>
                    </a:lnTo>
                    <a:lnTo>
                      <a:pt x="53" y="102"/>
                    </a:lnTo>
                    <a:lnTo>
                      <a:pt x="33" y="73"/>
                    </a:lnTo>
                    <a:lnTo>
                      <a:pt x="20" y="44"/>
                    </a:lnTo>
                    <a:lnTo>
                      <a:pt x="7" y="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43" name="Freeform 19"/>
              <p:cNvSpPr>
                <a:spLocks/>
              </p:cNvSpPr>
              <p:nvPr/>
            </p:nvSpPr>
            <p:spPr bwMode="auto">
              <a:xfrm>
                <a:off x="931" y="3992"/>
                <a:ext cx="1494" cy="80"/>
              </a:xfrm>
              <a:custGeom>
                <a:avLst/>
                <a:gdLst>
                  <a:gd name="T0" fmla="*/ 87 w 1494"/>
                  <a:gd name="T1" fmla="*/ 0 h 80"/>
                  <a:gd name="T2" fmla="*/ 141 w 1494"/>
                  <a:gd name="T3" fmla="*/ 29 h 80"/>
                  <a:gd name="T4" fmla="*/ 202 w 1494"/>
                  <a:gd name="T5" fmla="*/ 43 h 80"/>
                  <a:gd name="T6" fmla="*/ 269 w 1494"/>
                  <a:gd name="T7" fmla="*/ 43 h 80"/>
                  <a:gd name="T8" fmla="*/ 336 w 1494"/>
                  <a:gd name="T9" fmla="*/ 65 h 80"/>
                  <a:gd name="T10" fmla="*/ 444 w 1494"/>
                  <a:gd name="T11" fmla="*/ 79 h 80"/>
                  <a:gd name="T12" fmla="*/ 525 w 1494"/>
                  <a:gd name="T13" fmla="*/ 72 h 80"/>
                  <a:gd name="T14" fmla="*/ 612 w 1494"/>
                  <a:gd name="T15" fmla="*/ 65 h 80"/>
                  <a:gd name="T16" fmla="*/ 713 w 1494"/>
                  <a:gd name="T17" fmla="*/ 43 h 80"/>
                  <a:gd name="T18" fmla="*/ 773 w 1494"/>
                  <a:gd name="T19" fmla="*/ 43 h 80"/>
                  <a:gd name="T20" fmla="*/ 841 w 1494"/>
                  <a:gd name="T21" fmla="*/ 50 h 80"/>
                  <a:gd name="T22" fmla="*/ 901 w 1494"/>
                  <a:gd name="T23" fmla="*/ 57 h 80"/>
                  <a:gd name="T24" fmla="*/ 1002 w 1494"/>
                  <a:gd name="T25" fmla="*/ 43 h 80"/>
                  <a:gd name="T26" fmla="*/ 1069 w 1494"/>
                  <a:gd name="T27" fmla="*/ 36 h 80"/>
                  <a:gd name="T28" fmla="*/ 1137 w 1494"/>
                  <a:gd name="T29" fmla="*/ 36 h 80"/>
                  <a:gd name="T30" fmla="*/ 1231 w 1494"/>
                  <a:gd name="T31" fmla="*/ 36 h 80"/>
                  <a:gd name="T32" fmla="*/ 1311 w 1494"/>
                  <a:gd name="T33" fmla="*/ 29 h 80"/>
                  <a:gd name="T34" fmla="*/ 1379 w 1494"/>
                  <a:gd name="T35" fmla="*/ 29 h 80"/>
                  <a:gd name="T36" fmla="*/ 1439 w 1494"/>
                  <a:gd name="T37" fmla="*/ 43 h 80"/>
                  <a:gd name="T38" fmla="*/ 1493 w 1494"/>
                  <a:gd name="T39" fmla="*/ 14 h 80"/>
                  <a:gd name="T40" fmla="*/ 1439 w 1494"/>
                  <a:gd name="T41" fmla="*/ 29 h 80"/>
                  <a:gd name="T42" fmla="*/ 1385 w 1494"/>
                  <a:gd name="T43" fmla="*/ 36 h 80"/>
                  <a:gd name="T44" fmla="*/ 1325 w 1494"/>
                  <a:gd name="T45" fmla="*/ 29 h 80"/>
                  <a:gd name="T46" fmla="*/ 1237 w 1494"/>
                  <a:gd name="T47" fmla="*/ 43 h 80"/>
                  <a:gd name="T48" fmla="*/ 1170 w 1494"/>
                  <a:gd name="T49" fmla="*/ 72 h 80"/>
                  <a:gd name="T50" fmla="*/ 1110 w 1494"/>
                  <a:gd name="T51" fmla="*/ 65 h 80"/>
                  <a:gd name="T52" fmla="*/ 1056 w 1494"/>
                  <a:gd name="T53" fmla="*/ 50 h 80"/>
                  <a:gd name="T54" fmla="*/ 962 w 1494"/>
                  <a:gd name="T55" fmla="*/ 36 h 80"/>
                  <a:gd name="T56" fmla="*/ 881 w 1494"/>
                  <a:gd name="T57" fmla="*/ 43 h 80"/>
                  <a:gd name="T58" fmla="*/ 827 w 1494"/>
                  <a:gd name="T59" fmla="*/ 57 h 80"/>
                  <a:gd name="T60" fmla="*/ 747 w 1494"/>
                  <a:gd name="T61" fmla="*/ 57 h 80"/>
                  <a:gd name="T62" fmla="*/ 659 w 1494"/>
                  <a:gd name="T63" fmla="*/ 57 h 80"/>
                  <a:gd name="T64" fmla="*/ 605 w 1494"/>
                  <a:gd name="T65" fmla="*/ 50 h 80"/>
                  <a:gd name="T66" fmla="*/ 551 w 1494"/>
                  <a:gd name="T67" fmla="*/ 57 h 80"/>
                  <a:gd name="T68" fmla="*/ 484 w 1494"/>
                  <a:gd name="T69" fmla="*/ 65 h 80"/>
                  <a:gd name="T70" fmla="*/ 417 w 1494"/>
                  <a:gd name="T71" fmla="*/ 57 h 80"/>
                  <a:gd name="T72" fmla="*/ 363 w 1494"/>
                  <a:gd name="T73" fmla="*/ 36 h 80"/>
                  <a:gd name="T74" fmla="*/ 309 w 1494"/>
                  <a:gd name="T75" fmla="*/ 57 h 80"/>
                  <a:gd name="T76" fmla="*/ 256 w 1494"/>
                  <a:gd name="T77" fmla="*/ 57 h 80"/>
                  <a:gd name="T78" fmla="*/ 195 w 1494"/>
                  <a:gd name="T79" fmla="*/ 50 h 80"/>
                  <a:gd name="T80" fmla="*/ 141 w 1494"/>
                  <a:gd name="T81" fmla="*/ 7 h 80"/>
                  <a:gd name="T82" fmla="*/ 81 w 1494"/>
                  <a:gd name="T83" fmla="*/ 22 h 80"/>
                  <a:gd name="T84" fmla="*/ 27 w 1494"/>
                  <a:gd name="T85" fmla="*/ 36 h 80"/>
                  <a:gd name="T86" fmla="*/ 13 w 1494"/>
                  <a:gd name="T87" fmla="*/ 4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94" h="80">
                    <a:moveTo>
                      <a:pt x="13" y="43"/>
                    </a:moveTo>
                    <a:lnTo>
                      <a:pt x="87" y="0"/>
                    </a:lnTo>
                    <a:lnTo>
                      <a:pt x="114" y="7"/>
                    </a:lnTo>
                    <a:lnTo>
                      <a:pt x="141" y="29"/>
                    </a:lnTo>
                    <a:lnTo>
                      <a:pt x="168" y="43"/>
                    </a:lnTo>
                    <a:lnTo>
                      <a:pt x="202" y="43"/>
                    </a:lnTo>
                    <a:lnTo>
                      <a:pt x="242" y="43"/>
                    </a:lnTo>
                    <a:lnTo>
                      <a:pt x="269" y="43"/>
                    </a:lnTo>
                    <a:lnTo>
                      <a:pt x="309" y="50"/>
                    </a:lnTo>
                    <a:lnTo>
                      <a:pt x="336" y="65"/>
                    </a:lnTo>
                    <a:lnTo>
                      <a:pt x="390" y="79"/>
                    </a:lnTo>
                    <a:lnTo>
                      <a:pt x="444" y="79"/>
                    </a:lnTo>
                    <a:lnTo>
                      <a:pt x="484" y="79"/>
                    </a:lnTo>
                    <a:lnTo>
                      <a:pt x="525" y="72"/>
                    </a:lnTo>
                    <a:lnTo>
                      <a:pt x="565" y="65"/>
                    </a:lnTo>
                    <a:lnTo>
                      <a:pt x="612" y="65"/>
                    </a:lnTo>
                    <a:lnTo>
                      <a:pt x="659" y="57"/>
                    </a:lnTo>
                    <a:lnTo>
                      <a:pt x="713" y="43"/>
                    </a:lnTo>
                    <a:lnTo>
                      <a:pt x="747" y="43"/>
                    </a:lnTo>
                    <a:lnTo>
                      <a:pt x="773" y="43"/>
                    </a:lnTo>
                    <a:lnTo>
                      <a:pt x="814" y="43"/>
                    </a:lnTo>
                    <a:lnTo>
                      <a:pt x="841" y="50"/>
                    </a:lnTo>
                    <a:lnTo>
                      <a:pt x="874" y="57"/>
                    </a:lnTo>
                    <a:lnTo>
                      <a:pt x="901" y="57"/>
                    </a:lnTo>
                    <a:lnTo>
                      <a:pt x="975" y="50"/>
                    </a:lnTo>
                    <a:lnTo>
                      <a:pt x="1002" y="43"/>
                    </a:lnTo>
                    <a:lnTo>
                      <a:pt x="1029" y="36"/>
                    </a:lnTo>
                    <a:lnTo>
                      <a:pt x="1069" y="36"/>
                    </a:lnTo>
                    <a:lnTo>
                      <a:pt x="1096" y="36"/>
                    </a:lnTo>
                    <a:lnTo>
                      <a:pt x="1137" y="36"/>
                    </a:lnTo>
                    <a:lnTo>
                      <a:pt x="1190" y="36"/>
                    </a:lnTo>
                    <a:lnTo>
                      <a:pt x="1231" y="36"/>
                    </a:lnTo>
                    <a:lnTo>
                      <a:pt x="1285" y="29"/>
                    </a:lnTo>
                    <a:lnTo>
                      <a:pt x="1311" y="29"/>
                    </a:lnTo>
                    <a:lnTo>
                      <a:pt x="1352" y="29"/>
                    </a:lnTo>
                    <a:lnTo>
                      <a:pt x="1379" y="29"/>
                    </a:lnTo>
                    <a:lnTo>
                      <a:pt x="1406" y="36"/>
                    </a:lnTo>
                    <a:lnTo>
                      <a:pt x="1439" y="43"/>
                    </a:lnTo>
                    <a:lnTo>
                      <a:pt x="1466" y="22"/>
                    </a:lnTo>
                    <a:lnTo>
                      <a:pt x="1493" y="14"/>
                    </a:lnTo>
                    <a:lnTo>
                      <a:pt x="1466" y="22"/>
                    </a:lnTo>
                    <a:lnTo>
                      <a:pt x="1439" y="29"/>
                    </a:lnTo>
                    <a:lnTo>
                      <a:pt x="1412" y="36"/>
                    </a:lnTo>
                    <a:lnTo>
                      <a:pt x="1385" y="36"/>
                    </a:lnTo>
                    <a:lnTo>
                      <a:pt x="1352" y="29"/>
                    </a:lnTo>
                    <a:lnTo>
                      <a:pt x="1325" y="29"/>
                    </a:lnTo>
                    <a:lnTo>
                      <a:pt x="1298" y="29"/>
                    </a:lnTo>
                    <a:lnTo>
                      <a:pt x="1237" y="43"/>
                    </a:lnTo>
                    <a:lnTo>
                      <a:pt x="1197" y="57"/>
                    </a:lnTo>
                    <a:lnTo>
                      <a:pt x="1170" y="72"/>
                    </a:lnTo>
                    <a:lnTo>
                      <a:pt x="1137" y="72"/>
                    </a:lnTo>
                    <a:lnTo>
                      <a:pt x="1110" y="65"/>
                    </a:lnTo>
                    <a:lnTo>
                      <a:pt x="1083" y="57"/>
                    </a:lnTo>
                    <a:lnTo>
                      <a:pt x="1056" y="50"/>
                    </a:lnTo>
                    <a:lnTo>
                      <a:pt x="1022" y="36"/>
                    </a:lnTo>
                    <a:lnTo>
                      <a:pt x="962" y="36"/>
                    </a:lnTo>
                    <a:lnTo>
                      <a:pt x="915" y="36"/>
                    </a:lnTo>
                    <a:lnTo>
                      <a:pt x="881" y="43"/>
                    </a:lnTo>
                    <a:lnTo>
                      <a:pt x="854" y="50"/>
                    </a:lnTo>
                    <a:lnTo>
                      <a:pt x="827" y="57"/>
                    </a:lnTo>
                    <a:lnTo>
                      <a:pt x="800" y="57"/>
                    </a:lnTo>
                    <a:lnTo>
                      <a:pt x="747" y="57"/>
                    </a:lnTo>
                    <a:lnTo>
                      <a:pt x="693" y="57"/>
                    </a:lnTo>
                    <a:lnTo>
                      <a:pt x="659" y="57"/>
                    </a:lnTo>
                    <a:lnTo>
                      <a:pt x="632" y="50"/>
                    </a:lnTo>
                    <a:lnTo>
                      <a:pt x="605" y="50"/>
                    </a:lnTo>
                    <a:lnTo>
                      <a:pt x="578" y="57"/>
                    </a:lnTo>
                    <a:lnTo>
                      <a:pt x="551" y="57"/>
                    </a:lnTo>
                    <a:lnTo>
                      <a:pt x="525" y="65"/>
                    </a:lnTo>
                    <a:lnTo>
                      <a:pt x="484" y="65"/>
                    </a:lnTo>
                    <a:lnTo>
                      <a:pt x="444" y="57"/>
                    </a:lnTo>
                    <a:lnTo>
                      <a:pt x="417" y="57"/>
                    </a:lnTo>
                    <a:lnTo>
                      <a:pt x="390" y="43"/>
                    </a:lnTo>
                    <a:lnTo>
                      <a:pt x="363" y="36"/>
                    </a:lnTo>
                    <a:lnTo>
                      <a:pt x="336" y="43"/>
                    </a:lnTo>
                    <a:lnTo>
                      <a:pt x="309" y="57"/>
                    </a:lnTo>
                    <a:lnTo>
                      <a:pt x="282" y="57"/>
                    </a:lnTo>
                    <a:lnTo>
                      <a:pt x="256" y="57"/>
                    </a:lnTo>
                    <a:lnTo>
                      <a:pt x="222" y="50"/>
                    </a:lnTo>
                    <a:lnTo>
                      <a:pt x="195" y="50"/>
                    </a:lnTo>
                    <a:lnTo>
                      <a:pt x="168" y="22"/>
                    </a:lnTo>
                    <a:lnTo>
                      <a:pt x="141" y="7"/>
                    </a:lnTo>
                    <a:lnTo>
                      <a:pt x="114" y="14"/>
                    </a:lnTo>
                    <a:lnTo>
                      <a:pt x="81" y="22"/>
                    </a:lnTo>
                    <a:lnTo>
                      <a:pt x="54" y="36"/>
                    </a:lnTo>
                    <a:lnTo>
                      <a:pt x="27" y="36"/>
                    </a:lnTo>
                    <a:lnTo>
                      <a:pt x="0" y="50"/>
                    </a:lnTo>
                    <a:lnTo>
                      <a:pt x="13" y="43"/>
                    </a:lnTo>
                  </a:path>
                </a:pathLst>
              </a:custGeom>
              <a:solidFill>
                <a:srgbClr val="3939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44" name="Freeform 20"/>
              <p:cNvSpPr>
                <a:spLocks/>
              </p:cNvSpPr>
              <p:nvPr/>
            </p:nvSpPr>
            <p:spPr bwMode="auto">
              <a:xfrm>
                <a:off x="2773" y="3976"/>
                <a:ext cx="1722" cy="81"/>
              </a:xfrm>
              <a:custGeom>
                <a:avLst/>
                <a:gdLst>
                  <a:gd name="T0" fmla="*/ 0 w 1722"/>
                  <a:gd name="T1" fmla="*/ 0 h 81"/>
                  <a:gd name="T2" fmla="*/ 1721 w 1722"/>
                  <a:gd name="T3" fmla="*/ 0 h 81"/>
                  <a:gd name="T4" fmla="*/ 1721 w 1722"/>
                  <a:gd name="T5" fmla="*/ 0 h 81"/>
                  <a:gd name="T6" fmla="*/ 1640 w 1722"/>
                  <a:gd name="T7" fmla="*/ 22 h 81"/>
                  <a:gd name="T8" fmla="*/ 1613 w 1722"/>
                  <a:gd name="T9" fmla="*/ 7 h 81"/>
                  <a:gd name="T10" fmla="*/ 1587 w 1722"/>
                  <a:gd name="T11" fmla="*/ 0 h 81"/>
                  <a:gd name="T12" fmla="*/ 1560 w 1722"/>
                  <a:gd name="T13" fmla="*/ 15 h 81"/>
                  <a:gd name="T14" fmla="*/ 1533 w 1722"/>
                  <a:gd name="T15" fmla="*/ 44 h 81"/>
                  <a:gd name="T16" fmla="*/ 1506 w 1722"/>
                  <a:gd name="T17" fmla="*/ 58 h 81"/>
                  <a:gd name="T18" fmla="*/ 1479 w 1722"/>
                  <a:gd name="T19" fmla="*/ 73 h 81"/>
                  <a:gd name="T20" fmla="*/ 1418 w 1722"/>
                  <a:gd name="T21" fmla="*/ 80 h 81"/>
                  <a:gd name="T22" fmla="*/ 1351 w 1722"/>
                  <a:gd name="T23" fmla="*/ 80 h 81"/>
                  <a:gd name="T24" fmla="*/ 1311 w 1722"/>
                  <a:gd name="T25" fmla="*/ 73 h 81"/>
                  <a:gd name="T26" fmla="*/ 1284 w 1722"/>
                  <a:gd name="T27" fmla="*/ 65 h 81"/>
                  <a:gd name="T28" fmla="*/ 1250 w 1722"/>
                  <a:gd name="T29" fmla="*/ 73 h 81"/>
                  <a:gd name="T30" fmla="*/ 1224 w 1722"/>
                  <a:gd name="T31" fmla="*/ 73 h 81"/>
                  <a:gd name="T32" fmla="*/ 1170 w 1722"/>
                  <a:gd name="T33" fmla="*/ 73 h 81"/>
                  <a:gd name="T34" fmla="*/ 1123 w 1722"/>
                  <a:gd name="T35" fmla="*/ 65 h 81"/>
                  <a:gd name="T36" fmla="*/ 1096 w 1722"/>
                  <a:gd name="T37" fmla="*/ 65 h 81"/>
                  <a:gd name="T38" fmla="*/ 1055 w 1722"/>
                  <a:gd name="T39" fmla="*/ 58 h 81"/>
                  <a:gd name="T40" fmla="*/ 1029 w 1722"/>
                  <a:gd name="T41" fmla="*/ 58 h 81"/>
                  <a:gd name="T42" fmla="*/ 1002 w 1722"/>
                  <a:gd name="T43" fmla="*/ 36 h 81"/>
                  <a:gd name="T44" fmla="*/ 968 w 1722"/>
                  <a:gd name="T45" fmla="*/ 15 h 81"/>
                  <a:gd name="T46" fmla="*/ 934 w 1722"/>
                  <a:gd name="T47" fmla="*/ 15 h 81"/>
                  <a:gd name="T48" fmla="*/ 908 w 1722"/>
                  <a:gd name="T49" fmla="*/ 15 h 81"/>
                  <a:gd name="T50" fmla="*/ 881 w 1722"/>
                  <a:gd name="T51" fmla="*/ 15 h 81"/>
                  <a:gd name="T52" fmla="*/ 847 w 1722"/>
                  <a:gd name="T53" fmla="*/ 29 h 81"/>
                  <a:gd name="T54" fmla="*/ 787 w 1722"/>
                  <a:gd name="T55" fmla="*/ 44 h 81"/>
                  <a:gd name="T56" fmla="*/ 753 w 1722"/>
                  <a:gd name="T57" fmla="*/ 51 h 81"/>
                  <a:gd name="T58" fmla="*/ 726 w 1722"/>
                  <a:gd name="T59" fmla="*/ 51 h 81"/>
                  <a:gd name="T60" fmla="*/ 686 w 1722"/>
                  <a:gd name="T61" fmla="*/ 44 h 81"/>
                  <a:gd name="T62" fmla="*/ 659 w 1722"/>
                  <a:gd name="T63" fmla="*/ 29 h 81"/>
                  <a:gd name="T64" fmla="*/ 632 w 1722"/>
                  <a:gd name="T65" fmla="*/ 22 h 81"/>
                  <a:gd name="T66" fmla="*/ 598 w 1722"/>
                  <a:gd name="T67" fmla="*/ 22 h 81"/>
                  <a:gd name="T68" fmla="*/ 565 w 1722"/>
                  <a:gd name="T69" fmla="*/ 22 h 81"/>
                  <a:gd name="T70" fmla="*/ 531 w 1722"/>
                  <a:gd name="T71" fmla="*/ 29 h 81"/>
                  <a:gd name="T72" fmla="*/ 477 w 1722"/>
                  <a:gd name="T73" fmla="*/ 29 h 81"/>
                  <a:gd name="T74" fmla="*/ 437 w 1722"/>
                  <a:gd name="T75" fmla="*/ 36 h 81"/>
                  <a:gd name="T76" fmla="*/ 403 w 1722"/>
                  <a:gd name="T77" fmla="*/ 44 h 81"/>
                  <a:gd name="T78" fmla="*/ 376 w 1722"/>
                  <a:gd name="T79" fmla="*/ 44 h 81"/>
                  <a:gd name="T80" fmla="*/ 343 w 1722"/>
                  <a:gd name="T81" fmla="*/ 44 h 81"/>
                  <a:gd name="T82" fmla="*/ 282 w 1722"/>
                  <a:gd name="T83" fmla="*/ 44 h 81"/>
                  <a:gd name="T84" fmla="*/ 229 w 1722"/>
                  <a:gd name="T85" fmla="*/ 29 h 81"/>
                  <a:gd name="T86" fmla="*/ 195 w 1722"/>
                  <a:gd name="T87" fmla="*/ 22 h 81"/>
                  <a:gd name="T88" fmla="*/ 168 w 1722"/>
                  <a:gd name="T89" fmla="*/ 22 h 81"/>
                  <a:gd name="T90" fmla="*/ 141 w 1722"/>
                  <a:gd name="T91" fmla="*/ 15 h 81"/>
                  <a:gd name="T92" fmla="*/ 114 w 1722"/>
                  <a:gd name="T93" fmla="*/ 7 h 81"/>
                  <a:gd name="T94" fmla="*/ 87 w 1722"/>
                  <a:gd name="T95" fmla="*/ 7 h 81"/>
                  <a:gd name="T96" fmla="*/ 61 w 1722"/>
                  <a:gd name="T97" fmla="*/ 15 h 81"/>
                  <a:gd name="T98" fmla="*/ 34 w 1722"/>
                  <a:gd name="T99" fmla="*/ 22 h 81"/>
                  <a:gd name="T100" fmla="*/ 7 w 1722"/>
                  <a:gd name="T101" fmla="*/ 3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22" h="81">
                    <a:moveTo>
                      <a:pt x="0" y="0"/>
                    </a:moveTo>
                    <a:lnTo>
                      <a:pt x="1721" y="0"/>
                    </a:lnTo>
                    <a:lnTo>
                      <a:pt x="1721" y="0"/>
                    </a:lnTo>
                    <a:lnTo>
                      <a:pt x="1640" y="22"/>
                    </a:lnTo>
                    <a:lnTo>
                      <a:pt x="1613" y="7"/>
                    </a:lnTo>
                    <a:lnTo>
                      <a:pt x="1587" y="0"/>
                    </a:lnTo>
                    <a:lnTo>
                      <a:pt x="1560" y="15"/>
                    </a:lnTo>
                    <a:lnTo>
                      <a:pt x="1533" y="44"/>
                    </a:lnTo>
                    <a:lnTo>
                      <a:pt x="1506" y="58"/>
                    </a:lnTo>
                    <a:lnTo>
                      <a:pt x="1479" y="73"/>
                    </a:lnTo>
                    <a:lnTo>
                      <a:pt x="1418" y="80"/>
                    </a:lnTo>
                    <a:lnTo>
                      <a:pt x="1351" y="80"/>
                    </a:lnTo>
                    <a:lnTo>
                      <a:pt x="1311" y="73"/>
                    </a:lnTo>
                    <a:lnTo>
                      <a:pt x="1284" y="65"/>
                    </a:lnTo>
                    <a:lnTo>
                      <a:pt x="1250" y="73"/>
                    </a:lnTo>
                    <a:lnTo>
                      <a:pt x="1224" y="73"/>
                    </a:lnTo>
                    <a:lnTo>
                      <a:pt x="1170" y="73"/>
                    </a:lnTo>
                    <a:lnTo>
                      <a:pt x="1123" y="65"/>
                    </a:lnTo>
                    <a:lnTo>
                      <a:pt x="1096" y="65"/>
                    </a:lnTo>
                    <a:lnTo>
                      <a:pt x="1055" y="58"/>
                    </a:lnTo>
                    <a:lnTo>
                      <a:pt x="1029" y="58"/>
                    </a:lnTo>
                    <a:lnTo>
                      <a:pt x="1002" y="36"/>
                    </a:lnTo>
                    <a:lnTo>
                      <a:pt x="968" y="15"/>
                    </a:lnTo>
                    <a:lnTo>
                      <a:pt x="934" y="15"/>
                    </a:lnTo>
                    <a:lnTo>
                      <a:pt x="908" y="15"/>
                    </a:lnTo>
                    <a:lnTo>
                      <a:pt x="881" y="15"/>
                    </a:lnTo>
                    <a:lnTo>
                      <a:pt x="847" y="29"/>
                    </a:lnTo>
                    <a:lnTo>
                      <a:pt x="787" y="44"/>
                    </a:lnTo>
                    <a:lnTo>
                      <a:pt x="753" y="51"/>
                    </a:lnTo>
                    <a:lnTo>
                      <a:pt x="726" y="51"/>
                    </a:lnTo>
                    <a:lnTo>
                      <a:pt x="686" y="44"/>
                    </a:lnTo>
                    <a:lnTo>
                      <a:pt x="659" y="29"/>
                    </a:lnTo>
                    <a:lnTo>
                      <a:pt x="632" y="22"/>
                    </a:lnTo>
                    <a:lnTo>
                      <a:pt x="598" y="22"/>
                    </a:lnTo>
                    <a:lnTo>
                      <a:pt x="565" y="22"/>
                    </a:lnTo>
                    <a:lnTo>
                      <a:pt x="531" y="29"/>
                    </a:lnTo>
                    <a:lnTo>
                      <a:pt x="477" y="29"/>
                    </a:lnTo>
                    <a:lnTo>
                      <a:pt x="437" y="36"/>
                    </a:lnTo>
                    <a:lnTo>
                      <a:pt x="403" y="44"/>
                    </a:lnTo>
                    <a:lnTo>
                      <a:pt x="376" y="44"/>
                    </a:lnTo>
                    <a:lnTo>
                      <a:pt x="343" y="44"/>
                    </a:lnTo>
                    <a:lnTo>
                      <a:pt x="282" y="44"/>
                    </a:lnTo>
                    <a:lnTo>
                      <a:pt x="229" y="29"/>
                    </a:lnTo>
                    <a:lnTo>
                      <a:pt x="195" y="22"/>
                    </a:lnTo>
                    <a:lnTo>
                      <a:pt x="168" y="22"/>
                    </a:lnTo>
                    <a:lnTo>
                      <a:pt x="141" y="15"/>
                    </a:lnTo>
                    <a:lnTo>
                      <a:pt x="114" y="7"/>
                    </a:lnTo>
                    <a:lnTo>
                      <a:pt x="87" y="7"/>
                    </a:lnTo>
                    <a:lnTo>
                      <a:pt x="61" y="15"/>
                    </a:lnTo>
                    <a:lnTo>
                      <a:pt x="34" y="22"/>
                    </a:lnTo>
                    <a:lnTo>
                      <a:pt x="7" y="36"/>
                    </a:lnTo>
                  </a:path>
                </a:pathLst>
              </a:custGeom>
              <a:solidFill>
                <a:srgbClr val="31313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45" name="Freeform 21"/>
              <p:cNvSpPr>
                <a:spLocks/>
              </p:cNvSpPr>
              <p:nvPr/>
            </p:nvSpPr>
            <p:spPr bwMode="auto">
              <a:xfrm>
                <a:off x="5410" y="2003"/>
                <a:ext cx="80" cy="1366"/>
              </a:xfrm>
              <a:custGeom>
                <a:avLst/>
                <a:gdLst>
                  <a:gd name="T0" fmla="*/ 33 w 80"/>
                  <a:gd name="T1" fmla="*/ 109 h 1366"/>
                  <a:gd name="T2" fmla="*/ 59 w 80"/>
                  <a:gd name="T3" fmla="*/ 167 h 1366"/>
                  <a:gd name="T4" fmla="*/ 59 w 80"/>
                  <a:gd name="T5" fmla="*/ 232 h 1366"/>
                  <a:gd name="T6" fmla="*/ 40 w 80"/>
                  <a:gd name="T7" fmla="*/ 298 h 1366"/>
                  <a:gd name="T8" fmla="*/ 33 w 80"/>
                  <a:gd name="T9" fmla="*/ 363 h 1366"/>
                  <a:gd name="T10" fmla="*/ 40 w 80"/>
                  <a:gd name="T11" fmla="*/ 421 h 1366"/>
                  <a:gd name="T12" fmla="*/ 53 w 80"/>
                  <a:gd name="T13" fmla="*/ 494 h 1366"/>
                  <a:gd name="T14" fmla="*/ 53 w 80"/>
                  <a:gd name="T15" fmla="*/ 581 h 1366"/>
                  <a:gd name="T16" fmla="*/ 53 w 80"/>
                  <a:gd name="T17" fmla="*/ 653 h 1366"/>
                  <a:gd name="T18" fmla="*/ 59 w 80"/>
                  <a:gd name="T19" fmla="*/ 741 h 1366"/>
                  <a:gd name="T20" fmla="*/ 66 w 80"/>
                  <a:gd name="T21" fmla="*/ 799 h 1366"/>
                  <a:gd name="T22" fmla="*/ 46 w 80"/>
                  <a:gd name="T23" fmla="*/ 871 h 1366"/>
                  <a:gd name="T24" fmla="*/ 66 w 80"/>
                  <a:gd name="T25" fmla="*/ 929 h 1366"/>
                  <a:gd name="T26" fmla="*/ 59 w 80"/>
                  <a:gd name="T27" fmla="*/ 1016 h 1366"/>
                  <a:gd name="T28" fmla="*/ 53 w 80"/>
                  <a:gd name="T29" fmla="*/ 1089 h 1366"/>
                  <a:gd name="T30" fmla="*/ 72 w 80"/>
                  <a:gd name="T31" fmla="*/ 1147 h 1366"/>
                  <a:gd name="T32" fmla="*/ 59 w 80"/>
                  <a:gd name="T33" fmla="*/ 1213 h 1366"/>
                  <a:gd name="T34" fmla="*/ 53 w 80"/>
                  <a:gd name="T35" fmla="*/ 1278 h 1366"/>
                  <a:gd name="T36" fmla="*/ 72 w 80"/>
                  <a:gd name="T37" fmla="*/ 1336 h 1366"/>
                  <a:gd name="T38" fmla="*/ 59 w 80"/>
                  <a:gd name="T39" fmla="*/ 1300 h 1366"/>
                  <a:gd name="T40" fmla="*/ 33 w 80"/>
                  <a:gd name="T41" fmla="*/ 1242 h 1366"/>
                  <a:gd name="T42" fmla="*/ 46 w 80"/>
                  <a:gd name="T43" fmla="*/ 1154 h 1366"/>
                  <a:gd name="T44" fmla="*/ 59 w 80"/>
                  <a:gd name="T45" fmla="*/ 1089 h 1366"/>
                  <a:gd name="T46" fmla="*/ 59 w 80"/>
                  <a:gd name="T47" fmla="*/ 1031 h 1366"/>
                  <a:gd name="T48" fmla="*/ 66 w 80"/>
                  <a:gd name="T49" fmla="*/ 966 h 1366"/>
                  <a:gd name="T50" fmla="*/ 66 w 80"/>
                  <a:gd name="T51" fmla="*/ 864 h 1366"/>
                  <a:gd name="T52" fmla="*/ 26 w 80"/>
                  <a:gd name="T53" fmla="*/ 799 h 1366"/>
                  <a:gd name="T54" fmla="*/ 26 w 80"/>
                  <a:gd name="T55" fmla="*/ 726 h 1366"/>
                  <a:gd name="T56" fmla="*/ 26 w 80"/>
                  <a:gd name="T57" fmla="*/ 639 h 1366"/>
                  <a:gd name="T58" fmla="*/ 26 w 80"/>
                  <a:gd name="T59" fmla="*/ 581 h 1366"/>
                  <a:gd name="T60" fmla="*/ 40 w 80"/>
                  <a:gd name="T61" fmla="*/ 523 h 1366"/>
                  <a:gd name="T62" fmla="*/ 46 w 80"/>
                  <a:gd name="T63" fmla="*/ 450 h 1366"/>
                  <a:gd name="T64" fmla="*/ 46 w 80"/>
                  <a:gd name="T65" fmla="*/ 392 h 1366"/>
                  <a:gd name="T66" fmla="*/ 46 w 80"/>
                  <a:gd name="T67" fmla="*/ 319 h 1366"/>
                  <a:gd name="T68" fmla="*/ 46 w 80"/>
                  <a:gd name="T69" fmla="*/ 254 h 1366"/>
                  <a:gd name="T70" fmla="*/ 53 w 80"/>
                  <a:gd name="T71" fmla="*/ 196 h 1366"/>
                  <a:gd name="T72" fmla="*/ 46 w 80"/>
                  <a:gd name="T73" fmla="*/ 131 h 1366"/>
                  <a:gd name="T74" fmla="*/ 13 w 80"/>
                  <a:gd name="T75" fmla="*/ 73 h 1366"/>
                  <a:gd name="T76" fmla="*/ 7 w 80"/>
                  <a:gd name="T77" fmla="*/ 15 h 1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0" h="1366">
                    <a:moveTo>
                      <a:pt x="0" y="0"/>
                    </a:moveTo>
                    <a:lnTo>
                      <a:pt x="33" y="109"/>
                    </a:lnTo>
                    <a:lnTo>
                      <a:pt x="53" y="138"/>
                    </a:lnTo>
                    <a:lnTo>
                      <a:pt x="59" y="167"/>
                    </a:lnTo>
                    <a:lnTo>
                      <a:pt x="66" y="196"/>
                    </a:lnTo>
                    <a:lnTo>
                      <a:pt x="59" y="232"/>
                    </a:lnTo>
                    <a:lnTo>
                      <a:pt x="46" y="269"/>
                    </a:lnTo>
                    <a:lnTo>
                      <a:pt x="40" y="298"/>
                    </a:lnTo>
                    <a:lnTo>
                      <a:pt x="33" y="334"/>
                    </a:lnTo>
                    <a:lnTo>
                      <a:pt x="33" y="363"/>
                    </a:lnTo>
                    <a:lnTo>
                      <a:pt x="33" y="392"/>
                    </a:lnTo>
                    <a:lnTo>
                      <a:pt x="40" y="421"/>
                    </a:lnTo>
                    <a:lnTo>
                      <a:pt x="40" y="457"/>
                    </a:lnTo>
                    <a:lnTo>
                      <a:pt x="53" y="494"/>
                    </a:lnTo>
                    <a:lnTo>
                      <a:pt x="53" y="523"/>
                    </a:lnTo>
                    <a:lnTo>
                      <a:pt x="53" y="581"/>
                    </a:lnTo>
                    <a:lnTo>
                      <a:pt x="53" y="610"/>
                    </a:lnTo>
                    <a:lnTo>
                      <a:pt x="53" y="653"/>
                    </a:lnTo>
                    <a:lnTo>
                      <a:pt x="53" y="697"/>
                    </a:lnTo>
                    <a:lnTo>
                      <a:pt x="59" y="741"/>
                    </a:lnTo>
                    <a:lnTo>
                      <a:pt x="66" y="770"/>
                    </a:lnTo>
                    <a:lnTo>
                      <a:pt x="66" y="799"/>
                    </a:lnTo>
                    <a:lnTo>
                      <a:pt x="59" y="835"/>
                    </a:lnTo>
                    <a:lnTo>
                      <a:pt x="46" y="871"/>
                    </a:lnTo>
                    <a:lnTo>
                      <a:pt x="53" y="900"/>
                    </a:lnTo>
                    <a:lnTo>
                      <a:pt x="66" y="929"/>
                    </a:lnTo>
                    <a:lnTo>
                      <a:pt x="66" y="958"/>
                    </a:lnTo>
                    <a:lnTo>
                      <a:pt x="59" y="1016"/>
                    </a:lnTo>
                    <a:lnTo>
                      <a:pt x="53" y="1060"/>
                    </a:lnTo>
                    <a:lnTo>
                      <a:pt x="53" y="1089"/>
                    </a:lnTo>
                    <a:lnTo>
                      <a:pt x="59" y="1118"/>
                    </a:lnTo>
                    <a:lnTo>
                      <a:pt x="72" y="1147"/>
                    </a:lnTo>
                    <a:lnTo>
                      <a:pt x="72" y="1176"/>
                    </a:lnTo>
                    <a:lnTo>
                      <a:pt x="59" y="1213"/>
                    </a:lnTo>
                    <a:lnTo>
                      <a:pt x="46" y="1242"/>
                    </a:lnTo>
                    <a:lnTo>
                      <a:pt x="53" y="1278"/>
                    </a:lnTo>
                    <a:lnTo>
                      <a:pt x="66" y="1307"/>
                    </a:lnTo>
                    <a:lnTo>
                      <a:pt x="72" y="1336"/>
                    </a:lnTo>
                    <a:lnTo>
                      <a:pt x="79" y="1365"/>
                    </a:lnTo>
                    <a:lnTo>
                      <a:pt x="59" y="1300"/>
                    </a:lnTo>
                    <a:lnTo>
                      <a:pt x="40" y="1271"/>
                    </a:lnTo>
                    <a:lnTo>
                      <a:pt x="33" y="1242"/>
                    </a:lnTo>
                    <a:lnTo>
                      <a:pt x="33" y="1183"/>
                    </a:lnTo>
                    <a:lnTo>
                      <a:pt x="46" y="1154"/>
                    </a:lnTo>
                    <a:lnTo>
                      <a:pt x="59" y="1125"/>
                    </a:lnTo>
                    <a:lnTo>
                      <a:pt x="59" y="1089"/>
                    </a:lnTo>
                    <a:lnTo>
                      <a:pt x="59" y="1060"/>
                    </a:lnTo>
                    <a:lnTo>
                      <a:pt x="59" y="1031"/>
                    </a:lnTo>
                    <a:lnTo>
                      <a:pt x="66" y="995"/>
                    </a:lnTo>
                    <a:lnTo>
                      <a:pt x="66" y="966"/>
                    </a:lnTo>
                    <a:lnTo>
                      <a:pt x="66" y="922"/>
                    </a:lnTo>
                    <a:lnTo>
                      <a:pt x="66" y="864"/>
                    </a:lnTo>
                    <a:lnTo>
                      <a:pt x="40" y="835"/>
                    </a:lnTo>
                    <a:lnTo>
                      <a:pt x="26" y="799"/>
                    </a:lnTo>
                    <a:lnTo>
                      <a:pt x="26" y="770"/>
                    </a:lnTo>
                    <a:lnTo>
                      <a:pt x="26" y="726"/>
                    </a:lnTo>
                    <a:lnTo>
                      <a:pt x="26" y="683"/>
                    </a:lnTo>
                    <a:lnTo>
                      <a:pt x="26" y="639"/>
                    </a:lnTo>
                    <a:lnTo>
                      <a:pt x="26" y="610"/>
                    </a:lnTo>
                    <a:lnTo>
                      <a:pt x="26" y="581"/>
                    </a:lnTo>
                    <a:lnTo>
                      <a:pt x="26" y="552"/>
                    </a:lnTo>
                    <a:lnTo>
                      <a:pt x="40" y="523"/>
                    </a:lnTo>
                    <a:lnTo>
                      <a:pt x="46" y="486"/>
                    </a:lnTo>
                    <a:lnTo>
                      <a:pt x="46" y="450"/>
                    </a:lnTo>
                    <a:lnTo>
                      <a:pt x="46" y="421"/>
                    </a:lnTo>
                    <a:lnTo>
                      <a:pt x="46" y="392"/>
                    </a:lnTo>
                    <a:lnTo>
                      <a:pt x="46" y="349"/>
                    </a:lnTo>
                    <a:lnTo>
                      <a:pt x="46" y="319"/>
                    </a:lnTo>
                    <a:lnTo>
                      <a:pt x="46" y="290"/>
                    </a:lnTo>
                    <a:lnTo>
                      <a:pt x="46" y="254"/>
                    </a:lnTo>
                    <a:lnTo>
                      <a:pt x="46" y="225"/>
                    </a:lnTo>
                    <a:lnTo>
                      <a:pt x="53" y="196"/>
                    </a:lnTo>
                    <a:lnTo>
                      <a:pt x="59" y="160"/>
                    </a:lnTo>
                    <a:lnTo>
                      <a:pt x="46" y="131"/>
                    </a:lnTo>
                    <a:lnTo>
                      <a:pt x="26" y="102"/>
                    </a:lnTo>
                    <a:lnTo>
                      <a:pt x="13" y="73"/>
                    </a:lnTo>
                    <a:lnTo>
                      <a:pt x="13" y="44"/>
                    </a:lnTo>
                    <a:lnTo>
                      <a:pt x="7" y="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46" name="Freeform 22"/>
              <p:cNvSpPr>
                <a:spLocks/>
              </p:cNvSpPr>
              <p:nvPr/>
            </p:nvSpPr>
            <p:spPr bwMode="auto">
              <a:xfrm>
                <a:off x="246" y="204"/>
                <a:ext cx="107" cy="2135"/>
              </a:xfrm>
              <a:custGeom>
                <a:avLst/>
                <a:gdLst>
                  <a:gd name="T0" fmla="*/ 0 w 107"/>
                  <a:gd name="T1" fmla="*/ 0 h 2135"/>
                  <a:gd name="T2" fmla="*/ 106 w 107"/>
                  <a:gd name="T3" fmla="*/ 116 h 2135"/>
                  <a:gd name="T4" fmla="*/ 106 w 107"/>
                  <a:gd name="T5" fmla="*/ 987 h 2135"/>
                  <a:gd name="T6" fmla="*/ 53 w 107"/>
                  <a:gd name="T7" fmla="*/ 1045 h 2135"/>
                  <a:gd name="T8" fmla="*/ 53 w 107"/>
                  <a:gd name="T9" fmla="*/ 1161 h 2135"/>
                  <a:gd name="T10" fmla="*/ 66 w 107"/>
                  <a:gd name="T11" fmla="*/ 1219 h 2135"/>
                  <a:gd name="T12" fmla="*/ 40 w 107"/>
                  <a:gd name="T13" fmla="*/ 1277 h 2135"/>
                  <a:gd name="T14" fmla="*/ 40 w 107"/>
                  <a:gd name="T15" fmla="*/ 1336 h 2135"/>
                  <a:gd name="T16" fmla="*/ 27 w 107"/>
                  <a:gd name="T17" fmla="*/ 1394 h 2135"/>
                  <a:gd name="T18" fmla="*/ 40 w 107"/>
                  <a:gd name="T19" fmla="*/ 1452 h 2135"/>
                  <a:gd name="T20" fmla="*/ 53 w 107"/>
                  <a:gd name="T21" fmla="*/ 1510 h 2135"/>
                  <a:gd name="T22" fmla="*/ 53 w 107"/>
                  <a:gd name="T23" fmla="*/ 1568 h 2135"/>
                  <a:gd name="T24" fmla="*/ 66 w 107"/>
                  <a:gd name="T25" fmla="*/ 1626 h 2135"/>
                  <a:gd name="T26" fmla="*/ 40 w 107"/>
                  <a:gd name="T27" fmla="*/ 1684 h 2135"/>
                  <a:gd name="T28" fmla="*/ 27 w 107"/>
                  <a:gd name="T29" fmla="*/ 1742 h 2135"/>
                  <a:gd name="T30" fmla="*/ 27 w 107"/>
                  <a:gd name="T31" fmla="*/ 1800 h 2135"/>
                  <a:gd name="T32" fmla="*/ 40 w 107"/>
                  <a:gd name="T33" fmla="*/ 1873 h 2135"/>
                  <a:gd name="T34" fmla="*/ 40 w 107"/>
                  <a:gd name="T35" fmla="*/ 1945 h 2135"/>
                  <a:gd name="T36" fmla="*/ 27 w 107"/>
                  <a:gd name="T37" fmla="*/ 2018 h 2135"/>
                  <a:gd name="T38" fmla="*/ 40 w 107"/>
                  <a:gd name="T39" fmla="*/ 2076 h 2135"/>
                  <a:gd name="T40" fmla="*/ 53 w 107"/>
                  <a:gd name="T41" fmla="*/ 2134 h 2135"/>
                  <a:gd name="T42" fmla="*/ 13 w 107"/>
                  <a:gd name="T43" fmla="*/ 2061 h 2135"/>
                  <a:gd name="T44" fmla="*/ 13 w 107"/>
                  <a:gd name="T45" fmla="*/ 1974 h 2135"/>
                  <a:gd name="T46" fmla="*/ 13 w 107"/>
                  <a:gd name="T47" fmla="*/ 1916 h 2135"/>
                  <a:gd name="T48" fmla="*/ 27 w 107"/>
                  <a:gd name="T49" fmla="*/ 1858 h 2135"/>
                  <a:gd name="T50" fmla="*/ 40 w 107"/>
                  <a:gd name="T51" fmla="*/ 1800 h 2135"/>
                  <a:gd name="T52" fmla="*/ 40 w 107"/>
                  <a:gd name="T53" fmla="*/ 1684 h 2135"/>
                  <a:gd name="T54" fmla="*/ 40 w 107"/>
                  <a:gd name="T55" fmla="*/ 1597 h 2135"/>
                  <a:gd name="T56" fmla="*/ 40 w 107"/>
                  <a:gd name="T57" fmla="*/ 1539 h 2135"/>
                  <a:gd name="T58" fmla="*/ 40 w 107"/>
                  <a:gd name="T59" fmla="*/ 1481 h 2135"/>
                  <a:gd name="T60" fmla="*/ 53 w 107"/>
                  <a:gd name="T61" fmla="*/ 1423 h 2135"/>
                  <a:gd name="T62" fmla="*/ 53 w 107"/>
                  <a:gd name="T63" fmla="*/ 1350 h 2135"/>
                  <a:gd name="T64" fmla="*/ 53 w 107"/>
                  <a:gd name="T65" fmla="*/ 1292 h 2135"/>
                  <a:gd name="T66" fmla="*/ 40 w 107"/>
                  <a:gd name="T67" fmla="*/ 1234 h 2135"/>
                  <a:gd name="T68" fmla="*/ 40 w 107"/>
                  <a:gd name="T69" fmla="*/ 1176 h 2135"/>
                  <a:gd name="T70" fmla="*/ 53 w 107"/>
                  <a:gd name="T71" fmla="*/ 1118 h 2135"/>
                  <a:gd name="T72" fmla="*/ 66 w 107"/>
                  <a:gd name="T73" fmla="*/ 1060 h 2135"/>
                  <a:gd name="T74" fmla="*/ 66 w 107"/>
                  <a:gd name="T75" fmla="*/ 987 h 2135"/>
                  <a:gd name="T76" fmla="*/ 66 w 107"/>
                  <a:gd name="T77" fmla="*/ 929 h 2135"/>
                  <a:gd name="T78" fmla="*/ 66 w 107"/>
                  <a:gd name="T79" fmla="*/ 871 h 2135"/>
                  <a:gd name="T80" fmla="*/ 66 w 107"/>
                  <a:gd name="T81" fmla="*/ 798 h 2135"/>
                  <a:gd name="T82" fmla="*/ 66 w 107"/>
                  <a:gd name="T83" fmla="*/ 726 h 2135"/>
                  <a:gd name="T84" fmla="*/ 66 w 107"/>
                  <a:gd name="T85" fmla="*/ 668 h 2135"/>
                  <a:gd name="T86" fmla="*/ 66 w 107"/>
                  <a:gd name="T87" fmla="*/ 552 h 2135"/>
                  <a:gd name="T88" fmla="*/ 53 w 107"/>
                  <a:gd name="T89" fmla="*/ 494 h 2135"/>
                  <a:gd name="T90" fmla="*/ 53 w 107"/>
                  <a:gd name="T91" fmla="*/ 436 h 2135"/>
                  <a:gd name="T92" fmla="*/ 53 w 107"/>
                  <a:gd name="T93" fmla="*/ 377 h 2135"/>
                  <a:gd name="T94" fmla="*/ 53 w 107"/>
                  <a:gd name="T95" fmla="*/ 319 h 2135"/>
                  <a:gd name="T96" fmla="*/ 53 w 107"/>
                  <a:gd name="T97" fmla="*/ 261 h 2135"/>
                  <a:gd name="T98" fmla="*/ 53 w 107"/>
                  <a:gd name="T99" fmla="*/ 203 h 2135"/>
                  <a:gd name="T100" fmla="*/ 53 w 107"/>
                  <a:gd name="T101" fmla="*/ 145 h 2135"/>
                  <a:gd name="T102" fmla="*/ 27 w 107"/>
                  <a:gd name="T103" fmla="*/ 87 h 2135"/>
                  <a:gd name="T104" fmla="*/ 0 w 107"/>
                  <a:gd name="T105" fmla="*/ 0 h 2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2135">
                    <a:moveTo>
                      <a:pt x="0" y="0"/>
                    </a:moveTo>
                    <a:lnTo>
                      <a:pt x="106" y="116"/>
                    </a:lnTo>
                    <a:lnTo>
                      <a:pt x="106" y="987"/>
                    </a:lnTo>
                    <a:lnTo>
                      <a:pt x="53" y="1045"/>
                    </a:lnTo>
                    <a:lnTo>
                      <a:pt x="53" y="1161"/>
                    </a:lnTo>
                    <a:lnTo>
                      <a:pt x="66" y="1219"/>
                    </a:lnTo>
                    <a:lnTo>
                      <a:pt x="40" y="1277"/>
                    </a:lnTo>
                    <a:lnTo>
                      <a:pt x="40" y="1336"/>
                    </a:lnTo>
                    <a:lnTo>
                      <a:pt x="27" y="1394"/>
                    </a:lnTo>
                    <a:lnTo>
                      <a:pt x="40" y="1452"/>
                    </a:lnTo>
                    <a:lnTo>
                      <a:pt x="53" y="1510"/>
                    </a:lnTo>
                    <a:lnTo>
                      <a:pt x="53" y="1568"/>
                    </a:lnTo>
                    <a:lnTo>
                      <a:pt x="66" y="1626"/>
                    </a:lnTo>
                    <a:lnTo>
                      <a:pt x="40" y="1684"/>
                    </a:lnTo>
                    <a:lnTo>
                      <a:pt x="27" y="1742"/>
                    </a:lnTo>
                    <a:lnTo>
                      <a:pt x="27" y="1800"/>
                    </a:lnTo>
                    <a:lnTo>
                      <a:pt x="40" y="1873"/>
                    </a:lnTo>
                    <a:lnTo>
                      <a:pt x="40" y="1945"/>
                    </a:lnTo>
                    <a:lnTo>
                      <a:pt x="27" y="2018"/>
                    </a:lnTo>
                    <a:lnTo>
                      <a:pt x="40" y="2076"/>
                    </a:lnTo>
                    <a:lnTo>
                      <a:pt x="53" y="2134"/>
                    </a:lnTo>
                    <a:lnTo>
                      <a:pt x="13" y="2061"/>
                    </a:lnTo>
                    <a:lnTo>
                      <a:pt x="13" y="1974"/>
                    </a:lnTo>
                    <a:lnTo>
                      <a:pt x="13" y="1916"/>
                    </a:lnTo>
                    <a:lnTo>
                      <a:pt x="27" y="1858"/>
                    </a:lnTo>
                    <a:lnTo>
                      <a:pt x="40" y="1800"/>
                    </a:lnTo>
                    <a:lnTo>
                      <a:pt x="40" y="1684"/>
                    </a:lnTo>
                    <a:lnTo>
                      <a:pt x="40" y="1597"/>
                    </a:lnTo>
                    <a:lnTo>
                      <a:pt x="40" y="1539"/>
                    </a:lnTo>
                    <a:lnTo>
                      <a:pt x="40" y="1481"/>
                    </a:lnTo>
                    <a:lnTo>
                      <a:pt x="53" y="1423"/>
                    </a:lnTo>
                    <a:lnTo>
                      <a:pt x="53" y="1350"/>
                    </a:lnTo>
                    <a:lnTo>
                      <a:pt x="53" y="1292"/>
                    </a:lnTo>
                    <a:lnTo>
                      <a:pt x="40" y="1234"/>
                    </a:lnTo>
                    <a:lnTo>
                      <a:pt x="40" y="1176"/>
                    </a:lnTo>
                    <a:lnTo>
                      <a:pt x="53" y="1118"/>
                    </a:lnTo>
                    <a:lnTo>
                      <a:pt x="66" y="1060"/>
                    </a:lnTo>
                    <a:lnTo>
                      <a:pt x="66" y="987"/>
                    </a:lnTo>
                    <a:lnTo>
                      <a:pt x="66" y="929"/>
                    </a:lnTo>
                    <a:lnTo>
                      <a:pt x="66" y="871"/>
                    </a:lnTo>
                    <a:lnTo>
                      <a:pt x="66" y="798"/>
                    </a:lnTo>
                    <a:lnTo>
                      <a:pt x="66" y="726"/>
                    </a:lnTo>
                    <a:lnTo>
                      <a:pt x="66" y="668"/>
                    </a:lnTo>
                    <a:lnTo>
                      <a:pt x="66" y="552"/>
                    </a:lnTo>
                    <a:lnTo>
                      <a:pt x="53" y="494"/>
                    </a:lnTo>
                    <a:lnTo>
                      <a:pt x="53" y="436"/>
                    </a:lnTo>
                    <a:lnTo>
                      <a:pt x="53" y="377"/>
                    </a:lnTo>
                    <a:lnTo>
                      <a:pt x="53" y="319"/>
                    </a:lnTo>
                    <a:lnTo>
                      <a:pt x="53" y="261"/>
                    </a:lnTo>
                    <a:lnTo>
                      <a:pt x="53" y="203"/>
                    </a:lnTo>
                    <a:lnTo>
                      <a:pt x="53" y="145"/>
                    </a:lnTo>
                    <a:lnTo>
                      <a:pt x="27" y="8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47" name="Freeform 23"/>
              <p:cNvSpPr>
                <a:spLocks/>
              </p:cNvSpPr>
              <p:nvPr/>
            </p:nvSpPr>
            <p:spPr bwMode="auto">
              <a:xfrm>
                <a:off x="260" y="437"/>
                <a:ext cx="93" cy="1699"/>
              </a:xfrm>
              <a:custGeom>
                <a:avLst/>
                <a:gdLst>
                  <a:gd name="T0" fmla="*/ 92 w 93"/>
                  <a:gd name="T1" fmla="*/ 0 h 1699"/>
                  <a:gd name="T2" fmla="*/ 79 w 93"/>
                  <a:gd name="T3" fmla="*/ 73 h 1699"/>
                  <a:gd name="T4" fmla="*/ 79 w 93"/>
                  <a:gd name="T5" fmla="*/ 131 h 1699"/>
                  <a:gd name="T6" fmla="*/ 66 w 93"/>
                  <a:gd name="T7" fmla="*/ 189 h 1699"/>
                  <a:gd name="T8" fmla="*/ 26 w 93"/>
                  <a:gd name="T9" fmla="*/ 247 h 1699"/>
                  <a:gd name="T10" fmla="*/ 26 w 93"/>
                  <a:gd name="T11" fmla="*/ 305 h 1699"/>
                  <a:gd name="T12" fmla="*/ 26 w 93"/>
                  <a:gd name="T13" fmla="*/ 363 h 1699"/>
                  <a:gd name="T14" fmla="*/ 39 w 93"/>
                  <a:gd name="T15" fmla="*/ 421 h 1699"/>
                  <a:gd name="T16" fmla="*/ 53 w 93"/>
                  <a:gd name="T17" fmla="*/ 479 h 1699"/>
                  <a:gd name="T18" fmla="*/ 53 w 93"/>
                  <a:gd name="T19" fmla="*/ 537 h 1699"/>
                  <a:gd name="T20" fmla="*/ 39 w 93"/>
                  <a:gd name="T21" fmla="*/ 610 h 1699"/>
                  <a:gd name="T22" fmla="*/ 39 w 93"/>
                  <a:gd name="T23" fmla="*/ 668 h 1699"/>
                  <a:gd name="T24" fmla="*/ 39 w 93"/>
                  <a:gd name="T25" fmla="*/ 726 h 1699"/>
                  <a:gd name="T26" fmla="*/ 39 w 93"/>
                  <a:gd name="T27" fmla="*/ 784 h 1699"/>
                  <a:gd name="T28" fmla="*/ 13 w 93"/>
                  <a:gd name="T29" fmla="*/ 856 h 1699"/>
                  <a:gd name="T30" fmla="*/ 0 w 93"/>
                  <a:gd name="T31" fmla="*/ 914 h 1699"/>
                  <a:gd name="T32" fmla="*/ 0 w 93"/>
                  <a:gd name="T33" fmla="*/ 972 h 1699"/>
                  <a:gd name="T34" fmla="*/ 26 w 93"/>
                  <a:gd name="T35" fmla="*/ 1030 h 1699"/>
                  <a:gd name="T36" fmla="*/ 26 w 93"/>
                  <a:gd name="T37" fmla="*/ 1103 h 1699"/>
                  <a:gd name="T38" fmla="*/ 13 w 93"/>
                  <a:gd name="T39" fmla="*/ 1176 h 1699"/>
                  <a:gd name="T40" fmla="*/ 13 w 93"/>
                  <a:gd name="T41" fmla="*/ 1234 h 1699"/>
                  <a:gd name="T42" fmla="*/ 13 w 93"/>
                  <a:gd name="T43" fmla="*/ 1292 h 1699"/>
                  <a:gd name="T44" fmla="*/ 13 w 93"/>
                  <a:gd name="T45" fmla="*/ 1350 h 1699"/>
                  <a:gd name="T46" fmla="*/ 0 w 93"/>
                  <a:gd name="T47" fmla="*/ 1408 h 1699"/>
                  <a:gd name="T48" fmla="*/ 0 w 93"/>
                  <a:gd name="T49" fmla="*/ 1466 h 1699"/>
                  <a:gd name="T50" fmla="*/ 13 w 93"/>
                  <a:gd name="T51" fmla="*/ 1524 h 1699"/>
                  <a:gd name="T52" fmla="*/ 53 w 93"/>
                  <a:gd name="T53" fmla="*/ 1582 h 1699"/>
                  <a:gd name="T54" fmla="*/ 53 w 93"/>
                  <a:gd name="T55" fmla="*/ 1640 h 1699"/>
                  <a:gd name="T56" fmla="*/ 26 w 93"/>
                  <a:gd name="T57" fmla="*/ 1698 h 1699"/>
                  <a:gd name="T58" fmla="*/ 53 w 93"/>
                  <a:gd name="T59" fmla="*/ 1640 h 1699"/>
                  <a:gd name="T60" fmla="*/ 39 w 93"/>
                  <a:gd name="T61" fmla="*/ 1567 h 1699"/>
                  <a:gd name="T62" fmla="*/ 26 w 93"/>
                  <a:gd name="T63" fmla="*/ 1509 h 1699"/>
                  <a:gd name="T64" fmla="*/ 26 w 93"/>
                  <a:gd name="T65" fmla="*/ 1437 h 1699"/>
                  <a:gd name="T66" fmla="*/ 26 w 93"/>
                  <a:gd name="T67" fmla="*/ 1379 h 1699"/>
                  <a:gd name="T68" fmla="*/ 26 w 93"/>
                  <a:gd name="T69" fmla="*/ 1321 h 1699"/>
                  <a:gd name="T70" fmla="*/ 26 w 93"/>
                  <a:gd name="T71" fmla="*/ 1263 h 1699"/>
                  <a:gd name="T72" fmla="*/ 26 w 93"/>
                  <a:gd name="T73" fmla="*/ 1205 h 1699"/>
                  <a:gd name="T74" fmla="*/ 53 w 93"/>
                  <a:gd name="T75" fmla="*/ 1147 h 1699"/>
                  <a:gd name="T76" fmla="*/ 66 w 93"/>
                  <a:gd name="T77" fmla="*/ 1088 h 1699"/>
                  <a:gd name="T78" fmla="*/ 39 w 93"/>
                  <a:gd name="T79" fmla="*/ 1030 h 1699"/>
                  <a:gd name="T80" fmla="*/ 13 w 93"/>
                  <a:gd name="T81" fmla="*/ 972 h 1699"/>
                  <a:gd name="T82" fmla="*/ 13 w 93"/>
                  <a:gd name="T83" fmla="*/ 914 h 1699"/>
                  <a:gd name="T84" fmla="*/ 26 w 93"/>
                  <a:gd name="T85" fmla="*/ 856 h 1699"/>
                  <a:gd name="T86" fmla="*/ 39 w 93"/>
                  <a:gd name="T87" fmla="*/ 798 h 1699"/>
                  <a:gd name="T88" fmla="*/ 39 w 93"/>
                  <a:gd name="T89" fmla="*/ 740 h 1699"/>
                  <a:gd name="T90" fmla="*/ 53 w 93"/>
                  <a:gd name="T91" fmla="*/ 682 h 1699"/>
                  <a:gd name="T92" fmla="*/ 66 w 93"/>
                  <a:gd name="T93" fmla="*/ 624 h 1699"/>
                  <a:gd name="T94" fmla="*/ 66 w 93"/>
                  <a:gd name="T95" fmla="*/ 566 h 1699"/>
                  <a:gd name="T96" fmla="*/ 53 w 93"/>
                  <a:gd name="T97" fmla="*/ 508 h 1699"/>
                  <a:gd name="T98" fmla="*/ 39 w 93"/>
                  <a:gd name="T99" fmla="*/ 450 h 1699"/>
                  <a:gd name="T100" fmla="*/ 26 w 93"/>
                  <a:gd name="T101" fmla="*/ 392 h 1699"/>
                  <a:gd name="T102" fmla="*/ 26 w 93"/>
                  <a:gd name="T103" fmla="*/ 334 h 1699"/>
                  <a:gd name="T104" fmla="*/ 26 w 93"/>
                  <a:gd name="T105" fmla="*/ 276 h 1699"/>
                  <a:gd name="T106" fmla="*/ 66 w 93"/>
                  <a:gd name="T107" fmla="*/ 218 h 1699"/>
                  <a:gd name="T108" fmla="*/ 66 w 93"/>
                  <a:gd name="T109" fmla="*/ 160 h 1699"/>
                  <a:gd name="T110" fmla="*/ 66 w 93"/>
                  <a:gd name="T111" fmla="*/ 102 h 1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3" h="1699">
                    <a:moveTo>
                      <a:pt x="92" y="0"/>
                    </a:moveTo>
                    <a:lnTo>
                      <a:pt x="79" y="73"/>
                    </a:lnTo>
                    <a:lnTo>
                      <a:pt x="79" y="131"/>
                    </a:lnTo>
                    <a:lnTo>
                      <a:pt x="66" y="189"/>
                    </a:lnTo>
                    <a:lnTo>
                      <a:pt x="26" y="247"/>
                    </a:lnTo>
                    <a:lnTo>
                      <a:pt x="26" y="305"/>
                    </a:lnTo>
                    <a:lnTo>
                      <a:pt x="26" y="363"/>
                    </a:lnTo>
                    <a:lnTo>
                      <a:pt x="39" y="421"/>
                    </a:lnTo>
                    <a:lnTo>
                      <a:pt x="53" y="479"/>
                    </a:lnTo>
                    <a:lnTo>
                      <a:pt x="53" y="537"/>
                    </a:lnTo>
                    <a:lnTo>
                      <a:pt x="39" y="610"/>
                    </a:lnTo>
                    <a:lnTo>
                      <a:pt x="39" y="668"/>
                    </a:lnTo>
                    <a:lnTo>
                      <a:pt x="39" y="726"/>
                    </a:lnTo>
                    <a:lnTo>
                      <a:pt x="39" y="784"/>
                    </a:lnTo>
                    <a:lnTo>
                      <a:pt x="13" y="856"/>
                    </a:lnTo>
                    <a:lnTo>
                      <a:pt x="0" y="914"/>
                    </a:lnTo>
                    <a:lnTo>
                      <a:pt x="0" y="972"/>
                    </a:lnTo>
                    <a:lnTo>
                      <a:pt x="26" y="1030"/>
                    </a:lnTo>
                    <a:lnTo>
                      <a:pt x="26" y="1103"/>
                    </a:lnTo>
                    <a:lnTo>
                      <a:pt x="13" y="1176"/>
                    </a:lnTo>
                    <a:lnTo>
                      <a:pt x="13" y="1234"/>
                    </a:lnTo>
                    <a:lnTo>
                      <a:pt x="13" y="1292"/>
                    </a:lnTo>
                    <a:lnTo>
                      <a:pt x="13" y="1350"/>
                    </a:lnTo>
                    <a:lnTo>
                      <a:pt x="0" y="1408"/>
                    </a:lnTo>
                    <a:lnTo>
                      <a:pt x="0" y="1466"/>
                    </a:lnTo>
                    <a:lnTo>
                      <a:pt x="13" y="1524"/>
                    </a:lnTo>
                    <a:lnTo>
                      <a:pt x="53" y="1582"/>
                    </a:lnTo>
                    <a:lnTo>
                      <a:pt x="53" y="1640"/>
                    </a:lnTo>
                    <a:lnTo>
                      <a:pt x="26" y="1698"/>
                    </a:lnTo>
                    <a:lnTo>
                      <a:pt x="53" y="1640"/>
                    </a:lnTo>
                    <a:lnTo>
                      <a:pt x="39" y="1567"/>
                    </a:lnTo>
                    <a:lnTo>
                      <a:pt x="26" y="1509"/>
                    </a:lnTo>
                    <a:lnTo>
                      <a:pt x="26" y="1437"/>
                    </a:lnTo>
                    <a:lnTo>
                      <a:pt x="26" y="1379"/>
                    </a:lnTo>
                    <a:lnTo>
                      <a:pt x="26" y="1321"/>
                    </a:lnTo>
                    <a:lnTo>
                      <a:pt x="26" y="1263"/>
                    </a:lnTo>
                    <a:lnTo>
                      <a:pt x="26" y="1205"/>
                    </a:lnTo>
                    <a:lnTo>
                      <a:pt x="53" y="1147"/>
                    </a:lnTo>
                    <a:lnTo>
                      <a:pt x="66" y="1088"/>
                    </a:lnTo>
                    <a:lnTo>
                      <a:pt x="39" y="1030"/>
                    </a:lnTo>
                    <a:lnTo>
                      <a:pt x="13" y="972"/>
                    </a:lnTo>
                    <a:lnTo>
                      <a:pt x="13" y="914"/>
                    </a:lnTo>
                    <a:lnTo>
                      <a:pt x="26" y="856"/>
                    </a:lnTo>
                    <a:lnTo>
                      <a:pt x="39" y="798"/>
                    </a:lnTo>
                    <a:lnTo>
                      <a:pt x="39" y="740"/>
                    </a:lnTo>
                    <a:lnTo>
                      <a:pt x="53" y="682"/>
                    </a:lnTo>
                    <a:lnTo>
                      <a:pt x="66" y="624"/>
                    </a:lnTo>
                    <a:lnTo>
                      <a:pt x="66" y="566"/>
                    </a:lnTo>
                    <a:lnTo>
                      <a:pt x="53" y="508"/>
                    </a:lnTo>
                    <a:lnTo>
                      <a:pt x="39" y="450"/>
                    </a:lnTo>
                    <a:lnTo>
                      <a:pt x="26" y="392"/>
                    </a:lnTo>
                    <a:lnTo>
                      <a:pt x="26" y="334"/>
                    </a:lnTo>
                    <a:lnTo>
                      <a:pt x="26" y="276"/>
                    </a:lnTo>
                    <a:lnTo>
                      <a:pt x="66" y="218"/>
                    </a:lnTo>
                    <a:lnTo>
                      <a:pt x="66" y="160"/>
                    </a:lnTo>
                    <a:lnTo>
                      <a:pt x="66" y="102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48" name="Freeform 24"/>
              <p:cNvSpPr>
                <a:spLocks/>
              </p:cNvSpPr>
              <p:nvPr/>
            </p:nvSpPr>
            <p:spPr bwMode="auto">
              <a:xfrm>
                <a:off x="1161" y="204"/>
                <a:ext cx="2527" cy="117"/>
              </a:xfrm>
              <a:custGeom>
                <a:avLst/>
                <a:gdLst>
                  <a:gd name="T0" fmla="*/ 81 w 2527"/>
                  <a:gd name="T1" fmla="*/ 73 h 117"/>
                  <a:gd name="T2" fmla="*/ 188 w 2527"/>
                  <a:gd name="T3" fmla="*/ 44 h 117"/>
                  <a:gd name="T4" fmla="*/ 296 w 2527"/>
                  <a:gd name="T5" fmla="*/ 58 h 117"/>
                  <a:gd name="T6" fmla="*/ 417 w 2527"/>
                  <a:gd name="T7" fmla="*/ 87 h 117"/>
                  <a:gd name="T8" fmla="*/ 524 w 2527"/>
                  <a:gd name="T9" fmla="*/ 87 h 117"/>
                  <a:gd name="T10" fmla="*/ 645 w 2527"/>
                  <a:gd name="T11" fmla="*/ 73 h 117"/>
                  <a:gd name="T12" fmla="*/ 833 w 2527"/>
                  <a:gd name="T13" fmla="*/ 58 h 117"/>
                  <a:gd name="T14" fmla="*/ 941 w 2527"/>
                  <a:gd name="T15" fmla="*/ 44 h 117"/>
                  <a:gd name="T16" fmla="*/ 1061 w 2527"/>
                  <a:gd name="T17" fmla="*/ 58 h 117"/>
                  <a:gd name="T18" fmla="*/ 1209 w 2527"/>
                  <a:gd name="T19" fmla="*/ 58 h 117"/>
                  <a:gd name="T20" fmla="*/ 1344 w 2527"/>
                  <a:gd name="T21" fmla="*/ 44 h 117"/>
                  <a:gd name="T22" fmla="*/ 1451 w 2527"/>
                  <a:gd name="T23" fmla="*/ 44 h 117"/>
                  <a:gd name="T24" fmla="*/ 1559 w 2527"/>
                  <a:gd name="T25" fmla="*/ 0 h 117"/>
                  <a:gd name="T26" fmla="*/ 2472 w 2527"/>
                  <a:gd name="T27" fmla="*/ 0 h 117"/>
                  <a:gd name="T28" fmla="*/ 2472 w 2527"/>
                  <a:gd name="T29" fmla="*/ 58 h 117"/>
                  <a:gd name="T30" fmla="*/ 2351 w 2527"/>
                  <a:gd name="T31" fmla="*/ 58 h 117"/>
                  <a:gd name="T32" fmla="*/ 2244 w 2527"/>
                  <a:gd name="T33" fmla="*/ 58 h 117"/>
                  <a:gd name="T34" fmla="*/ 2123 w 2527"/>
                  <a:gd name="T35" fmla="*/ 73 h 117"/>
                  <a:gd name="T36" fmla="*/ 2015 w 2527"/>
                  <a:gd name="T37" fmla="*/ 87 h 117"/>
                  <a:gd name="T38" fmla="*/ 1868 w 2527"/>
                  <a:gd name="T39" fmla="*/ 73 h 117"/>
                  <a:gd name="T40" fmla="*/ 1760 w 2527"/>
                  <a:gd name="T41" fmla="*/ 58 h 117"/>
                  <a:gd name="T42" fmla="*/ 1639 w 2527"/>
                  <a:gd name="T43" fmla="*/ 58 h 117"/>
                  <a:gd name="T44" fmla="*/ 1532 w 2527"/>
                  <a:gd name="T45" fmla="*/ 73 h 117"/>
                  <a:gd name="T46" fmla="*/ 1424 w 2527"/>
                  <a:gd name="T47" fmla="*/ 73 h 117"/>
                  <a:gd name="T48" fmla="*/ 1317 w 2527"/>
                  <a:gd name="T49" fmla="*/ 58 h 117"/>
                  <a:gd name="T50" fmla="*/ 1088 w 2527"/>
                  <a:gd name="T51" fmla="*/ 73 h 117"/>
                  <a:gd name="T52" fmla="*/ 967 w 2527"/>
                  <a:gd name="T53" fmla="*/ 73 h 117"/>
                  <a:gd name="T54" fmla="*/ 846 w 2527"/>
                  <a:gd name="T55" fmla="*/ 87 h 117"/>
                  <a:gd name="T56" fmla="*/ 726 w 2527"/>
                  <a:gd name="T57" fmla="*/ 73 h 117"/>
                  <a:gd name="T58" fmla="*/ 591 w 2527"/>
                  <a:gd name="T59" fmla="*/ 73 h 117"/>
                  <a:gd name="T60" fmla="*/ 470 w 2527"/>
                  <a:gd name="T61" fmla="*/ 73 h 117"/>
                  <a:gd name="T62" fmla="*/ 363 w 2527"/>
                  <a:gd name="T63" fmla="*/ 73 h 117"/>
                  <a:gd name="T64" fmla="*/ 255 w 2527"/>
                  <a:gd name="T65" fmla="*/ 44 h 117"/>
                  <a:gd name="T66" fmla="*/ 148 w 2527"/>
                  <a:gd name="T67" fmla="*/ 73 h 117"/>
                  <a:gd name="T68" fmla="*/ 0 w 2527"/>
                  <a:gd name="T69" fmla="*/ 11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27" h="117">
                    <a:moveTo>
                      <a:pt x="0" y="116"/>
                    </a:moveTo>
                    <a:lnTo>
                      <a:pt x="81" y="73"/>
                    </a:lnTo>
                    <a:lnTo>
                      <a:pt x="134" y="58"/>
                    </a:lnTo>
                    <a:lnTo>
                      <a:pt x="188" y="44"/>
                    </a:lnTo>
                    <a:lnTo>
                      <a:pt x="242" y="44"/>
                    </a:lnTo>
                    <a:lnTo>
                      <a:pt x="296" y="58"/>
                    </a:lnTo>
                    <a:lnTo>
                      <a:pt x="363" y="87"/>
                    </a:lnTo>
                    <a:lnTo>
                      <a:pt x="417" y="87"/>
                    </a:lnTo>
                    <a:lnTo>
                      <a:pt x="470" y="87"/>
                    </a:lnTo>
                    <a:lnTo>
                      <a:pt x="524" y="87"/>
                    </a:lnTo>
                    <a:lnTo>
                      <a:pt x="591" y="87"/>
                    </a:lnTo>
                    <a:lnTo>
                      <a:pt x="645" y="73"/>
                    </a:lnTo>
                    <a:lnTo>
                      <a:pt x="752" y="58"/>
                    </a:lnTo>
                    <a:lnTo>
                      <a:pt x="833" y="58"/>
                    </a:lnTo>
                    <a:lnTo>
                      <a:pt x="887" y="44"/>
                    </a:lnTo>
                    <a:lnTo>
                      <a:pt x="941" y="44"/>
                    </a:lnTo>
                    <a:lnTo>
                      <a:pt x="1008" y="58"/>
                    </a:lnTo>
                    <a:lnTo>
                      <a:pt x="1061" y="58"/>
                    </a:lnTo>
                    <a:lnTo>
                      <a:pt x="1115" y="58"/>
                    </a:lnTo>
                    <a:lnTo>
                      <a:pt x="1209" y="58"/>
                    </a:lnTo>
                    <a:lnTo>
                      <a:pt x="1276" y="44"/>
                    </a:lnTo>
                    <a:lnTo>
                      <a:pt x="1344" y="44"/>
                    </a:lnTo>
                    <a:lnTo>
                      <a:pt x="1397" y="44"/>
                    </a:lnTo>
                    <a:lnTo>
                      <a:pt x="1451" y="44"/>
                    </a:lnTo>
                    <a:lnTo>
                      <a:pt x="1505" y="29"/>
                    </a:lnTo>
                    <a:lnTo>
                      <a:pt x="1559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526" y="29"/>
                    </a:lnTo>
                    <a:lnTo>
                      <a:pt x="2472" y="58"/>
                    </a:lnTo>
                    <a:lnTo>
                      <a:pt x="2419" y="58"/>
                    </a:lnTo>
                    <a:lnTo>
                      <a:pt x="2351" y="58"/>
                    </a:lnTo>
                    <a:lnTo>
                      <a:pt x="2298" y="58"/>
                    </a:lnTo>
                    <a:lnTo>
                      <a:pt x="2244" y="58"/>
                    </a:lnTo>
                    <a:lnTo>
                      <a:pt x="2177" y="102"/>
                    </a:lnTo>
                    <a:lnTo>
                      <a:pt x="2123" y="73"/>
                    </a:lnTo>
                    <a:lnTo>
                      <a:pt x="2069" y="73"/>
                    </a:lnTo>
                    <a:lnTo>
                      <a:pt x="2015" y="87"/>
                    </a:lnTo>
                    <a:lnTo>
                      <a:pt x="1935" y="87"/>
                    </a:lnTo>
                    <a:lnTo>
                      <a:pt x="1868" y="73"/>
                    </a:lnTo>
                    <a:lnTo>
                      <a:pt x="1814" y="58"/>
                    </a:lnTo>
                    <a:lnTo>
                      <a:pt x="1760" y="58"/>
                    </a:lnTo>
                    <a:lnTo>
                      <a:pt x="1706" y="58"/>
                    </a:lnTo>
                    <a:lnTo>
                      <a:pt x="1639" y="58"/>
                    </a:lnTo>
                    <a:lnTo>
                      <a:pt x="1585" y="58"/>
                    </a:lnTo>
                    <a:lnTo>
                      <a:pt x="1532" y="73"/>
                    </a:lnTo>
                    <a:lnTo>
                      <a:pt x="1478" y="73"/>
                    </a:lnTo>
                    <a:lnTo>
                      <a:pt x="1424" y="73"/>
                    </a:lnTo>
                    <a:lnTo>
                      <a:pt x="1370" y="58"/>
                    </a:lnTo>
                    <a:lnTo>
                      <a:pt x="1317" y="58"/>
                    </a:lnTo>
                    <a:lnTo>
                      <a:pt x="1196" y="58"/>
                    </a:lnTo>
                    <a:lnTo>
                      <a:pt x="1088" y="73"/>
                    </a:lnTo>
                    <a:lnTo>
                      <a:pt x="1035" y="73"/>
                    </a:lnTo>
                    <a:lnTo>
                      <a:pt x="967" y="73"/>
                    </a:lnTo>
                    <a:lnTo>
                      <a:pt x="914" y="87"/>
                    </a:lnTo>
                    <a:lnTo>
                      <a:pt x="846" y="87"/>
                    </a:lnTo>
                    <a:lnTo>
                      <a:pt x="779" y="73"/>
                    </a:lnTo>
                    <a:lnTo>
                      <a:pt x="726" y="73"/>
                    </a:lnTo>
                    <a:lnTo>
                      <a:pt x="658" y="73"/>
                    </a:lnTo>
                    <a:lnTo>
                      <a:pt x="591" y="73"/>
                    </a:lnTo>
                    <a:lnTo>
                      <a:pt x="524" y="73"/>
                    </a:lnTo>
                    <a:lnTo>
                      <a:pt x="470" y="73"/>
                    </a:lnTo>
                    <a:lnTo>
                      <a:pt x="417" y="73"/>
                    </a:lnTo>
                    <a:lnTo>
                      <a:pt x="363" y="73"/>
                    </a:lnTo>
                    <a:lnTo>
                      <a:pt x="309" y="44"/>
                    </a:lnTo>
                    <a:lnTo>
                      <a:pt x="255" y="44"/>
                    </a:lnTo>
                    <a:lnTo>
                      <a:pt x="202" y="44"/>
                    </a:lnTo>
                    <a:lnTo>
                      <a:pt x="148" y="73"/>
                    </a:lnTo>
                    <a:lnTo>
                      <a:pt x="94" y="73"/>
                    </a:lnTo>
                    <a:lnTo>
                      <a:pt x="0" y="116"/>
                    </a:lnTo>
                  </a:path>
                </a:pathLst>
              </a:custGeom>
              <a:solidFill>
                <a:srgbClr val="B9B9B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49" name="Freeform 25"/>
              <p:cNvSpPr>
                <a:spLocks/>
              </p:cNvSpPr>
              <p:nvPr/>
            </p:nvSpPr>
            <p:spPr bwMode="auto">
              <a:xfrm>
                <a:off x="3070" y="204"/>
                <a:ext cx="1763" cy="75"/>
              </a:xfrm>
              <a:custGeom>
                <a:avLst/>
                <a:gdLst>
                  <a:gd name="T0" fmla="*/ 188 w 1763"/>
                  <a:gd name="T1" fmla="*/ 0 h 75"/>
                  <a:gd name="T2" fmla="*/ 363 w 1763"/>
                  <a:gd name="T3" fmla="*/ 74 h 75"/>
                  <a:gd name="T4" fmla="*/ 444 w 1763"/>
                  <a:gd name="T5" fmla="*/ 74 h 75"/>
                  <a:gd name="T6" fmla="*/ 565 w 1763"/>
                  <a:gd name="T7" fmla="*/ 74 h 75"/>
                  <a:gd name="T8" fmla="*/ 619 w 1763"/>
                  <a:gd name="T9" fmla="*/ 74 h 75"/>
                  <a:gd name="T10" fmla="*/ 699 w 1763"/>
                  <a:gd name="T11" fmla="*/ 59 h 75"/>
                  <a:gd name="T12" fmla="*/ 753 w 1763"/>
                  <a:gd name="T13" fmla="*/ 59 h 75"/>
                  <a:gd name="T14" fmla="*/ 807 w 1763"/>
                  <a:gd name="T15" fmla="*/ 44 h 75"/>
                  <a:gd name="T16" fmla="*/ 874 w 1763"/>
                  <a:gd name="T17" fmla="*/ 44 h 75"/>
                  <a:gd name="T18" fmla="*/ 928 w 1763"/>
                  <a:gd name="T19" fmla="*/ 44 h 75"/>
                  <a:gd name="T20" fmla="*/ 995 w 1763"/>
                  <a:gd name="T21" fmla="*/ 74 h 75"/>
                  <a:gd name="T22" fmla="*/ 1103 w 1763"/>
                  <a:gd name="T23" fmla="*/ 74 h 75"/>
                  <a:gd name="T24" fmla="*/ 1157 w 1763"/>
                  <a:gd name="T25" fmla="*/ 74 h 75"/>
                  <a:gd name="T26" fmla="*/ 1211 w 1763"/>
                  <a:gd name="T27" fmla="*/ 74 h 75"/>
                  <a:gd name="T28" fmla="*/ 1332 w 1763"/>
                  <a:gd name="T29" fmla="*/ 74 h 75"/>
                  <a:gd name="T30" fmla="*/ 1399 w 1763"/>
                  <a:gd name="T31" fmla="*/ 59 h 75"/>
                  <a:gd name="T32" fmla="*/ 1453 w 1763"/>
                  <a:gd name="T33" fmla="*/ 44 h 75"/>
                  <a:gd name="T34" fmla="*/ 1506 w 1763"/>
                  <a:gd name="T35" fmla="*/ 44 h 75"/>
                  <a:gd name="T36" fmla="*/ 1560 w 1763"/>
                  <a:gd name="T37" fmla="*/ 30 h 75"/>
                  <a:gd name="T38" fmla="*/ 1654 w 1763"/>
                  <a:gd name="T39" fmla="*/ 30 h 75"/>
                  <a:gd name="T40" fmla="*/ 1708 w 1763"/>
                  <a:gd name="T41" fmla="*/ 30 h 75"/>
                  <a:gd name="T42" fmla="*/ 1762 w 1763"/>
                  <a:gd name="T43" fmla="*/ 30 h 75"/>
                  <a:gd name="T44" fmla="*/ 1708 w 1763"/>
                  <a:gd name="T45" fmla="*/ 30 h 75"/>
                  <a:gd name="T46" fmla="*/ 1654 w 1763"/>
                  <a:gd name="T47" fmla="*/ 44 h 75"/>
                  <a:gd name="T48" fmla="*/ 1601 w 1763"/>
                  <a:gd name="T49" fmla="*/ 74 h 75"/>
                  <a:gd name="T50" fmla="*/ 1547 w 1763"/>
                  <a:gd name="T51" fmla="*/ 74 h 75"/>
                  <a:gd name="T52" fmla="*/ 1493 w 1763"/>
                  <a:gd name="T53" fmla="*/ 74 h 75"/>
                  <a:gd name="T54" fmla="*/ 1426 w 1763"/>
                  <a:gd name="T55" fmla="*/ 59 h 75"/>
                  <a:gd name="T56" fmla="*/ 1372 w 1763"/>
                  <a:gd name="T57" fmla="*/ 59 h 75"/>
                  <a:gd name="T58" fmla="*/ 1251 w 1763"/>
                  <a:gd name="T59" fmla="*/ 59 h 75"/>
                  <a:gd name="T60" fmla="*/ 1184 w 1763"/>
                  <a:gd name="T61" fmla="*/ 59 h 75"/>
                  <a:gd name="T62" fmla="*/ 1116 w 1763"/>
                  <a:gd name="T63" fmla="*/ 59 h 75"/>
                  <a:gd name="T64" fmla="*/ 1009 w 1763"/>
                  <a:gd name="T65" fmla="*/ 59 h 75"/>
                  <a:gd name="T66" fmla="*/ 955 w 1763"/>
                  <a:gd name="T67" fmla="*/ 59 h 75"/>
                  <a:gd name="T68" fmla="*/ 888 w 1763"/>
                  <a:gd name="T69" fmla="*/ 59 h 75"/>
                  <a:gd name="T70" fmla="*/ 820 w 1763"/>
                  <a:gd name="T71" fmla="*/ 74 h 75"/>
                  <a:gd name="T72" fmla="*/ 767 w 1763"/>
                  <a:gd name="T73" fmla="*/ 74 h 75"/>
                  <a:gd name="T74" fmla="*/ 699 w 1763"/>
                  <a:gd name="T75" fmla="*/ 59 h 75"/>
                  <a:gd name="T76" fmla="*/ 646 w 1763"/>
                  <a:gd name="T77" fmla="*/ 44 h 75"/>
                  <a:gd name="T78" fmla="*/ 592 w 1763"/>
                  <a:gd name="T79" fmla="*/ 44 h 75"/>
                  <a:gd name="T80" fmla="*/ 538 w 1763"/>
                  <a:gd name="T81" fmla="*/ 44 h 75"/>
                  <a:gd name="T82" fmla="*/ 484 w 1763"/>
                  <a:gd name="T83" fmla="*/ 59 h 75"/>
                  <a:gd name="T84" fmla="*/ 430 w 1763"/>
                  <a:gd name="T85" fmla="*/ 59 h 75"/>
                  <a:gd name="T86" fmla="*/ 377 w 1763"/>
                  <a:gd name="T87" fmla="*/ 30 h 75"/>
                  <a:gd name="T88" fmla="*/ 323 w 1763"/>
                  <a:gd name="T89" fmla="*/ 15 h 75"/>
                  <a:gd name="T90" fmla="*/ 269 w 1763"/>
                  <a:gd name="T91" fmla="*/ 15 h 75"/>
                  <a:gd name="T92" fmla="*/ 215 w 1763"/>
                  <a:gd name="T93" fmla="*/ 15 h 75"/>
                  <a:gd name="T94" fmla="*/ 161 w 1763"/>
                  <a:gd name="T95" fmla="*/ 15 h 75"/>
                  <a:gd name="T96" fmla="*/ 108 w 1763"/>
                  <a:gd name="T97" fmla="*/ 30 h 75"/>
                  <a:gd name="T98" fmla="*/ 54 w 1763"/>
                  <a:gd name="T99" fmla="*/ 44 h 75"/>
                  <a:gd name="T100" fmla="*/ 0 w 1763"/>
                  <a:gd name="T101" fmla="*/ 59 h 75"/>
                  <a:gd name="T102" fmla="*/ 54 w 1763"/>
                  <a:gd name="T103" fmla="*/ 59 h 75"/>
                  <a:gd name="T104" fmla="*/ 108 w 1763"/>
                  <a:gd name="T105" fmla="*/ 30 h 75"/>
                  <a:gd name="T106" fmla="*/ 161 w 1763"/>
                  <a:gd name="T107" fmla="*/ 30 h 75"/>
                  <a:gd name="T108" fmla="*/ 188 w 1763"/>
                  <a:gd name="T10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63" h="75">
                    <a:moveTo>
                      <a:pt x="188" y="0"/>
                    </a:moveTo>
                    <a:lnTo>
                      <a:pt x="363" y="74"/>
                    </a:lnTo>
                    <a:lnTo>
                      <a:pt x="444" y="74"/>
                    </a:lnTo>
                    <a:lnTo>
                      <a:pt x="565" y="74"/>
                    </a:lnTo>
                    <a:lnTo>
                      <a:pt x="619" y="74"/>
                    </a:lnTo>
                    <a:lnTo>
                      <a:pt x="699" y="59"/>
                    </a:lnTo>
                    <a:lnTo>
                      <a:pt x="753" y="59"/>
                    </a:lnTo>
                    <a:lnTo>
                      <a:pt x="807" y="44"/>
                    </a:lnTo>
                    <a:lnTo>
                      <a:pt x="874" y="44"/>
                    </a:lnTo>
                    <a:lnTo>
                      <a:pt x="928" y="44"/>
                    </a:lnTo>
                    <a:lnTo>
                      <a:pt x="995" y="74"/>
                    </a:lnTo>
                    <a:lnTo>
                      <a:pt x="1103" y="74"/>
                    </a:lnTo>
                    <a:lnTo>
                      <a:pt x="1157" y="74"/>
                    </a:lnTo>
                    <a:lnTo>
                      <a:pt x="1211" y="74"/>
                    </a:lnTo>
                    <a:lnTo>
                      <a:pt x="1332" y="74"/>
                    </a:lnTo>
                    <a:lnTo>
                      <a:pt x="1399" y="59"/>
                    </a:lnTo>
                    <a:lnTo>
                      <a:pt x="1453" y="44"/>
                    </a:lnTo>
                    <a:lnTo>
                      <a:pt x="1506" y="44"/>
                    </a:lnTo>
                    <a:lnTo>
                      <a:pt x="1560" y="30"/>
                    </a:lnTo>
                    <a:lnTo>
                      <a:pt x="1654" y="30"/>
                    </a:lnTo>
                    <a:lnTo>
                      <a:pt x="1708" y="30"/>
                    </a:lnTo>
                    <a:lnTo>
                      <a:pt x="1762" y="30"/>
                    </a:lnTo>
                    <a:lnTo>
                      <a:pt x="1708" y="30"/>
                    </a:lnTo>
                    <a:lnTo>
                      <a:pt x="1654" y="44"/>
                    </a:lnTo>
                    <a:lnTo>
                      <a:pt x="1601" y="74"/>
                    </a:lnTo>
                    <a:lnTo>
                      <a:pt x="1547" y="74"/>
                    </a:lnTo>
                    <a:lnTo>
                      <a:pt x="1493" y="74"/>
                    </a:lnTo>
                    <a:lnTo>
                      <a:pt x="1426" y="59"/>
                    </a:lnTo>
                    <a:lnTo>
                      <a:pt x="1372" y="59"/>
                    </a:lnTo>
                    <a:lnTo>
                      <a:pt x="1251" y="59"/>
                    </a:lnTo>
                    <a:lnTo>
                      <a:pt x="1184" y="59"/>
                    </a:lnTo>
                    <a:lnTo>
                      <a:pt x="1116" y="59"/>
                    </a:lnTo>
                    <a:lnTo>
                      <a:pt x="1009" y="59"/>
                    </a:lnTo>
                    <a:lnTo>
                      <a:pt x="955" y="59"/>
                    </a:lnTo>
                    <a:lnTo>
                      <a:pt x="888" y="59"/>
                    </a:lnTo>
                    <a:lnTo>
                      <a:pt x="820" y="74"/>
                    </a:lnTo>
                    <a:lnTo>
                      <a:pt x="767" y="74"/>
                    </a:lnTo>
                    <a:lnTo>
                      <a:pt x="699" y="59"/>
                    </a:lnTo>
                    <a:lnTo>
                      <a:pt x="646" y="44"/>
                    </a:lnTo>
                    <a:lnTo>
                      <a:pt x="592" y="44"/>
                    </a:lnTo>
                    <a:lnTo>
                      <a:pt x="538" y="44"/>
                    </a:lnTo>
                    <a:lnTo>
                      <a:pt x="484" y="59"/>
                    </a:lnTo>
                    <a:lnTo>
                      <a:pt x="430" y="59"/>
                    </a:lnTo>
                    <a:lnTo>
                      <a:pt x="377" y="30"/>
                    </a:lnTo>
                    <a:lnTo>
                      <a:pt x="323" y="15"/>
                    </a:lnTo>
                    <a:lnTo>
                      <a:pt x="269" y="15"/>
                    </a:lnTo>
                    <a:lnTo>
                      <a:pt x="215" y="15"/>
                    </a:lnTo>
                    <a:lnTo>
                      <a:pt x="161" y="15"/>
                    </a:lnTo>
                    <a:lnTo>
                      <a:pt x="108" y="30"/>
                    </a:lnTo>
                    <a:lnTo>
                      <a:pt x="54" y="44"/>
                    </a:lnTo>
                    <a:lnTo>
                      <a:pt x="0" y="59"/>
                    </a:lnTo>
                    <a:lnTo>
                      <a:pt x="54" y="59"/>
                    </a:lnTo>
                    <a:lnTo>
                      <a:pt x="108" y="30"/>
                    </a:lnTo>
                    <a:lnTo>
                      <a:pt x="161" y="30"/>
                    </a:lnTo>
                    <a:lnTo>
                      <a:pt x="188" y="0"/>
                    </a:lnTo>
                  </a:path>
                </a:pathLst>
              </a:custGeom>
              <a:solidFill>
                <a:srgbClr val="6D6D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</p:grpSp>
        <p:grpSp>
          <p:nvGrpSpPr>
            <p:cNvPr id="1054" name="Group 30"/>
            <p:cNvGrpSpPr>
              <a:grpSpLocks/>
            </p:cNvGrpSpPr>
            <p:nvPr/>
          </p:nvGrpSpPr>
          <p:grpSpPr bwMode="auto">
            <a:xfrm>
              <a:off x="0" y="0"/>
              <a:ext cx="1246" cy="1232"/>
              <a:chOff x="0" y="0"/>
              <a:chExt cx="1246" cy="1232"/>
            </a:xfrm>
          </p:grpSpPr>
          <p:sp>
            <p:nvSpPr>
              <p:cNvPr id="1051" name="Rectangle 2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246" cy="123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52" name="Rectangle 28"/>
              <p:cNvSpPr>
                <a:spLocks noChangeArrowheads="1"/>
              </p:cNvSpPr>
              <p:nvPr/>
            </p:nvSpPr>
            <p:spPr bwMode="auto">
              <a:xfrm>
                <a:off x="246" y="202"/>
                <a:ext cx="1000" cy="1030"/>
              </a:xfrm>
              <a:prstGeom prst="rect">
                <a:avLst/>
              </a:prstGeom>
              <a:solidFill>
                <a:srgbClr val="47474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53" name="Rectangle 2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172" cy="1165"/>
              </a:xfrm>
              <a:prstGeom prst="rect">
                <a:avLst/>
              </a:prstGeom>
              <a:gradFill rotWithShape="0">
                <a:gsLst>
                  <a:gs pos="0">
                    <a:srgbClr val="790015"/>
                  </a:gs>
                  <a:gs pos="100000">
                    <a:srgbClr val="790015">
                      <a:gamma/>
                      <a:shade val="8000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1058" name="Text Box 34"/>
          <p:cNvSpPr txBox="1">
            <a:spLocks noChangeArrowheads="1"/>
          </p:cNvSpPr>
          <p:nvPr/>
        </p:nvSpPr>
        <p:spPr bwMode="auto">
          <a:xfrm>
            <a:off x="304951" y="7413387"/>
            <a:ext cx="1106664" cy="279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1858" tIns="50929" rIns="101858" bIns="5092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100">
                <a:solidFill>
                  <a:srgbClr val="FFFFFF"/>
                </a:solidFill>
                <a:latin typeface="Arial" charset="0"/>
              </a:rPr>
              <a:t>©2003 TBBMI</a:t>
            </a:r>
          </a:p>
        </p:txBody>
      </p:sp>
      <p:sp>
        <p:nvSpPr>
          <p:cNvPr id="1059" name="Rectangle 35"/>
          <p:cNvSpPr>
            <a:spLocks noChangeArrowheads="1"/>
          </p:cNvSpPr>
          <p:nvPr/>
        </p:nvSpPr>
        <p:spPr bwMode="auto">
          <a:xfrm>
            <a:off x="8377104" y="7399892"/>
            <a:ext cx="730997" cy="279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1858" tIns="50929" rIns="101858" bIns="50929" anchor="ctr">
            <a:spAutoFit/>
          </a:bodyPr>
          <a:lstStyle/>
          <a:p>
            <a:pPr algn="ctr"/>
            <a:r>
              <a:rPr lang="en-US" sz="11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7.5.01.</a:t>
            </a:r>
          </a:p>
        </p:txBody>
      </p:sp>
    </p:spTree>
    <p:extLst>
      <p:ext uri="{BB962C8B-B14F-4D97-AF65-F5344CB8AC3E}">
        <p14:creationId xmlns:p14="http://schemas.microsoft.com/office/powerpoint/2010/main" val="3871305204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 xmlns:p14="http://schemas.microsoft.com/office/powerpoint/2010/main"/>
  <p:txStyles>
    <p:titleStyle>
      <a:lvl1pPr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</a:defRPr>
      </a:lvl5pPr>
      <a:lvl6pPr marL="509292"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</a:defRPr>
      </a:lvl6pPr>
      <a:lvl7pPr marL="1018586"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</a:defRPr>
      </a:lvl7pPr>
      <a:lvl8pPr marL="1527879"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</a:defRPr>
      </a:lvl8pPr>
      <a:lvl9pPr marL="2037173"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</a:defRPr>
      </a:lvl9pPr>
    </p:titleStyle>
    <p:bodyStyle>
      <a:lvl1pPr marL="381970" indent="-38197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Monotype Sorts" charset="0"/>
        <a:buChar char=""/>
        <a:defRPr sz="36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827601" indent="-318309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31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2pPr>
      <a:lvl3pPr marL="1273233" indent="-254646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7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3pPr>
      <a:lvl4pPr marL="1782525" indent="-254646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4pPr>
      <a:lvl5pPr marL="2291819" indent="-254646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5pPr>
      <a:lvl6pPr marL="2801112" indent="-254646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6pPr>
      <a:lvl7pPr marL="3310406" indent="-254646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7pPr>
      <a:lvl8pPr marL="3819698" indent="-254646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8pPr>
      <a:lvl9pPr marL="4328992" indent="-254646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9pPr>
    </p:bodyStyle>
    <p:otherStyle>
      <a:defPPr>
        <a:defRPr lang="en-US"/>
      </a:defPPr>
      <a:lvl1pPr marL="0" algn="l" defTabSz="50929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09292" algn="l" defTabSz="50929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18586" algn="l" defTabSz="50929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27879" algn="l" defTabSz="50929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37173" algn="l" defTabSz="50929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46466" algn="l" defTabSz="50929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55758" algn="l" defTabSz="50929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565052" algn="l" defTabSz="50929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4074344" algn="l" defTabSz="50929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5" name="Group 31"/>
          <p:cNvGrpSpPr>
            <a:grpSpLocks/>
          </p:cNvGrpSpPr>
          <p:nvPr/>
        </p:nvGrpSpPr>
        <p:grpSpPr bwMode="auto">
          <a:xfrm>
            <a:off x="0" y="0"/>
            <a:ext cx="10046177" cy="7758007"/>
            <a:chOff x="0" y="0"/>
            <a:chExt cx="5753" cy="4312"/>
          </a:xfrm>
        </p:grpSpPr>
        <p:sp>
          <p:nvSpPr>
            <p:cNvPr id="1026" name="Rectangle 2"/>
            <p:cNvSpPr>
              <a:spLocks noChangeArrowheads="1"/>
            </p:cNvSpPr>
            <p:nvPr/>
          </p:nvSpPr>
          <p:spPr bwMode="auto">
            <a:xfrm>
              <a:off x="0" y="0"/>
              <a:ext cx="5753" cy="4312"/>
            </a:xfrm>
            <a:prstGeom prst="rect">
              <a:avLst/>
            </a:prstGeom>
            <a:gradFill rotWithShape="0">
              <a:gsLst>
                <a:gs pos="0">
                  <a:srgbClr val="790015"/>
                </a:gs>
                <a:gs pos="100000">
                  <a:srgbClr val="790015">
                    <a:gamma/>
                    <a:shade val="80000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2200" b="0">
                <a:solidFill>
                  <a:srgbClr val="FFA27C"/>
                </a:solidFill>
                <a:latin typeface="Arial" charset="0"/>
              </a:endParaRPr>
            </a:p>
          </p:txBody>
        </p:sp>
        <p:grpSp>
          <p:nvGrpSpPr>
            <p:cNvPr id="1050" name="Group 26"/>
            <p:cNvGrpSpPr>
              <a:grpSpLocks/>
            </p:cNvGrpSpPr>
            <p:nvPr/>
          </p:nvGrpSpPr>
          <p:grpSpPr bwMode="auto">
            <a:xfrm>
              <a:off x="246" y="204"/>
              <a:ext cx="5271" cy="3889"/>
              <a:chOff x="246" y="204"/>
              <a:chExt cx="5271" cy="3889"/>
            </a:xfrm>
          </p:grpSpPr>
          <p:sp>
            <p:nvSpPr>
              <p:cNvPr id="1027" name="Rectangle 3"/>
              <p:cNvSpPr>
                <a:spLocks noChangeArrowheads="1"/>
              </p:cNvSpPr>
              <p:nvPr/>
            </p:nvSpPr>
            <p:spPr bwMode="auto">
              <a:xfrm>
                <a:off x="294" y="228"/>
                <a:ext cx="5217" cy="3850"/>
              </a:xfrm>
              <a:prstGeom prst="rect">
                <a:avLst/>
              </a:prstGeom>
              <a:solidFill>
                <a:srgbClr val="535353"/>
              </a:solidFill>
              <a:ln>
                <a:noFill/>
              </a:ln>
              <a:effectLst>
                <a:outerShdw blurRad="63500" dist="197566" dir="2700000" algn="ctr" rotWithShape="0">
                  <a:srgbClr val="000000">
                    <a:alpha val="74998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28" name="Freeform 4"/>
              <p:cNvSpPr>
                <a:spLocks/>
              </p:cNvSpPr>
              <p:nvPr/>
            </p:nvSpPr>
            <p:spPr bwMode="auto">
              <a:xfrm>
                <a:off x="3002" y="378"/>
                <a:ext cx="1411" cy="3440"/>
              </a:xfrm>
              <a:custGeom>
                <a:avLst/>
                <a:gdLst>
                  <a:gd name="T0" fmla="*/ 91 w 1411"/>
                  <a:gd name="T1" fmla="*/ 33 h 3440"/>
                  <a:gd name="T2" fmla="*/ 212 w 1411"/>
                  <a:gd name="T3" fmla="*/ 76 h 3440"/>
                  <a:gd name="T4" fmla="*/ 332 w 1411"/>
                  <a:gd name="T5" fmla="*/ 174 h 3440"/>
                  <a:gd name="T6" fmla="*/ 383 w 1411"/>
                  <a:gd name="T7" fmla="*/ 305 h 3440"/>
                  <a:gd name="T8" fmla="*/ 443 w 1411"/>
                  <a:gd name="T9" fmla="*/ 446 h 3440"/>
                  <a:gd name="T10" fmla="*/ 453 w 1411"/>
                  <a:gd name="T11" fmla="*/ 620 h 3440"/>
                  <a:gd name="T12" fmla="*/ 494 w 1411"/>
                  <a:gd name="T13" fmla="*/ 751 h 3440"/>
                  <a:gd name="T14" fmla="*/ 494 w 1411"/>
                  <a:gd name="T15" fmla="*/ 882 h 3440"/>
                  <a:gd name="T16" fmla="*/ 483 w 1411"/>
                  <a:gd name="T17" fmla="*/ 1012 h 3440"/>
                  <a:gd name="T18" fmla="*/ 473 w 1411"/>
                  <a:gd name="T19" fmla="*/ 1143 h 3440"/>
                  <a:gd name="T20" fmla="*/ 463 w 1411"/>
                  <a:gd name="T21" fmla="*/ 1284 h 3440"/>
                  <a:gd name="T22" fmla="*/ 433 w 1411"/>
                  <a:gd name="T23" fmla="*/ 1426 h 3440"/>
                  <a:gd name="T24" fmla="*/ 383 w 1411"/>
                  <a:gd name="T25" fmla="*/ 1556 h 3440"/>
                  <a:gd name="T26" fmla="*/ 353 w 1411"/>
                  <a:gd name="T27" fmla="*/ 1687 h 3440"/>
                  <a:gd name="T28" fmla="*/ 443 w 1411"/>
                  <a:gd name="T29" fmla="*/ 1796 h 3440"/>
                  <a:gd name="T30" fmla="*/ 494 w 1411"/>
                  <a:gd name="T31" fmla="*/ 1937 h 3440"/>
                  <a:gd name="T32" fmla="*/ 524 w 1411"/>
                  <a:gd name="T33" fmla="*/ 2068 h 3440"/>
                  <a:gd name="T34" fmla="*/ 614 w 1411"/>
                  <a:gd name="T35" fmla="*/ 2198 h 3440"/>
                  <a:gd name="T36" fmla="*/ 705 w 1411"/>
                  <a:gd name="T37" fmla="*/ 2351 h 3440"/>
                  <a:gd name="T38" fmla="*/ 836 w 1411"/>
                  <a:gd name="T39" fmla="*/ 2470 h 3440"/>
                  <a:gd name="T40" fmla="*/ 947 w 1411"/>
                  <a:gd name="T41" fmla="*/ 2612 h 3440"/>
                  <a:gd name="T42" fmla="*/ 1078 w 1411"/>
                  <a:gd name="T43" fmla="*/ 2721 h 3440"/>
                  <a:gd name="T44" fmla="*/ 1158 w 1411"/>
                  <a:gd name="T45" fmla="*/ 2851 h 3440"/>
                  <a:gd name="T46" fmla="*/ 1269 w 1411"/>
                  <a:gd name="T47" fmla="*/ 3004 h 3440"/>
                  <a:gd name="T48" fmla="*/ 1319 w 1411"/>
                  <a:gd name="T49" fmla="*/ 3156 h 3440"/>
                  <a:gd name="T50" fmla="*/ 1370 w 1411"/>
                  <a:gd name="T51" fmla="*/ 3308 h 3440"/>
                  <a:gd name="T52" fmla="*/ 1400 w 1411"/>
                  <a:gd name="T53" fmla="*/ 3439 h 3440"/>
                  <a:gd name="T54" fmla="*/ 1410 w 1411"/>
                  <a:gd name="T55" fmla="*/ 3145 h 3440"/>
                  <a:gd name="T56" fmla="*/ 1340 w 1411"/>
                  <a:gd name="T57" fmla="*/ 3058 h 3440"/>
                  <a:gd name="T58" fmla="*/ 1259 w 1411"/>
                  <a:gd name="T59" fmla="*/ 2862 h 3440"/>
                  <a:gd name="T60" fmla="*/ 1098 w 1411"/>
                  <a:gd name="T61" fmla="*/ 2721 h 3440"/>
                  <a:gd name="T62" fmla="*/ 997 w 1411"/>
                  <a:gd name="T63" fmla="*/ 2514 h 3440"/>
                  <a:gd name="T64" fmla="*/ 806 w 1411"/>
                  <a:gd name="T65" fmla="*/ 2449 h 3440"/>
                  <a:gd name="T66" fmla="*/ 735 w 1411"/>
                  <a:gd name="T67" fmla="*/ 2307 h 3440"/>
                  <a:gd name="T68" fmla="*/ 635 w 1411"/>
                  <a:gd name="T69" fmla="*/ 2187 h 3440"/>
                  <a:gd name="T70" fmla="*/ 534 w 1411"/>
                  <a:gd name="T71" fmla="*/ 1959 h 3440"/>
                  <a:gd name="T72" fmla="*/ 443 w 1411"/>
                  <a:gd name="T73" fmla="*/ 1785 h 3440"/>
                  <a:gd name="T74" fmla="*/ 403 w 1411"/>
                  <a:gd name="T75" fmla="*/ 1632 h 3440"/>
                  <a:gd name="T76" fmla="*/ 433 w 1411"/>
                  <a:gd name="T77" fmla="*/ 1491 h 3440"/>
                  <a:gd name="T78" fmla="*/ 483 w 1411"/>
                  <a:gd name="T79" fmla="*/ 1349 h 3440"/>
                  <a:gd name="T80" fmla="*/ 483 w 1411"/>
                  <a:gd name="T81" fmla="*/ 1208 h 3440"/>
                  <a:gd name="T82" fmla="*/ 524 w 1411"/>
                  <a:gd name="T83" fmla="*/ 1023 h 3440"/>
                  <a:gd name="T84" fmla="*/ 514 w 1411"/>
                  <a:gd name="T85" fmla="*/ 805 h 3440"/>
                  <a:gd name="T86" fmla="*/ 534 w 1411"/>
                  <a:gd name="T87" fmla="*/ 642 h 3440"/>
                  <a:gd name="T88" fmla="*/ 554 w 1411"/>
                  <a:gd name="T89" fmla="*/ 522 h 3440"/>
                  <a:gd name="T90" fmla="*/ 665 w 1411"/>
                  <a:gd name="T91" fmla="*/ 392 h 3440"/>
                  <a:gd name="T92" fmla="*/ 826 w 1411"/>
                  <a:gd name="T93" fmla="*/ 218 h 3440"/>
                  <a:gd name="T94" fmla="*/ 876 w 1411"/>
                  <a:gd name="T95" fmla="*/ 76 h 3440"/>
                  <a:gd name="T96" fmla="*/ 917 w 1411"/>
                  <a:gd name="T97" fmla="*/ 11 h 3440"/>
                  <a:gd name="T98" fmla="*/ 765 w 1411"/>
                  <a:gd name="T99" fmla="*/ 87 h 3440"/>
                  <a:gd name="T100" fmla="*/ 755 w 1411"/>
                  <a:gd name="T101" fmla="*/ 218 h 3440"/>
                  <a:gd name="T102" fmla="*/ 745 w 1411"/>
                  <a:gd name="T103" fmla="*/ 305 h 3440"/>
                  <a:gd name="T104" fmla="*/ 624 w 1411"/>
                  <a:gd name="T105" fmla="*/ 435 h 3440"/>
                  <a:gd name="T106" fmla="*/ 534 w 1411"/>
                  <a:gd name="T107" fmla="*/ 522 h 3440"/>
                  <a:gd name="T108" fmla="*/ 483 w 1411"/>
                  <a:gd name="T109" fmla="*/ 664 h 3440"/>
                  <a:gd name="T110" fmla="*/ 473 w 1411"/>
                  <a:gd name="T111" fmla="*/ 511 h 3440"/>
                  <a:gd name="T112" fmla="*/ 443 w 1411"/>
                  <a:gd name="T113" fmla="*/ 348 h 3440"/>
                  <a:gd name="T114" fmla="*/ 383 w 1411"/>
                  <a:gd name="T115" fmla="*/ 218 h 3440"/>
                  <a:gd name="T116" fmla="*/ 302 w 1411"/>
                  <a:gd name="T117" fmla="*/ 98 h 3440"/>
                  <a:gd name="T118" fmla="*/ 181 w 1411"/>
                  <a:gd name="T119" fmla="*/ 33 h 3440"/>
                  <a:gd name="T120" fmla="*/ 60 w 1411"/>
                  <a:gd name="T121" fmla="*/ 11 h 3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11" h="3440">
                    <a:moveTo>
                      <a:pt x="0" y="0"/>
                    </a:moveTo>
                    <a:lnTo>
                      <a:pt x="50" y="22"/>
                    </a:lnTo>
                    <a:lnTo>
                      <a:pt x="91" y="33"/>
                    </a:lnTo>
                    <a:lnTo>
                      <a:pt x="131" y="22"/>
                    </a:lnTo>
                    <a:lnTo>
                      <a:pt x="171" y="54"/>
                    </a:lnTo>
                    <a:lnTo>
                      <a:pt x="212" y="76"/>
                    </a:lnTo>
                    <a:lnTo>
                      <a:pt x="252" y="98"/>
                    </a:lnTo>
                    <a:lnTo>
                      <a:pt x="292" y="141"/>
                    </a:lnTo>
                    <a:lnTo>
                      <a:pt x="332" y="174"/>
                    </a:lnTo>
                    <a:lnTo>
                      <a:pt x="342" y="218"/>
                    </a:lnTo>
                    <a:lnTo>
                      <a:pt x="342" y="261"/>
                    </a:lnTo>
                    <a:lnTo>
                      <a:pt x="383" y="305"/>
                    </a:lnTo>
                    <a:lnTo>
                      <a:pt x="413" y="348"/>
                    </a:lnTo>
                    <a:lnTo>
                      <a:pt x="413" y="403"/>
                    </a:lnTo>
                    <a:lnTo>
                      <a:pt x="443" y="446"/>
                    </a:lnTo>
                    <a:lnTo>
                      <a:pt x="463" y="490"/>
                    </a:lnTo>
                    <a:lnTo>
                      <a:pt x="453" y="577"/>
                    </a:lnTo>
                    <a:lnTo>
                      <a:pt x="453" y="620"/>
                    </a:lnTo>
                    <a:lnTo>
                      <a:pt x="473" y="664"/>
                    </a:lnTo>
                    <a:lnTo>
                      <a:pt x="483" y="707"/>
                    </a:lnTo>
                    <a:lnTo>
                      <a:pt x="494" y="751"/>
                    </a:lnTo>
                    <a:lnTo>
                      <a:pt x="494" y="794"/>
                    </a:lnTo>
                    <a:lnTo>
                      <a:pt x="494" y="838"/>
                    </a:lnTo>
                    <a:lnTo>
                      <a:pt x="494" y="882"/>
                    </a:lnTo>
                    <a:lnTo>
                      <a:pt x="494" y="925"/>
                    </a:lnTo>
                    <a:lnTo>
                      <a:pt x="504" y="969"/>
                    </a:lnTo>
                    <a:lnTo>
                      <a:pt x="483" y="1012"/>
                    </a:lnTo>
                    <a:lnTo>
                      <a:pt x="473" y="1056"/>
                    </a:lnTo>
                    <a:lnTo>
                      <a:pt x="473" y="1099"/>
                    </a:lnTo>
                    <a:lnTo>
                      <a:pt x="473" y="1143"/>
                    </a:lnTo>
                    <a:lnTo>
                      <a:pt x="483" y="1186"/>
                    </a:lnTo>
                    <a:lnTo>
                      <a:pt x="483" y="1230"/>
                    </a:lnTo>
                    <a:lnTo>
                      <a:pt x="463" y="1284"/>
                    </a:lnTo>
                    <a:lnTo>
                      <a:pt x="453" y="1328"/>
                    </a:lnTo>
                    <a:lnTo>
                      <a:pt x="453" y="1382"/>
                    </a:lnTo>
                    <a:lnTo>
                      <a:pt x="433" y="1426"/>
                    </a:lnTo>
                    <a:lnTo>
                      <a:pt x="403" y="1469"/>
                    </a:lnTo>
                    <a:lnTo>
                      <a:pt x="383" y="1513"/>
                    </a:lnTo>
                    <a:lnTo>
                      <a:pt x="383" y="1556"/>
                    </a:lnTo>
                    <a:lnTo>
                      <a:pt x="383" y="1600"/>
                    </a:lnTo>
                    <a:lnTo>
                      <a:pt x="363" y="1643"/>
                    </a:lnTo>
                    <a:lnTo>
                      <a:pt x="353" y="1687"/>
                    </a:lnTo>
                    <a:lnTo>
                      <a:pt x="363" y="1730"/>
                    </a:lnTo>
                    <a:lnTo>
                      <a:pt x="383" y="1785"/>
                    </a:lnTo>
                    <a:lnTo>
                      <a:pt x="443" y="1796"/>
                    </a:lnTo>
                    <a:lnTo>
                      <a:pt x="463" y="1850"/>
                    </a:lnTo>
                    <a:lnTo>
                      <a:pt x="483" y="1894"/>
                    </a:lnTo>
                    <a:lnTo>
                      <a:pt x="494" y="1937"/>
                    </a:lnTo>
                    <a:lnTo>
                      <a:pt x="494" y="1981"/>
                    </a:lnTo>
                    <a:lnTo>
                      <a:pt x="524" y="2024"/>
                    </a:lnTo>
                    <a:lnTo>
                      <a:pt x="524" y="2068"/>
                    </a:lnTo>
                    <a:lnTo>
                      <a:pt x="544" y="2122"/>
                    </a:lnTo>
                    <a:lnTo>
                      <a:pt x="584" y="2155"/>
                    </a:lnTo>
                    <a:lnTo>
                      <a:pt x="614" y="2198"/>
                    </a:lnTo>
                    <a:lnTo>
                      <a:pt x="624" y="2275"/>
                    </a:lnTo>
                    <a:lnTo>
                      <a:pt x="685" y="2285"/>
                    </a:lnTo>
                    <a:lnTo>
                      <a:pt x="705" y="2351"/>
                    </a:lnTo>
                    <a:lnTo>
                      <a:pt x="745" y="2394"/>
                    </a:lnTo>
                    <a:lnTo>
                      <a:pt x="786" y="2438"/>
                    </a:lnTo>
                    <a:lnTo>
                      <a:pt x="836" y="2470"/>
                    </a:lnTo>
                    <a:lnTo>
                      <a:pt x="876" y="2514"/>
                    </a:lnTo>
                    <a:lnTo>
                      <a:pt x="896" y="2568"/>
                    </a:lnTo>
                    <a:lnTo>
                      <a:pt x="947" y="2612"/>
                    </a:lnTo>
                    <a:lnTo>
                      <a:pt x="997" y="2634"/>
                    </a:lnTo>
                    <a:lnTo>
                      <a:pt x="1027" y="2677"/>
                    </a:lnTo>
                    <a:lnTo>
                      <a:pt x="1078" y="2721"/>
                    </a:lnTo>
                    <a:lnTo>
                      <a:pt x="1108" y="2764"/>
                    </a:lnTo>
                    <a:lnTo>
                      <a:pt x="1128" y="2808"/>
                    </a:lnTo>
                    <a:lnTo>
                      <a:pt x="1158" y="2851"/>
                    </a:lnTo>
                    <a:lnTo>
                      <a:pt x="1188" y="2906"/>
                    </a:lnTo>
                    <a:lnTo>
                      <a:pt x="1229" y="2949"/>
                    </a:lnTo>
                    <a:lnTo>
                      <a:pt x="1269" y="3004"/>
                    </a:lnTo>
                    <a:lnTo>
                      <a:pt x="1279" y="3058"/>
                    </a:lnTo>
                    <a:lnTo>
                      <a:pt x="1289" y="3113"/>
                    </a:lnTo>
                    <a:lnTo>
                      <a:pt x="1319" y="3156"/>
                    </a:lnTo>
                    <a:lnTo>
                      <a:pt x="1350" y="3210"/>
                    </a:lnTo>
                    <a:lnTo>
                      <a:pt x="1360" y="3265"/>
                    </a:lnTo>
                    <a:lnTo>
                      <a:pt x="1370" y="3308"/>
                    </a:lnTo>
                    <a:lnTo>
                      <a:pt x="1390" y="3352"/>
                    </a:lnTo>
                    <a:lnTo>
                      <a:pt x="1400" y="3395"/>
                    </a:lnTo>
                    <a:lnTo>
                      <a:pt x="1400" y="3439"/>
                    </a:lnTo>
                    <a:lnTo>
                      <a:pt x="1400" y="3319"/>
                    </a:lnTo>
                    <a:lnTo>
                      <a:pt x="1410" y="3232"/>
                    </a:lnTo>
                    <a:lnTo>
                      <a:pt x="1410" y="3145"/>
                    </a:lnTo>
                    <a:lnTo>
                      <a:pt x="1410" y="3102"/>
                    </a:lnTo>
                    <a:lnTo>
                      <a:pt x="1380" y="3058"/>
                    </a:lnTo>
                    <a:lnTo>
                      <a:pt x="1340" y="3058"/>
                    </a:lnTo>
                    <a:lnTo>
                      <a:pt x="1309" y="2982"/>
                    </a:lnTo>
                    <a:lnTo>
                      <a:pt x="1299" y="2938"/>
                    </a:lnTo>
                    <a:lnTo>
                      <a:pt x="1259" y="2862"/>
                    </a:lnTo>
                    <a:lnTo>
                      <a:pt x="1239" y="2819"/>
                    </a:lnTo>
                    <a:lnTo>
                      <a:pt x="1178" y="2753"/>
                    </a:lnTo>
                    <a:lnTo>
                      <a:pt x="1098" y="2721"/>
                    </a:lnTo>
                    <a:lnTo>
                      <a:pt x="1037" y="2721"/>
                    </a:lnTo>
                    <a:lnTo>
                      <a:pt x="1007" y="2579"/>
                    </a:lnTo>
                    <a:lnTo>
                      <a:pt x="997" y="2514"/>
                    </a:lnTo>
                    <a:lnTo>
                      <a:pt x="967" y="2470"/>
                    </a:lnTo>
                    <a:lnTo>
                      <a:pt x="886" y="2460"/>
                    </a:lnTo>
                    <a:lnTo>
                      <a:pt x="806" y="2449"/>
                    </a:lnTo>
                    <a:lnTo>
                      <a:pt x="765" y="2438"/>
                    </a:lnTo>
                    <a:lnTo>
                      <a:pt x="755" y="2351"/>
                    </a:lnTo>
                    <a:lnTo>
                      <a:pt x="735" y="2307"/>
                    </a:lnTo>
                    <a:lnTo>
                      <a:pt x="715" y="2253"/>
                    </a:lnTo>
                    <a:lnTo>
                      <a:pt x="675" y="2209"/>
                    </a:lnTo>
                    <a:lnTo>
                      <a:pt x="635" y="2187"/>
                    </a:lnTo>
                    <a:lnTo>
                      <a:pt x="554" y="2100"/>
                    </a:lnTo>
                    <a:lnTo>
                      <a:pt x="534" y="2057"/>
                    </a:lnTo>
                    <a:lnTo>
                      <a:pt x="534" y="1959"/>
                    </a:lnTo>
                    <a:lnTo>
                      <a:pt x="524" y="1894"/>
                    </a:lnTo>
                    <a:lnTo>
                      <a:pt x="494" y="1839"/>
                    </a:lnTo>
                    <a:lnTo>
                      <a:pt x="443" y="1785"/>
                    </a:lnTo>
                    <a:lnTo>
                      <a:pt x="413" y="1741"/>
                    </a:lnTo>
                    <a:lnTo>
                      <a:pt x="393" y="1687"/>
                    </a:lnTo>
                    <a:lnTo>
                      <a:pt x="403" y="1632"/>
                    </a:lnTo>
                    <a:lnTo>
                      <a:pt x="403" y="1589"/>
                    </a:lnTo>
                    <a:lnTo>
                      <a:pt x="413" y="1545"/>
                    </a:lnTo>
                    <a:lnTo>
                      <a:pt x="433" y="1491"/>
                    </a:lnTo>
                    <a:lnTo>
                      <a:pt x="433" y="1447"/>
                    </a:lnTo>
                    <a:lnTo>
                      <a:pt x="463" y="1393"/>
                    </a:lnTo>
                    <a:lnTo>
                      <a:pt x="483" y="1349"/>
                    </a:lnTo>
                    <a:lnTo>
                      <a:pt x="494" y="1295"/>
                    </a:lnTo>
                    <a:lnTo>
                      <a:pt x="494" y="1252"/>
                    </a:lnTo>
                    <a:lnTo>
                      <a:pt x="483" y="1208"/>
                    </a:lnTo>
                    <a:lnTo>
                      <a:pt x="494" y="1164"/>
                    </a:lnTo>
                    <a:lnTo>
                      <a:pt x="524" y="1067"/>
                    </a:lnTo>
                    <a:lnTo>
                      <a:pt x="524" y="1023"/>
                    </a:lnTo>
                    <a:lnTo>
                      <a:pt x="524" y="936"/>
                    </a:lnTo>
                    <a:lnTo>
                      <a:pt x="524" y="871"/>
                    </a:lnTo>
                    <a:lnTo>
                      <a:pt x="514" y="805"/>
                    </a:lnTo>
                    <a:lnTo>
                      <a:pt x="524" y="762"/>
                    </a:lnTo>
                    <a:lnTo>
                      <a:pt x="544" y="707"/>
                    </a:lnTo>
                    <a:lnTo>
                      <a:pt x="534" y="642"/>
                    </a:lnTo>
                    <a:lnTo>
                      <a:pt x="524" y="599"/>
                    </a:lnTo>
                    <a:lnTo>
                      <a:pt x="514" y="555"/>
                    </a:lnTo>
                    <a:lnTo>
                      <a:pt x="554" y="522"/>
                    </a:lnTo>
                    <a:lnTo>
                      <a:pt x="584" y="479"/>
                    </a:lnTo>
                    <a:lnTo>
                      <a:pt x="594" y="435"/>
                    </a:lnTo>
                    <a:lnTo>
                      <a:pt x="665" y="392"/>
                    </a:lnTo>
                    <a:lnTo>
                      <a:pt x="725" y="305"/>
                    </a:lnTo>
                    <a:lnTo>
                      <a:pt x="786" y="239"/>
                    </a:lnTo>
                    <a:lnTo>
                      <a:pt x="826" y="218"/>
                    </a:lnTo>
                    <a:lnTo>
                      <a:pt x="856" y="174"/>
                    </a:lnTo>
                    <a:lnTo>
                      <a:pt x="856" y="131"/>
                    </a:lnTo>
                    <a:lnTo>
                      <a:pt x="876" y="76"/>
                    </a:lnTo>
                    <a:lnTo>
                      <a:pt x="917" y="44"/>
                    </a:lnTo>
                    <a:lnTo>
                      <a:pt x="957" y="0"/>
                    </a:lnTo>
                    <a:lnTo>
                      <a:pt x="917" y="11"/>
                    </a:lnTo>
                    <a:lnTo>
                      <a:pt x="856" y="22"/>
                    </a:lnTo>
                    <a:lnTo>
                      <a:pt x="796" y="44"/>
                    </a:lnTo>
                    <a:lnTo>
                      <a:pt x="765" y="87"/>
                    </a:lnTo>
                    <a:lnTo>
                      <a:pt x="776" y="131"/>
                    </a:lnTo>
                    <a:lnTo>
                      <a:pt x="755" y="174"/>
                    </a:lnTo>
                    <a:lnTo>
                      <a:pt x="755" y="218"/>
                    </a:lnTo>
                    <a:lnTo>
                      <a:pt x="826" y="229"/>
                    </a:lnTo>
                    <a:lnTo>
                      <a:pt x="786" y="272"/>
                    </a:lnTo>
                    <a:lnTo>
                      <a:pt x="745" y="305"/>
                    </a:lnTo>
                    <a:lnTo>
                      <a:pt x="705" y="348"/>
                    </a:lnTo>
                    <a:lnTo>
                      <a:pt x="665" y="424"/>
                    </a:lnTo>
                    <a:lnTo>
                      <a:pt x="624" y="435"/>
                    </a:lnTo>
                    <a:lnTo>
                      <a:pt x="584" y="468"/>
                    </a:lnTo>
                    <a:lnTo>
                      <a:pt x="544" y="479"/>
                    </a:lnTo>
                    <a:lnTo>
                      <a:pt x="534" y="522"/>
                    </a:lnTo>
                    <a:lnTo>
                      <a:pt x="534" y="566"/>
                    </a:lnTo>
                    <a:lnTo>
                      <a:pt x="494" y="620"/>
                    </a:lnTo>
                    <a:lnTo>
                      <a:pt x="483" y="664"/>
                    </a:lnTo>
                    <a:lnTo>
                      <a:pt x="483" y="707"/>
                    </a:lnTo>
                    <a:lnTo>
                      <a:pt x="483" y="620"/>
                    </a:lnTo>
                    <a:lnTo>
                      <a:pt x="473" y="511"/>
                    </a:lnTo>
                    <a:lnTo>
                      <a:pt x="463" y="446"/>
                    </a:lnTo>
                    <a:lnTo>
                      <a:pt x="453" y="403"/>
                    </a:lnTo>
                    <a:lnTo>
                      <a:pt x="443" y="348"/>
                    </a:lnTo>
                    <a:lnTo>
                      <a:pt x="413" y="305"/>
                    </a:lnTo>
                    <a:lnTo>
                      <a:pt x="383" y="261"/>
                    </a:lnTo>
                    <a:lnTo>
                      <a:pt x="383" y="218"/>
                    </a:lnTo>
                    <a:lnTo>
                      <a:pt x="353" y="174"/>
                    </a:lnTo>
                    <a:lnTo>
                      <a:pt x="312" y="141"/>
                    </a:lnTo>
                    <a:lnTo>
                      <a:pt x="302" y="98"/>
                    </a:lnTo>
                    <a:lnTo>
                      <a:pt x="262" y="76"/>
                    </a:lnTo>
                    <a:lnTo>
                      <a:pt x="222" y="76"/>
                    </a:lnTo>
                    <a:lnTo>
                      <a:pt x="181" y="33"/>
                    </a:lnTo>
                    <a:lnTo>
                      <a:pt x="141" y="11"/>
                    </a:lnTo>
                    <a:lnTo>
                      <a:pt x="101" y="0"/>
                    </a:lnTo>
                    <a:lnTo>
                      <a:pt x="60" y="11"/>
                    </a:lnTo>
                    <a:lnTo>
                      <a:pt x="20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522" y="3415"/>
                <a:ext cx="1965" cy="490"/>
              </a:xfrm>
              <a:custGeom>
                <a:avLst/>
                <a:gdLst>
                  <a:gd name="T0" fmla="*/ 40 w 1965"/>
                  <a:gd name="T1" fmla="*/ 43 h 490"/>
                  <a:gd name="T2" fmla="*/ 141 w 1965"/>
                  <a:gd name="T3" fmla="*/ 65 h 490"/>
                  <a:gd name="T4" fmla="*/ 232 w 1965"/>
                  <a:gd name="T5" fmla="*/ 76 h 490"/>
                  <a:gd name="T6" fmla="*/ 363 w 1965"/>
                  <a:gd name="T7" fmla="*/ 130 h 490"/>
                  <a:gd name="T8" fmla="*/ 504 w 1965"/>
                  <a:gd name="T9" fmla="*/ 130 h 490"/>
                  <a:gd name="T10" fmla="*/ 604 w 1965"/>
                  <a:gd name="T11" fmla="*/ 141 h 490"/>
                  <a:gd name="T12" fmla="*/ 705 w 1965"/>
                  <a:gd name="T13" fmla="*/ 196 h 490"/>
                  <a:gd name="T14" fmla="*/ 765 w 1965"/>
                  <a:gd name="T15" fmla="*/ 250 h 490"/>
                  <a:gd name="T16" fmla="*/ 906 w 1965"/>
                  <a:gd name="T17" fmla="*/ 261 h 490"/>
                  <a:gd name="T18" fmla="*/ 1007 w 1965"/>
                  <a:gd name="T19" fmla="*/ 261 h 490"/>
                  <a:gd name="T20" fmla="*/ 1148 w 1965"/>
                  <a:gd name="T21" fmla="*/ 250 h 490"/>
                  <a:gd name="T22" fmla="*/ 1219 w 1965"/>
                  <a:gd name="T23" fmla="*/ 304 h 490"/>
                  <a:gd name="T24" fmla="*/ 1299 w 1965"/>
                  <a:gd name="T25" fmla="*/ 315 h 490"/>
                  <a:gd name="T26" fmla="*/ 1380 w 1965"/>
                  <a:gd name="T27" fmla="*/ 380 h 490"/>
                  <a:gd name="T28" fmla="*/ 1460 w 1965"/>
                  <a:gd name="T29" fmla="*/ 424 h 490"/>
                  <a:gd name="T30" fmla="*/ 1541 w 1965"/>
                  <a:gd name="T31" fmla="*/ 446 h 490"/>
                  <a:gd name="T32" fmla="*/ 1662 w 1965"/>
                  <a:gd name="T33" fmla="*/ 446 h 490"/>
                  <a:gd name="T34" fmla="*/ 1752 w 1965"/>
                  <a:gd name="T35" fmla="*/ 456 h 490"/>
                  <a:gd name="T36" fmla="*/ 1883 w 1965"/>
                  <a:gd name="T37" fmla="*/ 467 h 490"/>
                  <a:gd name="T38" fmla="*/ 1964 w 1965"/>
                  <a:gd name="T39" fmla="*/ 489 h 490"/>
                  <a:gd name="T40" fmla="*/ 1863 w 1965"/>
                  <a:gd name="T41" fmla="*/ 467 h 490"/>
                  <a:gd name="T42" fmla="*/ 1783 w 1965"/>
                  <a:gd name="T43" fmla="*/ 446 h 490"/>
                  <a:gd name="T44" fmla="*/ 1692 w 1965"/>
                  <a:gd name="T45" fmla="*/ 446 h 490"/>
                  <a:gd name="T46" fmla="*/ 1611 w 1965"/>
                  <a:gd name="T47" fmla="*/ 402 h 490"/>
                  <a:gd name="T48" fmla="*/ 1531 w 1965"/>
                  <a:gd name="T49" fmla="*/ 413 h 490"/>
                  <a:gd name="T50" fmla="*/ 1450 w 1965"/>
                  <a:gd name="T51" fmla="*/ 369 h 490"/>
                  <a:gd name="T52" fmla="*/ 1370 w 1965"/>
                  <a:gd name="T53" fmla="*/ 348 h 490"/>
                  <a:gd name="T54" fmla="*/ 1289 w 1965"/>
                  <a:gd name="T55" fmla="*/ 272 h 490"/>
                  <a:gd name="T56" fmla="*/ 1209 w 1965"/>
                  <a:gd name="T57" fmla="*/ 283 h 490"/>
                  <a:gd name="T58" fmla="*/ 1047 w 1965"/>
                  <a:gd name="T59" fmla="*/ 130 h 490"/>
                  <a:gd name="T60" fmla="*/ 927 w 1965"/>
                  <a:gd name="T61" fmla="*/ 130 h 490"/>
                  <a:gd name="T62" fmla="*/ 886 w 1965"/>
                  <a:gd name="T63" fmla="*/ 228 h 490"/>
                  <a:gd name="T64" fmla="*/ 806 w 1965"/>
                  <a:gd name="T65" fmla="*/ 228 h 490"/>
                  <a:gd name="T66" fmla="*/ 725 w 1965"/>
                  <a:gd name="T67" fmla="*/ 196 h 490"/>
                  <a:gd name="T68" fmla="*/ 624 w 1965"/>
                  <a:gd name="T69" fmla="*/ 152 h 490"/>
                  <a:gd name="T70" fmla="*/ 544 w 1965"/>
                  <a:gd name="T71" fmla="*/ 109 h 490"/>
                  <a:gd name="T72" fmla="*/ 443 w 1965"/>
                  <a:gd name="T73" fmla="*/ 109 h 490"/>
                  <a:gd name="T74" fmla="*/ 353 w 1965"/>
                  <a:gd name="T75" fmla="*/ 76 h 490"/>
                  <a:gd name="T76" fmla="*/ 262 w 1965"/>
                  <a:gd name="T77" fmla="*/ 87 h 490"/>
                  <a:gd name="T78" fmla="*/ 181 w 1965"/>
                  <a:gd name="T79" fmla="*/ 43 h 490"/>
                  <a:gd name="T80" fmla="*/ 101 w 1965"/>
                  <a:gd name="T81" fmla="*/ 33 h 490"/>
                  <a:gd name="T82" fmla="*/ 20 w 1965"/>
                  <a:gd name="T83" fmla="*/ 11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65" h="490">
                    <a:moveTo>
                      <a:pt x="0" y="0"/>
                    </a:moveTo>
                    <a:lnTo>
                      <a:pt x="40" y="43"/>
                    </a:lnTo>
                    <a:lnTo>
                      <a:pt x="81" y="65"/>
                    </a:lnTo>
                    <a:lnTo>
                      <a:pt x="141" y="65"/>
                    </a:lnTo>
                    <a:lnTo>
                      <a:pt x="181" y="76"/>
                    </a:lnTo>
                    <a:lnTo>
                      <a:pt x="232" y="76"/>
                    </a:lnTo>
                    <a:lnTo>
                      <a:pt x="272" y="109"/>
                    </a:lnTo>
                    <a:lnTo>
                      <a:pt x="363" y="130"/>
                    </a:lnTo>
                    <a:lnTo>
                      <a:pt x="443" y="130"/>
                    </a:lnTo>
                    <a:lnTo>
                      <a:pt x="504" y="130"/>
                    </a:lnTo>
                    <a:lnTo>
                      <a:pt x="544" y="130"/>
                    </a:lnTo>
                    <a:lnTo>
                      <a:pt x="604" y="141"/>
                    </a:lnTo>
                    <a:lnTo>
                      <a:pt x="665" y="152"/>
                    </a:lnTo>
                    <a:lnTo>
                      <a:pt x="705" y="196"/>
                    </a:lnTo>
                    <a:lnTo>
                      <a:pt x="725" y="239"/>
                    </a:lnTo>
                    <a:lnTo>
                      <a:pt x="765" y="250"/>
                    </a:lnTo>
                    <a:lnTo>
                      <a:pt x="816" y="250"/>
                    </a:lnTo>
                    <a:lnTo>
                      <a:pt x="906" y="261"/>
                    </a:lnTo>
                    <a:lnTo>
                      <a:pt x="967" y="250"/>
                    </a:lnTo>
                    <a:lnTo>
                      <a:pt x="1007" y="261"/>
                    </a:lnTo>
                    <a:lnTo>
                      <a:pt x="1068" y="261"/>
                    </a:lnTo>
                    <a:lnTo>
                      <a:pt x="1148" y="250"/>
                    </a:lnTo>
                    <a:lnTo>
                      <a:pt x="1188" y="261"/>
                    </a:lnTo>
                    <a:lnTo>
                      <a:pt x="1219" y="304"/>
                    </a:lnTo>
                    <a:lnTo>
                      <a:pt x="1259" y="326"/>
                    </a:lnTo>
                    <a:lnTo>
                      <a:pt x="1299" y="315"/>
                    </a:lnTo>
                    <a:lnTo>
                      <a:pt x="1340" y="348"/>
                    </a:lnTo>
                    <a:lnTo>
                      <a:pt x="1380" y="380"/>
                    </a:lnTo>
                    <a:lnTo>
                      <a:pt x="1420" y="402"/>
                    </a:lnTo>
                    <a:lnTo>
                      <a:pt x="1460" y="424"/>
                    </a:lnTo>
                    <a:lnTo>
                      <a:pt x="1501" y="446"/>
                    </a:lnTo>
                    <a:lnTo>
                      <a:pt x="1541" y="446"/>
                    </a:lnTo>
                    <a:lnTo>
                      <a:pt x="1622" y="446"/>
                    </a:lnTo>
                    <a:lnTo>
                      <a:pt x="1662" y="446"/>
                    </a:lnTo>
                    <a:lnTo>
                      <a:pt x="1712" y="456"/>
                    </a:lnTo>
                    <a:lnTo>
                      <a:pt x="1752" y="456"/>
                    </a:lnTo>
                    <a:lnTo>
                      <a:pt x="1843" y="456"/>
                    </a:lnTo>
                    <a:lnTo>
                      <a:pt x="1883" y="467"/>
                    </a:lnTo>
                    <a:lnTo>
                      <a:pt x="1924" y="489"/>
                    </a:lnTo>
                    <a:lnTo>
                      <a:pt x="1964" y="489"/>
                    </a:lnTo>
                    <a:lnTo>
                      <a:pt x="1914" y="467"/>
                    </a:lnTo>
                    <a:lnTo>
                      <a:pt x="1863" y="467"/>
                    </a:lnTo>
                    <a:lnTo>
                      <a:pt x="1823" y="446"/>
                    </a:lnTo>
                    <a:lnTo>
                      <a:pt x="1783" y="446"/>
                    </a:lnTo>
                    <a:lnTo>
                      <a:pt x="1742" y="446"/>
                    </a:lnTo>
                    <a:lnTo>
                      <a:pt x="1692" y="446"/>
                    </a:lnTo>
                    <a:lnTo>
                      <a:pt x="1652" y="413"/>
                    </a:lnTo>
                    <a:lnTo>
                      <a:pt x="1611" y="402"/>
                    </a:lnTo>
                    <a:lnTo>
                      <a:pt x="1571" y="402"/>
                    </a:lnTo>
                    <a:lnTo>
                      <a:pt x="1531" y="413"/>
                    </a:lnTo>
                    <a:lnTo>
                      <a:pt x="1491" y="402"/>
                    </a:lnTo>
                    <a:lnTo>
                      <a:pt x="1450" y="369"/>
                    </a:lnTo>
                    <a:lnTo>
                      <a:pt x="1410" y="348"/>
                    </a:lnTo>
                    <a:lnTo>
                      <a:pt x="1370" y="348"/>
                    </a:lnTo>
                    <a:lnTo>
                      <a:pt x="1329" y="304"/>
                    </a:lnTo>
                    <a:lnTo>
                      <a:pt x="1289" y="272"/>
                    </a:lnTo>
                    <a:lnTo>
                      <a:pt x="1249" y="261"/>
                    </a:lnTo>
                    <a:lnTo>
                      <a:pt x="1209" y="283"/>
                    </a:lnTo>
                    <a:lnTo>
                      <a:pt x="1128" y="196"/>
                    </a:lnTo>
                    <a:lnTo>
                      <a:pt x="1047" y="130"/>
                    </a:lnTo>
                    <a:lnTo>
                      <a:pt x="1007" y="120"/>
                    </a:lnTo>
                    <a:lnTo>
                      <a:pt x="927" y="130"/>
                    </a:lnTo>
                    <a:lnTo>
                      <a:pt x="917" y="185"/>
                    </a:lnTo>
                    <a:lnTo>
                      <a:pt x="886" y="228"/>
                    </a:lnTo>
                    <a:lnTo>
                      <a:pt x="846" y="239"/>
                    </a:lnTo>
                    <a:lnTo>
                      <a:pt x="806" y="228"/>
                    </a:lnTo>
                    <a:lnTo>
                      <a:pt x="765" y="206"/>
                    </a:lnTo>
                    <a:lnTo>
                      <a:pt x="725" y="196"/>
                    </a:lnTo>
                    <a:lnTo>
                      <a:pt x="675" y="152"/>
                    </a:lnTo>
                    <a:lnTo>
                      <a:pt x="624" y="152"/>
                    </a:lnTo>
                    <a:lnTo>
                      <a:pt x="584" y="141"/>
                    </a:lnTo>
                    <a:lnTo>
                      <a:pt x="544" y="109"/>
                    </a:lnTo>
                    <a:lnTo>
                      <a:pt x="483" y="109"/>
                    </a:lnTo>
                    <a:lnTo>
                      <a:pt x="443" y="109"/>
                    </a:lnTo>
                    <a:lnTo>
                      <a:pt x="403" y="109"/>
                    </a:lnTo>
                    <a:lnTo>
                      <a:pt x="353" y="76"/>
                    </a:lnTo>
                    <a:lnTo>
                      <a:pt x="312" y="65"/>
                    </a:lnTo>
                    <a:lnTo>
                      <a:pt x="262" y="87"/>
                    </a:lnTo>
                    <a:lnTo>
                      <a:pt x="222" y="87"/>
                    </a:lnTo>
                    <a:lnTo>
                      <a:pt x="181" y="43"/>
                    </a:lnTo>
                    <a:lnTo>
                      <a:pt x="141" y="33"/>
                    </a:lnTo>
                    <a:lnTo>
                      <a:pt x="101" y="33"/>
                    </a:lnTo>
                    <a:lnTo>
                      <a:pt x="60" y="43"/>
                    </a:lnTo>
                    <a:lnTo>
                      <a:pt x="20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4384" y="399"/>
                <a:ext cx="1042" cy="1764"/>
              </a:xfrm>
              <a:custGeom>
                <a:avLst/>
                <a:gdLst>
                  <a:gd name="T0" fmla="*/ 977 w 1042"/>
                  <a:gd name="T1" fmla="*/ 76 h 1764"/>
                  <a:gd name="T2" fmla="*/ 907 w 1042"/>
                  <a:gd name="T3" fmla="*/ 152 h 1764"/>
                  <a:gd name="T4" fmla="*/ 826 w 1042"/>
                  <a:gd name="T5" fmla="*/ 131 h 1764"/>
                  <a:gd name="T6" fmla="*/ 745 w 1042"/>
                  <a:gd name="T7" fmla="*/ 152 h 1764"/>
                  <a:gd name="T8" fmla="*/ 685 w 1042"/>
                  <a:gd name="T9" fmla="*/ 229 h 1764"/>
                  <a:gd name="T10" fmla="*/ 604 w 1042"/>
                  <a:gd name="T11" fmla="*/ 250 h 1764"/>
                  <a:gd name="T12" fmla="*/ 524 w 1042"/>
                  <a:gd name="T13" fmla="*/ 283 h 1764"/>
                  <a:gd name="T14" fmla="*/ 443 w 1042"/>
                  <a:gd name="T15" fmla="*/ 348 h 1764"/>
                  <a:gd name="T16" fmla="*/ 383 w 1042"/>
                  <a:gd name="T17" fmla="*/ 435 h 1764"/>
                  <a:gd name="T18" fmla="*/ 343 w 1042"/>
                  <a:gd name="T19" fmla="*/ 511 h 1764"/>
                  <a:gd name="T20" fmla="*/ 302 w 1042"/>
                  <a:gd name="T21" fmla="*/ 599 h 1764"/>
                  <a:gd name="T22" fmla="*/ 222 w 1042"/>
                  <a:gd name="T23" fmla="*/ 599 h 1764"/>
                  <a:gd name="T24" fmla="*/ 141 w 1042"/>
                  <a:gd name="T25" fmla="*/ 653 h 1764"/>
                  <a:gd name="T26" fmla="*/ 60 w 1042"/>
                  <a:gd name="T27" fmla="*/ 653 h 1764"/>
                  <a:gd name="T28" fmla="*/ 0 w 1042"/>
                  <a:gd name="T29" fmla="*/ 707 h 1764"/>
                  <a:gd name="T30" fmla="*/ 81 w 1042"/>
                  <a:gd name="T31" fmla="*/ 729 h 1764"/>
                  <a:gd name="T32" fmla="*/ 141 w 1042"/>
                  <a:gd name="T33" fmla="*/ 816 h 1764"/>
                  <a:gd name="T34" fmla="*/ 222 w 1042"/>
                  <a:gd name="T35" fmla="*/ 816 h 1764"/>
                  <a:gd name="T36" fmla="*/ 302 w 1042"/>
                  <a:gd name="T37" fmla="*/ 860 h 1764"/>
                  <a:gd name="T38" fmla="*/ 383 w 1042"/>
                  <a:gd name="T39" fmla="*/ 914 h 1764"/>
                  <a:gd name="T40" fmla="*/ 463 w 1042"/>
                  <a:gd name="T41" fmla="*/ 914 h 1764"/>
                  <a:gd name="T42" fmla="*/ 524 w 1042"/>
                  <a:gd name="T43" fmla="*/ 882 h 1764"/>
                  <a:gd name="T44" fmla="*/ 584 w 1042"/>
                  <a:gd name="T45" fmla="*/ 816 h 1764"/>
                  <a:gd name="T46" fmla="*/ 655 w 1042"/>
                  <a:gd name="T47" fmla="*/ 784 h 1764"/>
                  <a:gd name="T48" fmla="*/ 705 w 1042"/>
                  <a:gd name="T49" fmla="*/ 871 h 1764"/>
                  <a:gd name="T50" fmla="*/ 735 w 1042"/>
                  <a:gd name="T51" fmla="*/ 958 h 1764"/>
                  <a:gd name="T52" fmla="*/ 796 w 1042"/>
                  <a:gd name="T53" fmla="*/ 1088 h 1764"/>
                  <a:gd name="T54" fmla="*/ 846 w 1042"/>
                  <a:gd name="T55" fmla="*/ 1186 h 1764"/>
                  <a:gd name="T56" fmla="*/ 876 w 1042"/>
                  <a:gd name="T57" fmla="*/ 1273 h 1764"/>
                  <a:gd name="T58" fmla="*/ 907 w 1042"/>
                  <a:gd name="T59" fmla="*/ 1360 h 1764"/>
                  <a:gd name="T60" fmla="*/ 917 w 1042"/>
                  <a:gd name="T61" fmla="*/ 1447 h 1764"/>
                  <a:gd name="T62" fmla="*/ 957 w 1042"/>
                  <a:gd name="T63" fmla="*/ 1534 h 1764"/>
                  <a:gd name="T64" fmla="*/ 977 w 1042"/>
                  <a:gd name="T65" fmla="*/ 1622 h 1764"/>
                  <a:gd name="T66" fmla="*/ 1017 w 1042"/>
                  <a:gd name="T67" fmla="*/ 1709 h 1764"/>
                  <a:gd name="T68" fmla="*/ 1041 w 1042"/>
                  <a:gd name="T69" fmla="*/ 1763 h 1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42" h="1764">
                    <a:moveTo>
                      <a:pt x="1038" y="0"/>
                    </a:moveTo>
                    <a:lnTo>
                      <a:pt x="977" y="76"/>
                    </a:lnTo>
                    <a:lnTo>
                      <a:pt x="937" y="109"/>
                    </a:lnTo>
                    <a:lnTo>
                      <a:pt x="907" y="152"/>
                    </a:lnTo>
                    <a:lnTo>
                      <a:pt x="866" y="131"/>
                    </a:lnTo>
                    <a:lnTo>
                      <a:pt x="826" y="131"/>
                    </a:lnTo>
                    <a:lnTo>
                      <a:pt x="786" y="131"/>
                    </a:lnTo>
                    <a:lnTo>
                      <a:pt x="745" y="152"/>
                    </a:lnTo>
                    <a:lnTo>
                      <a:pt x="725" y="196"/>
                    </a:lnTo>
                    <a:lnTo>
                      <a:pt x="685" y="229"/>
                    </a:lnTo>
                    <a:lnTo>
                      <a:pt x="645" y="229"/>
                    </a:lnTo>
                    <a:lnTo>
                      <a:pt x="604" y="250"/>
                    </a:lnTo>
                    <a:lnTo>
                      <a:pt x="564" y="283"/>
                    </a:lnTo>
                    <a:lnTo>
                      <a:pt x="524" y="283"/>
                    </a:lnTo>
                    <a:lnTo>
                      <a:pt x="484" y="305"/>
                    </a:lnTo>
                    <a:lnTo>
                      <a:pt x="443" y="348"/>
                    </a:lnTo>
                    <a:lnTo>
                      <a:pt x="413" y="392"/>
                    </a:lnTo>
                    <a:lnTo>
                      <a:pt x="383" y="435"/>
                    </a:lnTo>
                    <a:lnTo>
                      <a:pt x="343" y="446"/>
                    </a:lnTo>
                    <a:lnTo>
                      <a:pt x="343" y="511"/>
                    </a:lnTo>
                    <a:lnTo>
                      <a:pt x="332" y="555"/>
                    </a:lnTo>
                    <a:lnTo>
                      <a:pt x="302" y="599"/>
                    </a:lnTo>
                    <a:lnTo>
                      <a:pt x="262" y="609"/>
                    </a:lnTo>
                    <a:lnTo>
                      <a:pt x="222" y="599"/>
                    </a:lnTo>
                    <a:lnTo>
                      <a:pt x="181" y="609"/>
                    </a:lnTo>
                    <a:lnTo>
                      <a:pt x="141" y="653"/>
                    </a:lnTo>
                    <a:lnTo>
                      <a:pt x="101" y="664"/>
                    </a:lnTo>
                    <a:lnTo>
                      <a:pt x="60" y="653"/>
                    </a:lnTo>
                    <a:lnTo>
                      <a:pt x="20" y="664"/>
                    </a:lnTo>
                    <a:lnTo>
                      <a:pt x="0" y="707"/>
                    </a:lnTo>
                    <a:lnTo>
                      <a:pt x="40" y="729"/>
                    </a:lnTo>
                    <a:lnTo>
                      <a:pt x="81" y="729"/>
                    </a:lnTo>
                    <a:lnTo>
                      <a:pt x="121" y="773"/>
                    </a:lnTo>
                    <a:lnTo>
                      <a:pt x="141" y="816"/>
                    </a:lnTo>
                    <a:lnTo>
                      <a:pt x="181" y="816"/>
                    </a:lnTo>
                    <a:lnTo>
                      <a:pt x="222" y="816"/>
                    </a:lnTo>
                    <a:lnTo>
                      <a:pt x="262" y="827"/>
                    </a:lnTo>
                    <a:lnTo>
                      <a:pt x="302" y="860"/>
                    </a:lnTo>
                    <a:lnTo>
                      <a:pt x="343" y="903"/>
                    </a:lnTo>
                    <a:lnTo>
                      <a:pt x="383" y="914"/>
                    </a:lnTo>
                    <a:lnTo>
                      <a:pt x="423" y="914"/>
                    </a:lnTo>
                    <a:lnTo>
                      <a:pt x="463" y="914"/>
                    </a:lnTo>
                    <a:lnTo>
                      <a:pt x="504" y="925"/>
                    </a:lnTo>
                    <a:lnTo>
                      <a:pt x="524" y="882"/>
                    </a:lnTo>
                    <a:lnTo>
                      <a:pt x="544" y="838"/>
                    </a:lnTo>
                    <a:lnTo>
                      <a:pt x="584" y="816"/>
                    </a:lnTo>
                    <a:lnTo>
                      <a:pt x="615" y="773"/>
                    </a:lnTo>
                    <a:lnTo>
                      <a:pt x="655" y="784"/>
                    </a:lnTo>
                    <a:lnTo>
                      <a:pt x="675" y="827"/>
                    </a:lnTo>
                    <a:lnTo>
                      <a:pt x="705" y="871"/>
                    </a:lnTo>
                    <a:lnTo>
                      <a:pt x="715" y="914"/>
                    </a:lnTo>
                    <a:lnTo>
                      <a:pt x="735" y="958"/>
                    </a:lnTo>
                    <a:lnTo>
                      <a:pt x="776" y="1045"/>
                    </a:lnTo>
                    <a:lnTo>
                      <a:pt x="796" y="1088"/>
                    </a:lnTo>
                    <a:lnTo>
                      <a:pt x="796" y="1132"/>
                    </a:lnTo>
                    <a:lnTo>
                      <a:pt x="846" y="1186"/>
                    </a:lnTo>
                    <a:lnTo>
                      <a:pt x="876" y="1230"/>
                    </a:lnTo>
                    <a:lnTo>
                      <a:pt x="876" y="1273"/>
                    </a:lnTo>
                    <a:lnTo>
                      <a:pt x="887" y="1317"/>
                    </a:lnTo>
                    <a:lnTo>
                      <a:pt x="907" y="1360"/>
                    </a:lnTo>
                    <a:lnTo>
                      <a:pt x="917" y="1404"/>
                    </a:lnTo>
                    <a:lnTo>
                      <a:pt x="917" y="1447"/>
                    </a:lnTo>
                    <a:lnTo>
                      <a:pt x="917" y="1491"/>
                    </a:lnTo>
                    <a:lnTo>
                      <a:pt x="957" y="1534"/>
                    </a:lnTo>
                    <a:lnTo>
                      <a:pt x="977" y="1578"/>
                    </a:lnTo>
                    <a:lnTo>
                      <a:pt x="977" y="1622"/>
                    </a:lnTo>
                    <a:lnTo>
                      <a:pt x="1017" y="1665"/>
                    </a:lnTo>
                    <a:lnTo>
                      <a:pt x="1017" y="1709"/>
                    </a:lnTo>
                    <a:lnTo>
                      <a:pt x="1038" y="1748"/>
                    </a:lnTo>
                    <a:lnTo>
                      <a:pt x="1041" y="1763"/>
                    </a:lnTo>
                    <a:lnTo>
                      <a:pt x="1038" y="0"/>
                    </a:lnTo>
                  </a:path>
                </a:pathLst>
              </a:custGeom>
              <a:solidFill>
                <a:srgbClr val="65656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31" name="Freeform 7"/>
              <p:cNvSpPr>
                <a:spLocks/>
              </p:cNvSpPr>
              <p:nvPr/>
            </p:nvSpPr>
            <p:spPr bwMode="auto">
              <a:xfrm>
                <a:off x="502" y="1226"/>
                <a:ext cx="4882" cy="1403"/>
              </a:xfrm>
              <a:custGeom>
                <a:avLst/>
                <a:gdLst>
                  <a:gd name="T0" fmla="*/ 151 w 4882"/>
                  <a:gd name="T1" fmla="*/ 54 h 1403"/>
                  <a:gd name="T2" fmla="*/ 282 w 4882"/>
                  <a:gd name="T3" fmla="*/ 250 h 1403"/>
                  <a:gd name="T4" fmla="*/ 524 w 4882"/>
                  <a:gd name="T5" fmla="*/ 261 h 1403"/>
                  <a:gd name="T6" fmla="*/ 686 w 4882"/>
                  <a:gd name="T7" fmla="*/ 467 h 1403"/>
                  <a:gd name="T8" fmla="*/ 766 w 4882"/>
                  <a:gd name="T9" fmla="*/ 706 h 1403"/>
                  <a:gd name="T10" fmla="*/ 918 w 4882"/>
                  <a:gd name="T11" fmla="*/ 739 h 1403"/>
                  <a:gd name="T12" fmla="*/ 1008 w 4882"/>
                  <a:gd name="T13" fmla="*/ 815 h 1403"/>
                  <a:gd name="T14" fmla="*/ 1210 w 4882"/>
                  <a:gd name="T15" fmla="*/ 869 h 1403"/>
                  <a:gd name="T16" fmla="*/ 1331 w 4882"/>
                  <a:gd name="T17" fmla="*/ 772 h 1403"/>
                  <a:gd name="T18" fmla="*/ 1412 w 4882"/>
                  <a:gd name="T19" fmla="*/ 565 h 1403"/>
                  <a:gd name="T20" fmla="*/ 1291 w 4882"/>
                  <a:gd name="T21" fmla="*/ 359 h 1403"/>
                  <a:gd name="T22" fmla="*/ 1412 w 4882"/>
                  <a:gd name="T23" fmla="*/ 163 h 1403"/>
                  <a:gd name="T24" fmla="*/ 1603 w 4882"/>
                  <a:gd name="T25" fmla="*/ 206 h 1403"/>
                  <a:gd name="T26" fmla="*/ 1785 w 4882"/>
                  <a:gd name="T27" fmla="*/ 250 h 1403"/>
                  <a:gd name="T28" fmla="*/ 1967 w 4882"/>
                  <a:gd name="T29" fmla="*/ 250 h 1403"/>
                  <a:gd name="T30" fmla="*/ 2088 w 4882"/>
                  <a:gd name="T31" fmla="*/ 217 h 1403"/>
                  <a:gd name="T32" fmla="*/ 2219 w 4882"/>
                  <a:gd name="T33" fmla="*/ 120 h 1403"/>
                  <a:gd name="T34" fmla="*/ 2420 w 4882"/>
                  <a:gd name="T35" fmla="*/ 261 h 1403"/>
                  <a:gd name="T36" fmla="*/ 2612 w 4882"/>
                  <a:gd name="T37" fmla="*/ 348 h 1403"/>
                  <a:gd name="T38" fmla="*/ 2783 w 4882"/>
                  <a:gd name="T39" fmla="*/ 478 h 1403"/>
                  <a:gd name="T40" fmla="*/ 2985 w 4882"/>
                  <a:gd name="T41" fmla="*/ 576 h 1403"/>
                  <a:gd name="T42" fmla="*/ 3177 w 4882"/>
                  <a:gd name="T43" fmla="*/ 652 h 1403"/>
                  <a:gd name="T44" fmla="*/ 3378 w 4882"/>
                  <a:gd name="T45" fmla="*/ 772 h 1403"/>
                  <a:gd name="T46" fmla="*/ 3580 w 4882"/>
                  <a:gd name="T47" fmla="*/ 706 h 1403"/>
                  <a:gd name="T48" fmla="*/ 3782 w 4882"/>
                  <a:gd name="T49" fmla="*/ 772 h 1403"/>
                  <a:gd name="T50" fmla="*/ 3983 w 4882"/>
                  <a:gd name="T51" fmla="*/ 706 h 1403"/>
                  <a:gd name="T52" fmla="*/ 4195 w 4882"/>
                  <a:gd name="T53" fmla="*/ 696 h 1403"/>
                  <a:gd name="T54" fmla="*/ 4397 w 4882"/>
                  <a:gd name="T55" fmla="*/ 783 h 1403"/>
                  <a:gd name="T56" fmla="*/ 4599 w 4882"/>
                  <a:gd name="T57" fmla="*/ 783 h 1403"/>
                  <a:gd name="T58" fmla="*/ 4800 w 4882"/>
                  <a:gd name="T59" fmla="*/ 761 h 1403"/>
                  <a:gd name="T60" fmla="*/ 4760 w 4882"/>
                  <a:gd name="T61" fmla="*/ 848 h 1403"/>
                  <a:gd name="T62" fmla="*/ 4498 w 4882"/>
                  <a:gd name="T63" fmla="*/ 924 h 1403"/>
                  <a:gd name="T64" fmla="*/ 4296 w 4882"/>
                  <a:gd name="T65" fmla="*/ 978 h 1403"/>
                  <a:gd name="T66" fmla="*/ 4276 w 4882"/>
                  <a:gd name="T67" fmla="*/ 1130 h 1403"/>
                  <a:gd name="T68" fmla="*/ 4165 w 4882"/>
                  <a:gd name="T69" fmla="*/ 1293 h 1403"/>
                  <a:gd name="T70" fmla="*/ 3933 w 4882"/>
                  <a:gd name="T71" fmla="*/ 1337 h 1403"/>
                  <a:gd name="T72" fmla="*/ 3620 w 4882"/>
                  <a:gd name="T73" fmla="*/ 1185 h 1403"/>
                  <a:gd name="T74" fmla="*/ 3409 w 4882"/>
                  <a:gd name="T75" fmla="*/ 1011 h 1403"/>
                  <a:gd name="T76" fmla="*/ 3177 w 4882"/>
                  <a:gd name="T77" fmla="*/ 978 h 1403"/>
                  <a:gd name="T78" fmla="*/ 2955 w 4882"/>
                  <a:gd name="T79" fmla="*/ 859 h 1403"/>
                  <a:gd name="T80" fmla="*/ 2703 w 4882"/>
                  <a:gd name="T81" fmla="*/ 848 h 1403"/>
                  <a:gd name="T82" fmla="*/ 2471 w 4882"/>
                  <a:gd name="T83" fmla="*/ 924 h 1403"/>
                  <a:gd name="T84" fmla="*/ 2239 w 4882"/>
                  <a:gd name="T85" fmla="*/ 859 h 1403"/>
                  <a:gd name="T86" fmla="*/ 2027 w 4882"/>
                  <a:gd name="T87" fmla="*/ 772 h 1403"/>
                  <a:gd name="T88" fmla="*/ 1926 w 4882"/>
                  <a:gd name="T89" fmla="*/ 946 h 1403"/>
                  <a:gd name="T90" fmla="*/ 1916 w 4882"/>
                  <a:gd name="T91" fmla="*/ 1163 h 1403"/>
                  <a:gd name="T92" fmla="*/ 1805 w 4882"/>
                  <a:gd name="T93" fmla="*/ 1359 h 1403"/>
                  <a:gd name="T94" fmla="*/ 1593 w 4882"/>
                  <a:gd name="T95" fmla="*/ 1402 h 1403"/>
                  <a:gd name="T96" fmla="*/ 1382 w 4882"/>
                  <a:gd name="T97" fmla="*/ 1326 h 1403"/>
                  <a:gd name="T98" fmla="*/ 1180 w 4882"/>
                  <a:gd name="T99" fmla="*/ 1239 h 1403"/>
                  <a:gd name="T100" fmla="*/ 978 w 4882"/>
                  <a:gd name="T101" fmla="*/ 1217 h 1403"/>
                  <a:gd name="T102" fmla="*/ 777 w 4882"/>
                  <a:gd name="T103" fmla="*/ 1337 h 1403"/>
                  <a:gd name="T104" fmla="*/ 625 w 4882"/>
                  <a:gd name="T105" fmla="*/ 1250 h 1403"/>
                  <a:gd name="T106" fmla="*/ 504 w 4882"/>
                  <a:gd name="T107" fmla="*/ 1087 h 1403"/>
                  <a:gd name="T108" fmla="*/ 373 w 4882"/>
                  <a:gd name="T109" fmla="*/ 902 h 1403"/>
                  <a:gd name="T110" fmla="*/ 182 w 4882"/>
                  <a:gd name="T111" fmla="*/ 783 h 1403"/>
                  <a:gd name="T112" fmla="*/ 121 w 4882"/>
                  <a:gd name="T113" fmla="*/ 598 h 1403"/>
                  <a:gd name="T114" fmla="*/ 61 w 4882"/>
                  <a:gd name="T115" fmla="*/ 413 h 1403"/>
                  <a:gd name="T116" fmla="*/ 61 w 4882"/>
                  <a:gd name="T117" fmla="*/ 196 h 1403"/>
                  <a:gd name="T118" fmla="*/ 0 w 4882"/>
                  <a:gd name="T119" fmla="*/ 0 h 1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82" h="1403">
                    <a:moveTo>
                      <a:pt x="0" y="0"/>
                    </a:moveTo>
                    <a:lnTo>
                      <a:pt x="40" y="22"/>
                    </a:lnTo>
                    <a:lnTo>
                      <a:pt x="81" y="33"/>
                    </a:lnTo>
                    <a:lnTo>
                      <a:pt x="121" y="11"/>
                    </a:lnTo>
                    <a:lnTo>
                      <a:pt x="151" y="54"/>
                    </a:lnTo>
                    <a:lnTo>
                      <a:pt x="192" y="76"/>
                    </a:lnTo>
                    <a:lnTo>
                      <a:pt x="222" y="120"/>
                    </a:lnTo>
                    <a:lnTo>
                      <a:pt x="242" y="163"/>
                    </a:lnTo>
                    <a:lnTo>
                      <a:pt x="252" y="206"/>
                    </a:lnTo>
                    <a:lnTo>
                      <a:pt x="282" y="250"/>
                    </a:lnTo>
                    <a:lnTo>
                      <a:pt x="323" y="272"/>
                    </a:lnTo>
                    <a:lnTo>
                      <a:pt x="363" y="272"/>
                    </a:lnTo>
                    <a:lnTo>
                      <a:pt x="403" y="250"/>
                    </a:lnTo>
                    <a:lnTo>
                      <a:pt x="484" y="250"/>
                    </a:lnTo>
                    <a:lnTo>
                      <a:pt x="524" y="261"/>
                    </a:lnTo>
                    <a:lnTo>
                      <a:pt x="565" y="304"/>
                    </a:lnTo>
                    <a:lnTo>
                      <a:pt x="595" y="348"/>
                    </a:lnTo>
                    <a:lnTo>
                      <a:pt x="635" y="380"/>
                    </a:lnTo>
                    <a:lnTo>
                      <a:pt x="666" y="424"/>
                    </a:lnTo>
                    <a:lnTo>
                      <a:pt x="686" y="467"/>
                    </a:lnTo>
                    <a:lnTo>
                      <a:pt x="686" y="511"/>
                    </a:lnTo>
                    <a:lnTo>
                      <a:pt x="686" y="554"/>
                    </a:lnTo>
                    <a:lnTo>
                      <a:pt x="706" y="609"/>
                    </a:lnTo>
                    <a:lnTo>
                      <a:pt x="726" y="663"/>
                    </a:lnTo>
                    <a:lnTo>
                      <a:pt x="766" y="706"/>
                    </a:lnTo>
                    <a:lnTo>
                      <a:pt x="807" y="717"/>
                    </a:lnTo>
                    <a:lnTo>
                      <a:pt x="847" y="674"/>
                    </a:lnTo>
                    <a:lnTo>
                      <a:pt x="887" y="652"/>
                    </a:lnTo>
                    <a:lnTo>
                      <a:pt x="908" y="696"/>
                    </a:lnTo>
                    <a:lnTo>
                      <a:pt x="918" y="739"/>
                    </a:lnTo>
                    <a:lnTo>
                      <a:pt x="898" y="783"/>
                    </a:lnTo>
                    <a:lnTo>
                      <a:pt x="887" y="826"/>
                    </a:lnTo>
                    <a:lnTo>
                      <a:pt x="928" y="869"/>
                    </a:lnTo>
                    <a:lnTo>
                      <a:pt x="968" y="848"/>
                    </a:lnTo>
                    <a:lnTo>
                      <a:pt x="1008" y="815"/>
                    </a:lnTo>
                    <a:lnTo>
                      <a:pt x="1049" y="826"/>
                    </a:lnTo>
                    <a:lnTo>
                      <a:pt x="1089" y="848"/>
                    </a:lnTo>
                    <a:lnTo>
                      <a:pt x="1129" y="848"/>
                    </a:lnTo>
                    <a:lnTo>
                      <a:pt x="1170" y="859"/>
                    </a:lnTo>
                    <a:lnTo>
                      <a:pt x="1210" y="869"/>
                    </a:lnTo>
                    <a:lnTo>
                      <a:pt x="1220" y="826"/>
                    </a:lnTo>
                    <a:lnTo>
                      <a:pt x="1261" y="815"/>
                    </a:lnTo>
                    <a:lnTo>
                      <a:pt x="1301" y="826"/>
                    </a:lnTo>
                    <a:lnTo>
                      <a:pt x="1341" y="815"/>
                    </a:lnTo>
                    <a:lnTo>
                      <a:pt x="1331" y="772"/>
                    </a:lnTo>
                    <a:lnTo>
                      <a:pt x="1331" y="728"/>
                    </a:lnTo>
                    <a:lnTo>
                      <a:pt x="1372" y="696"/>
                    </a:lnTo>
                    <a:lnTo>
                      <a:pt x="1392" y="652"/>
                    </a:lnTo>
                    <a:lnTo>
                      <a:pt x="1382" y="609"/>
                    </a:lnTo>
                    <a:lnTo>
                      <a:pt x="1412" y="565"/>
                    </a:lnTo>
                    <a:lnTo>
                      <a:pt x="1412" y="522"/>
                    </a:lnTo>
                    <a:lnTo>
                      <a:pt x="1372" y="500"/>
                    </a:lnTo>
                    <a:lnTo>
                      <a:pt x="1331" y="446"/>
                    </a:lnTo>
                    <a:lnTo>
                      <a:pt x="1301" y="402"/>
                    </a:lnTo>
                    <a:lnTo>
                      <a:pt x="1291" y="359"/>
                    </a:lnTo>
                    <a:lnTo>
                      <a:pt x="1291" y="315"/>
                    </a:lnTo>
                    <a:lnTo>
                      <a:pt x="1301" y="272"/>
                    </a:lnTo>
                    <a:lnTo>
                      <a:pt x="1341" y="228"/>
                    </a:lnTo>
                    <a:lnTo>
                      <a:pt x="1372" y="185"/>
                    </a:lnTo>
                    <a:lnTo>
                      <a:pt x="1412" y="163"/>
                    </a:lnTo>
                    <a:lnTo>
                      <a:pt x="1442" y="206"/>
                    </a:lnTo>
                    <a:lnTo>
                      <a:pt x="1482" y="217"/>
                    </a:lnTo>
                    <a:lnTo>
                      <a:pt x="1523" y="206"/>
                    </a:lnTo>
                    <a:lnTo>
                      <a:pt x="1563" y="206"/>
                    </a:lnTo>
                    <a:lnTo>
                      <a:pt x="1603" y="206"/>
                    </a:lnTo>
                    <a:lnTo>
                      <a:pt x="1654" y="196"/>
                    </a:lnTo>
                    <a:lnTo>
                      <a:pt x="1694" y="185"/>
                    </a:lnTo>
                    <a:lnTo>
                      <a:pt x="1735" y="185"/>
                    </a:lnTo>
                    <a:lnTo>
                      <a:pt x="1775" y="206"/>
                    </a:lnTo>
                    <a:lnTo>
                      <a:pt x="1785" y="250"/>
                    </a:lnTo>
                    <a:lnTo>
                      <a:pt x="1825" y="250"/>
                    </a:lnTo>
                    <a:lnTo>
                      <a:pt x="1866" y="283"/>
                    </a:lnTo>
                    <a:lnTo>
                      <a:pt x="1906" y="315"/>
                    </a:lnTo>
                    <a:lnTo>
                      <a:pt x="1946" y="293"/>
                    </a:lnTo>
                    <a:lnTo>
                      <a:pt x="1967" y="250"/>
                    </a:lnTo>
                    <a:lnTo>
                      <a:pt x="1977" y="206"/>
                    </a:lnTo>
                    <a:lnTo>
                      <a:pt x="1997" y="163"/>
                    </a:lnTo>
                    <a:lnTo>
                      <a:pt x="2037" y="152"/>
                    </a:lnTo>
                    <a:lnTo>
                      <a:pt x="2047" y="196"/>
                    </a:lnTo>
                    <a:lnTo>
                      <a:pt x="2088" y="217"/>
                    </a:lnTo>
                    <a:lnTo>
                      <a:pt x="2128" y="217"/>
                    </a:lnTo>
                    <a:lnTo>
                      <a:pt x="2138" y="174"/>
                    </a:lnTo>
                    <a:lnTo>
                      <a:pt x="2138" y="130"/>
                    </a:lnTo>
                    <a:lnTo>
                      <a:pt x="2178" y="120"/>
                    </a:lnTo>
                    <a:lnTo>
                      <a:pt x="2219" y="120"/>
                    </a:lnTo>
                    <a:lnTo>
                      <a:pt x="2259" y="163"/>
                    </a:lnTo>
                    <a:lnTo>
                      <a:pt x="2299" y="196"/>
                    </a:lnTo>
                    <a:lnTo>
                      <a:pt x="2340" y="196"/>
                    </a:lnTo>
                    <a:lnTo>
                      <a:pt x="2380" y="217"/>
                    </a:lnTo>
                    <a:lnTo>
                      <a:pt x="2420" y="261"/>
                    </a:lnTo>
                    <a:lnTo>
                      <a:pt x="2451" y="304"/>
                    </a:lnTo>
                    <a:lnTo>
                      <a:pt x="2491" y="337"/>
                    </a:lnTo>
                    <a:lnTo>
                      <a:pt x="2531" y="348"/>
                    </a:lnTo>
                    <a:lnTo>
                      <a:pt x="2572" y="348"/>
                    </a:lnTo>
                    <a:lnTo>
                      <a:pt x="2612" y="348"/>
                    </a:lnTo>
                    <a:lnTo>
                      <a:pt x="2652" y="359"/>
                    </a:lnTo>
                    <a:lnTo>
                      <a:pt x="2693" y="370"/>
                    </a:lnTo>
                    <a:lnTo>
                      <a:pt x="2733" y="391"/>
                    </a:lnTo>
                    <a:lnTo>
                      <a:pt x="2773" y="435"/>
                    </a:lnTo>
                    <a:lnTo>
                      <a:pt x="2783" y="478"/>
                    </a:lnTo>
                    <a:lnTo>
                      <a:pt x="2804" y="522"/>
                    </a:lnTo>
                    <a:lnTo>
                      <a:pt x="2854" y="565"/>
                    </a:lnTo>
                    <a:lnTo>
                      <a:pt x="2894" y="576"/>
                    </a:lnTo>
                    <a:lnTo>
                      <a:pt x="2945" y="576"/>
                    </a:lnTo>
                    <a:lnTo>
                      <a:pt x="2985" y="576"/>
                    </a:lnTo>
                    <a:lnTo>
                      <a:pt x="3025" y="576"/>
                    </a:lnTo>
                    <a:lnTo>
                      <a:pt x="3066" y="576"/>
                    </a:lnTo>
                    <a:lnTo>
                      <a:pt x="3106" y="587"/>
                    </a:lnTo>
                    <a:lnTo>
                      <a:pt x="3146" y="609"/>
                    </a:lnTo>
                    <a:lnTo>
                      <a:pt x="3177" y="652"/>
                    </a:lnTo>
                    <a:lnTo>
                      <a:pt x="3217" y="685"/>
                    </a:lnTo>
                    <a:lnTo>
                      <a:pt x="3257" y="696"/>
                    </a:lnTo>
                    <a:lnTo>
                      <a:pt x="3298" y="728"/>
                    </a:lnTo>
                    <a:lnTo>
                      <a:pt x="3338" y="772"/>
                    </a:lnTo>
                    <a:lnTo>
                      <a:pt x="3378" y="772"/>
                    </a:lnTo>
                    <a:lnTo>
                      <a:pt x="3419" y="772"/>
                    </a:lnTo>
                    <a:lnTo>
                      <a:pt x="3469" y="761"/>
                    </a:lnTo>
                    <a:lnTo>
                      <a:pt x="3509" y="761"/>
                    </a:lnTo>
                    <a:lnTo>
                      <a:pt x="3540" y="717"/>
                    </a:lnTo>
                    <a:lnTo>
                      <a:pt x="3580" y="706"/>
                    </a:lnTo>
                    <a:lnTo>
                      <a:pt x="3620" y="706"/>
                    </a:lnTo>
                    <a:lnTo>
                      <a:pt x="3661" y="706"/>
                    </a:lnTo>
                    <a:lnTo>
                      <a:pt x="3701" y="750"/>
                    </a:lnTo>
                    <a:lnTo>
                      <a:pt x="3741" y="772"/>
                    </a:lnTo>
                    <a:lnTo>
                      <a:pt x="3782" y="772"/>
                    </a:lnTo>
                    <a:lnTo>
                      <a:pt x="3822" y="761"/>
                    </a:lnTo>
                    <a:lnTo>
                      <a:pt x="3862" y="739"/>
                    </a:lnTo>
                    <a:lnTo>
                      <a:pt x="3903" y="717"/>
                    </a:lnTo>
                    <a:lnTo>
                      <a:pt x="3943" y="706"/>
                    </a:lnTo>
                    <a:lnTo>
                      <a:pt x="3983" y="706"/>
                    </a:lnTo>
                    <a:lnTo>
                      <a:pt x="4034" y="706"/>
                    </a:lnTo>
                    <a:lnTo>
                      <a:pt x="4074" y="696"/>
                    </a:lnTo>
                    <a:lnTo>
                      <a:pt x="4115" y="696"/>
                    </a:lnTo>
                    <a:lnTo>
                      <a:pt x="4155" y="696"/>
                    </a:lnTo>
                    <a:lnTo>
                      <a:pt x="4195" y="696"/>
                    </a:lnTo>
                    <a:lnTo>
                      <a:pt x="4236" y="717"/>
                    </a:lnTo>
                    <a:lnTo>
                      <a:pt x="4276" y="750"/>
                    </a:lnTo>
                    <a:lnTo>
                      <a:pt x="4316" y="772"/>
                    </a:lnTo>
                    <a:lnTo>
                      <a:pt x="4357" y="783"/>
                    </a:lnTo>
                    <a:lnTo>
                      <a:pt x="4397" y="783"/>
                    </a:lnTo>
                    <a:lnTo>
                      <a:pt x="4437" y="783"/>
                    </a:lnTo>
                    <a:lnTo>
                      <a:pt x="4478" y="783"/>
                    </a:lnTo>
                    <a:lnTo>
                      <a:pt x="4518" y="783"/>
                    </a:lnTo>
                    <a:lnTo>
                      <a:pt x="4558" y="783"/>
                    </a:lnTo>
                    <a:lnTo>
                      <a:pt x="4599" y="783"/>
                    </a:lnTo>
                    <a:lnTo>
                      <a:pt x="4639" y="783"/>
                    </a:lnTo>
                    <a:lnTo>
                      <a:pt x="4679" y="772"/>
                    </a:lnTo>
                    <a:lnTo>
                      <a:pt x="4720" y="761"/>
                    </a:lnTo>
                    <a:lnTo>
                      <a:pt x="4760" y="761"/>
                    </a:lnTo>
                    <a:lnTo>
                      <a:pt x="4800" y="761"/>
                    </a:lnTo>
                    <a:lnTo>
                      <a:pt x="4841" y="772"/>
                    </a:lnTo>
                    <a:lnTo>
                      <a:pt x="4881" y="772"/>
                    </a:lnTo>
                    <a:lnTo>
                      <a:pt x="4841" y="815"/>
                    </a:lnTo>
                    <a:lnTo>
                      <a:pt x="4800" y="826"/>
                    </a:lnTo>
                    <a:lnTo>
                      <a:pt x="4760" y="848"/>
                    </a:lnTo>
                    <a:lnTo>
                      <a:pt x="4720" y="880"/>
                    </a:lnTo>
                    <a:lnTo>
                      <a:pt x="4679" y="891"/>
                    </a:lnTo>
                    <a:lnTo>
                      <a:pt x="4629" y="913"/>
                    </a:lnTo>
                    <a:lnTo>
                      <a:pt x="4548" y="924"/>
                    </a:lnTo>
                    <a:lnTo>
                      <a:pt x="4498" y="924"/>
                    </a:lnTo>
                    <a:lnTo>
                      <a:pt x="4457" y="935"/>
                    </a:lnTo>
                    <a:lnTo>
                      <a:pt x="4417" y="967"/>
                    </a:lnTo>
                    <a:lnTo>
                      <a:pt x="4377" y="978"/>
                    </a:lnTo>
                    <a:lnTo>
                      <a:pt x="4336" y="978"/>
                    </a:lnTo>
                    <a:lnTo>
                      <a:pt x="4296" y="978"/>
                    </a:lnTo>
                    <a:lnTo>
                      <a:pt x="4246" y="978"/>
                    </a:lnTo>
                    <a:lnTo>
                      <a:pt x="4205" y="1000"/>
                    </a:lnTo>
                    <a:lnTo>
                      <a:pt x="4205" y="1076"/>
                    </a:lnTo>
                    <a:lnTo>
                      <a:pt x="4215" y="1119"/>
                    </a:lnTo>
                    <a:lnTo>
                      <a:pt x="4276" y="1130"/>
                    </a:lnTo>
                    <a:lnTo>
                      <a:pt x="4316" y="1152"/>
                    </a:lnTo>
                    <a:lnTo>
                      <a:pt x="4276" y="1206"/>
                    </a:lnTo>
                    <a:lnTo>
                      <a:pt x="4236" y="1228"/>
                    </a:lnTo>
                    <a:lnTo>
                      <a:pt x="4195" y="1250"/>
                    </a:lnTo>
                    <a:lnTo>
                      <a:pt x="4165" y="1293"/>
                    </a:lnTo>
                    <a:lnTo>
                      <a:pt x="4125" y="1337"/>
                    </a:lnTo>
                    <a:lnTo>
                      <a:pt x="4074" y="1337"/>
                    </a:lnTo>
                    <a:lnTo>
                      <a:pt x="4024" y="1337"/>
                    </a:lnTo>
                    <a:lnTo>
                      <a:pt x="3973" y="1337"/>
                    </a:lnTo>
                    <a:lnTo>
                      <a:pt x="3933" y="1337"/>
                    </a:lnTo>
                    <a:lnTo>
                      <a:pt x="3842" y="1337"/>
                    </a:lnTo>
                    <a:lnTo>
                      <a:pt x="3731" y="1315"/>
                    </a:lnTo>
                    <a:lnTo>
                      <a:pt x="3691" y="1293"/>
                    </a:lnTo>
                    <a:lnTo>
                      <a:pt x="3651" y="1239"/>
                    </a:lnTo>
                    <a:lnTo>
                      <a:pt x="3620" y="1185"/>
                    </a:lnTo>
                    <a:lnTo>
                      <a:pt x="3600" y="1141"/>
                    </a:lnTo>
                    <a:lnTo>
                      <a:pt x="3550" y="1109"/>
                    </a:lnTo>
                    <a:lnTo>
                      <a:pt x="3489" y="1087"/>
                    </a:lnTo>
                    <a:lnTo>
                      <a:pt x="3449" y="1043"/>
                    </a:lnTo>
                    <a:lnTo>
                      <a:pt x="3409" y="1011"/>
                    </a:lnTo>
                    <a:lnTo>
                      <a:pt x="3368" y="989"/>
                    </a:lnTo>
                    <a:lnTo>
                      <a:pt x="3328" y="978"/>
                    </a:lnTo>
                    <a:lnTo>
                      <a:pt x="3257" y="967"/>
                    </a:lnTo>
                    <a:lnTo>
                      <a:pt x="3217" y="967"/>
                    </a:lnTo>
                    <a:lnTo>
                      <a:pt x="3177" y="978"/>
                    </a:lnTo>
                    <a:lnTo>
                      <a:pt x="3136" y="978"/>
                    </a:lnTo>
                    <a:lnTo>
                      <a:pt x="3106" y="935"/>
                    </a:lnTo>
                    <a:lnTo>
                      <a:pt x="3076" y="891"/>
                    </a:lnTo>
                    <a:lnTo>
                      <a:pt x="2995" y="869"/>
                    </a:lnTo>
                    <a:lnTo>
                      <a:pt x="2955" y="859"/>
                    </a:lnTo>
                    <a:lnTo>
                      <a:pt x="2904" y="837"/>
                    </a:lnTo>
                    <a:lnTo>
                      <a:pt x="2824" y="826"/>
                    </a:lnTo>
                    <a:lnTo>
                      <a:pt x="2783" y="815"/>
                    </a:lnTo>
                    <a:lnTo>
                      <a:pt x="2743" y="826"/>
                    </a:lnTo>
                    <a:lnTo>
                      <a:pt x="2703" y="848"/>
                    </a:lnTo>
                    <a:lnTo>
                      <a:pt x="2662" y="869"/>
                    </a:lnTo>
                    <a:lnTo>
                      <a:pt x="2612" y="880"/>
                    </a:lnTo>
                    <a:lnTo>
                      <a:pt x="2562" y="891"/>
                    </a:lnTo>
                    <a:lnTo>
                      <a:pt x="2511" y="902"/>
                    </a:lnTo>
                    <a:lnTo>
                      <a:pt x="2471" y="924"/>
                    </a:lnTo>
                    <a:lnTo>
                      <a:pt x="2430" y="924"/>
                    </a:lnTo>
                    <a:lnTo>
                      <a:pt x="2390" y="913"/>
                    </a:lnTo>
                    <a:lnTo>
                      <a:pt x="2350" y="902"/>
                    </a:lnTo>
                    <a:lnTo>
                      <a:pt x="2279" y="869"/>
                    </a:lnTo>
                    <a:lnTo>
                      <a:pt x="2239" y="859"/>
                    </a:lnTo>
                    <a:lnTo>
                      <a:pt x="2198" y="837"/>
                    </a:lnTo>
                    <a:lnTo>
                      <a:pt x="2158" y="815"/>
                    </a:lnTo>
                    <a:lnTo>
                      <a:pt x="2118" y="783"/>
                    </a:lnTo>
                    <a:lnTo>
                      <a:pt x="2067" y="772"/>
                    </a:lnTo>
                    <a:lnTo>
                      <a:pt x="2027" y="772"/>
                    </a:lnTo>
                    <a:lnTo>
                      <a:pt x="1987" y="793"/>
                    </a:lnTo>
                    <a:lnTo>
                      <a:pt x="1946" y="815"/>
                    </a:lnTo>
                    <a:lnTo>
                      <a:pt x="1926" y="859"/>
                    </a:lnTo>
                    <a:lnTo>
                      <a:pt x="1926" y="902"/>
                    </a:lnTo>
                    <a:lnTo>
                      <a:pt x="1926" y="946"/>
                    </a:lnTo>
                    <a:lnTo>
                      <a:pt x="1896" y="989"/>
                    </a:lnTo>
                    <a:lnTo>
                      <a:pt x="1876" y="1032"/>
                    </a:lnTo>
                    <a:lnTo>
                      <a:pt x="1876" y="1076"/>
                    </a:lnTo>
                    <a:lnTo>
                      <a:pt x="1896" y="1119"/>
                    </a:lnTo>
                    <a:lnTo>
                      <a:pt x="1916" y="1163"/>
                    </a:lnTo>
                    <a:lnTo>
                      <a:pt x="1916" y="1206"/>
                    </a:lnTo>
                    <a:lnTo>
                      <a:pt x="1916" y="1293"/>
                    </a:lnTo>
                    <a:lnTo>
                      <a:pt x="1906" y="1337"/>
                    </a:lnTo>
                    <a:lnTo>
                      <a:pt x="1866" y="1359"/>
                    </a:lnTo>
                    <a:lnTo>
                      <a:pt x="1805" y="1359"/>
                    </a:lnTo>
                    <a:lnTo>
                      <a:pt x="1755" y="1380"/>
                    </a:lnTo>
                    <a:lnTo>
                      <a:pt x="1714" y="1380"/>
                    </a:lnTo>
                    <a:lnTo>
                      <a:pt x="1674" y="1391"/>
                    </a:lnTo>
                    <a:lnTo>
                      <a:pt x="1634" y="1391"/>
                    </a:lnTo>
                    <a:lnTo>
                      <a:pt x="1593" y="1402"/>
                    </a:lnTo>
                    <a:lnTo>
                      <a:pt x="1553" y="1369"/>
                    </a:lnTo>
                    <a:lnTo>
                      <a:pt x="1513" y="1348"/>
                    </a:lnTo>
                    <a:lnTo>
                      <a:pt x="1472" y="1348"/>
                    </a:lnTo>
                    <a:lnTo>
                      <a:pt x="1432" y="1348"/>
                    </a:lnTo>
                    <a:lnTo>
                      <a:pt x="1382" y="1326"/>
                    </a:lnTo>
                    <a:lnTo>
                      <a:pt x="1341" y="1304"/>
                    </a:lnTo>
                    <a:lnTo>
                      <a:pt x="1301" y="1272"/>
                    </a:lnTo>
                    <a:lnTo>
                      <a:pt x="1261" y="1250"/>
                    </a:lnTo>
                    <a:lnTo>
                      <a:pt x="1220" y="1239"/>
                    </a:lnTo>
                    <a:lnTo>
                      <a:pt x="1180" y="1239"/>
                    </a:lnTo>
                    <a:lnTo>
                      <a:pt x="1140" y="1239"/>
                    </a:lnTo>
                    <a:lnTo>
                      <a:pt x="1099" y="1228"/>
                    </a:lnTo>
                    <a:lnTo>
                      <a:pt x="1059" y="1228"/>
                    </a:lnTo>
                    <a:lnTo>
                      <a:pt x="1019" y="1217"/>
                    </a:lnTo>
                    <a:lnTo>
                      <a:pt x="978" y="1217"/>
                    </a:lnTo>
                    <a:lnTo>
                      <a:pt x="938" y="1228"/>
                    </a:lnTo>
                    <a:lnTo>
                      <a:pt x="898" y="1250"/>
                    </a:lnTo>
                    <a:lnTo>
                      <a:pt x="857" y="1282"/>
                    </a:lnTo>
                    <a:lnTo>
                      <a:pt x="817" y="1315"/>
                    </a:lnTo>
                    <a:lnTo>
                      <a:pt x="777" y="1337"/>
                    </a:lnTo>
                    <a:lnTo>
                      <a:pt x="736" y="1369"/>
                    </a:lnTo>
                    <a:lnTo>
                      <a:pt x="696" y="1380"/>
                    </a:lnTo>
                    <a:lnTo>
                      <a:pt x="656" y="1337"/>
                    </a:lnTo>
                    <a:lnTo>
                      <a:pt x="645" y="1293"/>
                    </a:lnTo>
                    <a:lnTo>
                      <a:pt x="625" y="1250"/>
                    </a:lnTo>
                    <a:lnTo>
                      <a:pt x="625" y="1206"/>
                    </a:lnTo>
                    <a:lnTo>
                      <a:pt x="615" y="1163"/>
                    </a:lnTo>
                    <a:lnTo>
                      <a:pt x="595" y="1119"/>
                    </a:lnTo>
                    <a:lnTo>
                      <a:pt x="555" y="1098"/>
                    </a:lnTo>
                    <a:lnTo>
                      <a:pt x="504" y="1087"/>
                    </a:lnTo>
                    <a:lnTo>
                      <a:pt x="464" y="1076"/>
                    </a:lnTo>
                    <a:lnTo>
                      <a:pt x="424" y="1043"/>
                    </a:lnTo>
                    <a:lnTo>
                      <a:pt x="393" y="1000"/>
                    </a:lnTo>
                    <a:lnTo>
                      <a:pt x="383" y="956"/>
                    </a:lnTo>
                    <a:lnTo>
                      <a:pt x="373" y="902"/>
                    </a:lnTo>
                    <a:lnTo>
                      <a:pt x="353" y="859"/>
                    </a:lnTo>
                    <a:lnTo>
                      <a:pt x="313" y="837"/>
                    </a:lnTo>
                    <a:lnTo>
                      <a:pt x="272" y="804"/>
                    </a:lnTo>
                    <a:lnTo>
                      <a:pt x="232" y="783"/>
                    </a:lnTo>
                    <a:lnTo>
                      <a:pt x="182" y="783"/>
                    </a:lnTo>
                    <a:lnTo>
                      <a:pt x="141" y="783"/>
                    </a:lnTo>
                    <a:lnTo>
                      <a:pt x="131" y="739"/>
                    </a:lnTo>
                    <a:lnTo>
                      <a:pt x="121" y="696"/>
                    </a:lnTo>
                    <a:lnTo>
                      <a:pt x="121" y="641"/>
                    </a:lnTo>
                    <a:lnTo>
                      <a:pt x="121" y="598"/>
                    </a:lnTo>
                    <a:lnTo>
                      <a:pt x="121" y="554"/>
                    </a:lnTo>
                    <a:lnTo>
                      <a:pt x="121" y="511"/>
                    </a:lnTo>
                    <a:lnTo>
                      <a:pt x="121" y="467"/>
                    </a:lnTo>
                    <a:lnTo>
                      <a:pt x="81" y="456"/>
                    </a:lnTo>
                    <a:lnTo>
                      <a:pt x="61" y="413"/>
                    </a:lnTo>
                    <a:lnTo>
                      <a:pt x="61" y="370"/>
                    </a:lnTo>
                    <a:lnTo>
                      <a:pt x="61" y="326"/>
                    </a:lnTo>
                    <a:lnTo>
                      <a:pt x="61" y="283"/>
                    </a:lnTo>
                    <a:lnTo>
                      <a:pt x="50" y="239"/>
                    </a:lnTo>
                    <a:lnTo>
                      <a:pt x="61" y="196"/>
                    </a:lnTo>
                    <a:lnTo>
                      <a:pt x="91" y="152"/>
                    </a:lnTo>
                    <a:lnTo>
                      <a:pt x="91" y="109"/>
                    </a:lnTo>
                    <a:lnTo>
                      <a:pt x="61" y="65"/>
                    </a:lnTo>
                    <a:lnTo>
                      <a:pt x="20" y="43"/>
                    </a:lnTo>
                    <a:lnTo>
                      <a:pt x="0" y="0"/>
                    </a:lnTo>
                    <a:lnTo>
                      <a:pt x="0" y="6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656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32" name="Freeform 8"/>
              <p:cNvSpPr>
                <a:spLocks/>
              </p:cNvSpPr>
              <p:nvPr/>
            </p:nvSpPr>
            <p:spPr bwMode="auto">
              <a:xfrm>
                <a:off x="418" y="549"/>
                <a:ext cx="4993" cy="3253"/>
              </a:xfrm>
              <a:custGeom>
                <a:avLst/>
                <a:gdLst>
                  <a:gd name="T0" fmla="*/ 968 w 4993"/>
                  <a:gd name="T1" fmla="*/ 2686 h 3253"/>
                  <a:gd name="T2" fmla="*/ 766 w 4993"/>
                  <a:gd name="T3" fmla="*/ 3045 h 3253"/>
                  <a:gd name="T4" fmla="*/ 474 w 4993"/>
                  <a:gd name="T5" fmla="*/ 3121 h 3253"/>
                  <a:gd name="T6" fmla="*/ 161 w 4993"/>
                  <a:gd name="T7" fmla="*/ 3067 h 3253"/>
                  <a:gd name="T8" fmla="*/ 182 w 4993"/>
                  <a:gd name="T9" fmla="*/ 2893 h 3253"/>
                  <a:gd name="T10" fmla="*/ 504 w 4993"/>
                  <a:gd name="T11" fmla="*/ 2828 h 3253"/>
                  <a:gd name="T12" fmla="*/ 807 w 4993"/>
                  <a:gd name="T13" fmla="*/ 2708 h 3253"/>
                  <a:gd name="T14" fmla="*/ 958 w 4993"/>
                  <a:gd name="T15" fmla="*/ 2447 h 3253"/>
                  <a:gd name="T16" fmla="*/ 645 w 4993"/>
                  <a:gd name="T17" fmla="*/ 2186 h 3253"/>
                  <a:gd name="T18" fmla="*/ 303 w 4993"/>
                  <a:gd name="T19" fmla="*/ 2001 h 3253"/>
                  <a:gd name="T20" fmla="*/ 444 w 4993"/>
                  <a:gd name="T21" fmla="*/ 2012 h 3253"/>
                  <a:gd name="T22" fmla="*/ 837 w 4993"/>
                  <a:gd name="T23" fmla="*/ 2077 h 3253"/>
                  <a:gd name="T24" fmla="*/ 1190 w 4993"/>
                  <a:gd name="T25" fmla="*/ 2186 h 3253"/>
                  <a:gd name="T26" fmla="*/ 1291 w 4993"/>
                  <a:gd name="T27" fmla="*/ 2230 h 3253"/>
                  <a:gd name="T28" fmla="*/ 1553 w 4993"/>
                  <a:gd name="T29" fmla="*/ 1990 h 3253"/>
                  <a:gd name="T30" fmla="*/ 1896 w 4993"/>
                  <a:gd name="T31" fmla="*/ 1795 h 3253"/>
                  <a:gd name="T32" fmla="*/ 2047 w 4993"/>
                  <a:gd name="T33" fmla="*/ 1468 h 3253"/>
                  <a:gd name="T34" fmla="*/ 2148 w 4993"/>
                  <a:gd name="T35" fmla="*/ 1523 h 3253"/>
                  <a:gd name="T36" fmla="*/ 2350 w 4993"/>
                  <a:gd name="T37" fmla="*/ 1370 h 3253"/>
                  <a:gd name="T38" fmla="*/ 2158 w 4993"/>
                  <a:gd name="T39" fmla="*/ 1088 h 3253"/>
                  <a:gd name="T40" fmla="*/ 2077 w 4993"/>
                  <a:gd name="T41" fmla="*/ 653 h 3253"/>
                  <a:gd name="T42" fmla="*/ 1876 w 4993"/>
                  <a:gd name="T43" fmla="*/ 359 h 3253"/>
                  <a:gd name="T44" fmla="*/ 1674 w 4993"/>
                  <a:gd name="T45" fmla="*/ 65 h 3253"/>
                  <a:gd name="T46" fmla="*/ 1967 w 4993"/>
                  <a:gd name="T47" fmla="*/ 131 h 3253"/>
                  <a:gd name="T48" fmla="*/ 2198 w 4993"/>
                  <a:gd name="T49" fmla="*/ 348 h 3253"/>
                  <a:gd name="T50" fmla="*/ 2188 w 4993"/>
                  <a:gd name="T51" fmla="*/ 674 h 3253"/>
                  <a:gd name="T52" fmla="*/ 2309 w 4993"/>
                  <a:gd name="T53" fmla="*/ 914 h 3253"/>
                  <a:gd name="T54" fmla="*/ 2562 w 4993"/>
                  <a:gd name="T55" fmla="*/ 707 h 3253"/>
                  <a:gd name="T56" fmla="*/ 2400 w 4993"/>
                  <a:gd name="T57" fmla="*/ 326 h 3253"/>
                  <a:gd name="T58" fmla="*/ 2794 w 4993"/>
                  <a:gd name="T59" fmla="*/ 163 h 3253"/>
                  <a:gd name="T60" fmla="*/ 3207 w 4993"/>
                  <a:gd name="T61" fmla="*/ 196 h 3253"/>
                  <a:gd name="T62" fmla="*/ 3247 w 4993"/>
                  <a:gd name="T63" fmla="*/ 555 h 3253"/>
                  <a:gd name="T64" fmla="*/ 3086 w 4993"/>
                  <a:gd name="T65" fmla="*/ 783 h 3253"/>
                  <a:gd name="T66" fmla="*/ 2783 w 4993"/>
                  <a:gd name="T67" fmla="*/ 881 h 3253"/>
                  <a:gd name="T68" fmla="*/ 3096 w 4993"/>
                  <a:gd name="T69" fmla="*/ 1055 h 3253"/>
                  <a:gd name="T70" fmla="*/ 3499 w 4993"/>
                  <a:gd name="T71" fmla="*/ 1033 h 3253"/>
                  <a:gd name="T72" fmla="*/ 3741 w 4993"/>
                  <a:gd name="T73" fmla="*/ 1283 h 3253"/>
                  <a:gd name="T74" fmla="*/ 3661 w 4993"/>
                  <a:gd name="T75" fmla="*/ 1664 h 3253"/>
                  <a:gd name="T76" fmla="*/ 3873 w 4993"/>
                  <a:gd name="T77" fmla="*/ 1903 h 3253"/>
                  <a:gd name="T78" fmla="*/ 4175 w 4993"/>
                  <a:gd name="T79" fmla="*/ 1784 h 3253"/>
                  <a:gd name="T80" fmla="*/ 4468 w 4993"/>
                  <a:gd name="T81" fmla="*/ 1631 h 3253"/>
                  <a:gd name="T82" fmla="*/ 4720 w 4993"/>
                  <a:gd name="T83" fmla="*/ 1392 h 3253"/>
                  <a:gd name="T84" fmla="*/ 4992 w 4993"/>
                  <a:gd name="T85" fmla="*/ 1490 h 3253"/>
                  <a:gd name="T86" fmla="*/ 4730 w 4993"/>
                  <a:gd name="T87" fmla="*/ 1762 h 3253"/>
                  <a:gd name="T88" fmla="*/ 4518 w 4993"/>
                  <a:gd name="T89" fmla="*/ 2132 h 3253"/>
                  <a:gd name="T90" fmla="*/ 4266 w 4993"/>
                  <a:gd name="T91" fmla="*/ 2491 h 3253"/>
                  <a:gd name="T92" fmla="*/ 3812 w 4993"/>
                  <a:gd name="T93" fmla="*/ 2469 h 3253"/>
                  <a:gd name="T94" fmla="*/ 3560 w 4993"/>
                  <a:gd name="T95" fmla="*/ 2317 h 3253"/>
                  <a:gd name="T96" fmla="*/ 3550 w 4993"/>
                  <a:gd name="T97" fmla="*/ 1849 h 3253"/>
                  <a:gd name="T98" fmla="*/ 3348 w 4993"/>
                  <a:gd name="T99" fmla="*/ 1566 h 3253"/>
                  <a:gd name="T100" fmla="*/ 3005 w 4993"/>
                  <a:gd name="T101" fmla="*/ 1773 h 3253"/>
                  <a:gd name="T102" fmla="*/ 2824 w 4993"/>
                  <a:gd name="T103" fmla="*/ 1566 h 3253"/>
                  <a:gd name="T104" fmla="*/ 2582 w 4993"/>
                  <a:gd name="T105" fmla="*/ 1294 h 3253"/>
                  <a:gd name="T106" fmla="*/ 2279 w 4993"/>
                  <a:gd name="T107" fmla="*/ 1577 h 3253"/>
                  <a:gd name="T108" fmla="*/ 2158 w 4993"/>
                  <a:gd name="T109" fmla="*/ 2001 h 3253"/>
                  <a:gd name="T110" fmla="*/ 1896 w 4993"/>
                  <a:gd name="T111" fmla="*/ 2328 h 3253"/>
                  <a:gd name="T112" fmla="*/ 1755 w 4993"/>
                  <a:gd name="T113" fmla="*/ 2643 h 3253"/>
                  <a:gd name="T114" fmla="*/ 1392 w 4993"/>
                  <a:gd name="T115" fmla="*/ 2436 h 3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93" h="3253">
                    <a:moveTo>
                      <a:pt x="1240" y="2415"/>
                    </a:moveTo>
                    <a:lnTo>
                      <a:pt x="1190" y="2436"/>
                    </a:lnTo>
                    <a:lnTo>
                      <a:pt x="1150" y="2458"/>
                    </a:lnTo>
                    <a:lnTo>
                      <a:pt x="1140" y="2502"/>
                    </a:lnTo>
                    <a:lnTo>
                      <a:pt x="1140" y="2545"/>
                    </a:lnTo>
                    <a:lnTo>
                      <a:pt x="1119" y="2589"/>
                    </a:lnTo>
                    <a:lnTo>
                      <a:pt x="1079" y="2610"/>
                    </a:lnTo>
                    <a:lnTo>
                      <a:pt x="1039" y="2621"/>
                    </a:lnTo>
                    <a:lnTo>
                      <a:pt x="998" y="2643"/>
                    </a:lnTo>
                    <a:lnTo>
                      <a:pt x="968" y="2686"/>
                    </a:lnTo>
                    <a:lnTo>
                      <a:pt x="968" y="2730"/>
                    </a:lnTo>
                    <a:lnTo>
                      <a:pt x="958" y="2784"/>
                    </a:lnTo>
                    <a:lnTo>
                      <a:pt x="958" y="2828"/>
                    </a:lnTo>
                    <a:lnTo>
                      <a:pt x="968" y="2871"/>
                    </a:lnTo>
                    <a:lnTo>
                      <a:pt x="968" y="2915"/>
                    </a:lnTo>
                    <a:lnTo>
                      <a:pt x="938" y="2958"/>
                    </a:lnTo>
                    <a:lnTo>
                      <a:pt x="887" y="2980"/>
                    </a:lnTo>
                    <a:lnTo>
                      <a:pt x="847" y="3013"/>
                    </a:lnTo>
                    <a:lnTo>
                      <a:pt x="807" y="3045"/>
                    </a:lnTo>
                    <a:lnTo>
                      <a:pt x="766" y="3045"/>
                    </a:lnTo>
                    <a:lnTo>
                      <a:pt x="716" y="3045"/>
                    </a:lnTo>
                    <a:lnTo>
                      <a:pt x="676" y="3056"/>
                    </a:lnTo>
                    <a:lnTo>
                      <a:pt x="666" y="3100"/>
                    </a:lnTo>
                    <a:lnTo>
                      <a:pt x="666" y="3154"/>
                    </a:lnTo>
                    <a:lnTo>
                      <a:pt x="645" y="3198"/>
                    </a:lnTo>
                    <a:lnTo>
                      <a:pt x="595" y="3241"/>
                    </a:lnTo>
                    <a:lnTo>
                      <a:pt x="555" y="3252"/>
                    </a:lnTo>
                    <a:lnTo>
                      <a:pt x="524" y="3208"/>
                    </a:lnTo>
                    <a:lnTo>
                      <a:pt x="504" y="3165"/>
                    </a:lnTo>
                    <a:lnTo>
                      <a:pt x="474" y="3121"/>
                    </a:lnTo>
                    <a:lnTo>
                      <a:pt x="484" y="3078"/>
                    </a:lnTo>
                    <a:lnTo>
                      <a:pt x="484" y="3034"/>
                    </a:lnTo>
                    <a:lnTo>
                      <a:pt x="444" y="3013"/>
                    </a:lnTo>
                    <a:lnTo>
                      <a:pt x="403" y="3013"/>
                    </a:lnTo>
                    <a:lnTo>
                      <a:pt x="363" y="3024"/>
                    </a:lnTo>
                    <a:lnTo>
                      <a:pt x="323" y="3045"/>
                    </a:lnTo>
                    <a:lnTo>
                      <a:pt x="282" y="3067"/>
                    </a:lnTo>
                    <a:lnTo>
                      <a:pt x="242" y="3078"/>
                    </a:lnTo>
                    <a:lnTo>
                      <a:pt x="202" y="3067"/>
                    </a:lnTo>
                    <a:lnTo>
                      <a:pt x="161" y="3067"/>
                    </a:lnTo>
                    <a:lnTo>
                      <a:pt x="121" y="3024"/>
                    </a:lnTo>
                    <a:lnTo>
                      <a:pt x="121" y="2980"/>
                    </a:lnTo>
                    <a:lnTo>
                      <a:pt x="91" y="2937"/>
                    </a:lnTo>
                    <a:lnTo>
                      <a:pt x="40" y="2915"/>
                    </a:lnTo>
                    <a:lnTo>
                      <a:pt x="0" y="2860"/>
                    </a:lnTo>
                    <a:lnTo>
                      <a:pt x="30" y="2817"/>
                    </a:lnTo>
                    <a:lnTo>
                      <a:pt x="71" y="2828"/>
                    </a:lnTo>
                    <a:lnTo>
                      <a:pt x="91" y="2871"/>
                    </a:lnTo>
                    <a:lnTo>
                      <a:pt x="141" y="2893"/>
                    </a:lnTo>
                    <a:lnTo>
                      <a:pt x="182" y="2893"/>
                    </a:lnTo>
                    <a:lnTo>
                      <a:pt x="202" y="2937"/>
                    </a:lnTo>
                    <a:lnTo>
                      <a:pt x="252" y="2969"/>
                    </a:lnTo>
                    <a:lnTo>
                      <a:pt x="292" y="2937"/>
                    </a:lnTo>
                    <a:lnTo>
                      <a:pt x="303" y="2893"/>
                    </a:lnTo>
                    <a:lnTo>
                      <a:pt x="303" y="2850"/>
                    </a:lnTo>
                    <a:lnTo>
                      <a:pt x="343" y="2839"/>
                    </a:lnTo>
                    <a:lnTo>
                      <a:pt x="383" y="2860"/>
                    </a:lnTo>
                    <a:lnTo>
                      <a:pt x="424" y="2828"/>
                    </a:lnTo>
                    <a:lnTo>
                      <a:pt x="464" y="2795"/>
                    </a:lnTo>
                    <a:lnTo>
                      <a:pt x="504" y="2828"/>
                    </a:lnTo>
                    <a:lnTo>
                      <a:pt x="555" y="2860"/>
                    </a:lnTo>
                    <a:lnTo>
                      <a:pt x="595" y="2871"/>
                    </a:lnTo>
                    <a:lnTo>
                      <a:pt x="645" y="2882"/>
                    </a:lnTo>
                    <a:lnTo>
                      <a:pt x="656" y="2839"/>
                    </a:lnTo>
                    <a:lnTo>
                      <a:pt x="645" y="2795"/>
                    </a:lnTo>
                    <a:lnTo>
                      <a:pt x="686" y="2773"/>
                    </a:lnTo>
                    <a:lnTo>
                      <a:pt x="686" y="2730"/>
                    </a:lnTo>
                    <a:lnTo>
                      <a:pt x="726" y="2708"/>
                    </a:lnTo>
                    <a:lnTo>
                      <a:pt x="766" y="2708"/>
                    </a:lnTo>
                    <a:lnTo>
                      <a:pt x="807" y="2708"/>
                    </a:lnTo>
                    <a:lnTo>
                      <a:pt x="847" y="2686"/>
                    </a:lnTo>
                    <a:lnTo>
                      <a:pt x="887" y="2665"/>
                    </a:lnTo>
                    <a:lnTo>
                      <a:pt x="918" y="2621"/>
                    </a:lnTo>
                    <a:lnTo>
                      <a:pt x="958" y="2599"/>
                    </a:lnTo>
                    <a:lnTo>
                      <a:pt x="998" y="2599"/>
                    </a:lnTo>
                    <a:lnTo>
                      <a:pt x="1019" y="2556"/>
                    </a:lnTo>
                    <a:lnTo>
                      <a:pt x="1049" y="2512"/>
                    </a:lnTo>
                    <a:lnTo>
                      <a:pt x="1039" y="2469"/>
                    </a:lnTo>
                    <a:lnTo>
                      <a:pt x="998" y="2447"/>
                    </a:lnTo>
                    <a:lnTo>
                      <a:pt x="958" y="2447"/>
                    </a:lnTo>
                    <a:lnTo>
                      <a:pt x="918" y="2425"/>
                    </a:lnTo>
                    <a:lnTo>
                      <a:pt x="877" y="2404"/>
                    </a:lnTo>
                    <a:lnTo>
                      <a:pt x="837" y="2415"/>
                    </a:lnTo>
                    <a:lnTo>
                      <a:pt x="797" y="2404"/>
                    </a:lnTo>
                    <a:lnTo>
                      <a:pt x="777" y="2360"/>
                    </a:lnTo>
                    <a:lnTo>
                      <a:pt x="797" y="2317"/>
                    </a:lnTo>
                    <a:lnTo>
                      <a:pt x="807" y="2273"/>
                    </a:lnTo>
                    <a:lnTo>
                      <a:pt x="716" y="2241"/>
                    </a:lnTo>
                    <a:lnTo>
                      <a:pt x="676" y="2230"/>
                    </a:lnTo>
                    <a:lnTo>
                      <a:pt x="645" y="2186"/>
                    </a:lnTo>
                    <a:lnTo>
                      <a:pt x="605" y="2164"/>
                    </a:lnTo>
                    <a:lnTo>
                      <a:pt x="565" y="2153"/>
                    </a:lnTo>
                    <a:lnTo>
                      <a:pt x="524" y="2132"/>
                    </a:lnTo>
                    <a:lnTo>
                      <a:pt x="484" y="2110"/>
                    </a:lnTo>
                    <a:lnTo>
                      <a:pt x="444" y="2110"/>
                    </a:lnTo>
                    <a:lnTo>
                      <a:pt x="403" y="2099"/>
                    </a:lnTo>
                    <a:lnTo>
                      <a:pt x="363" y="2099"/>
                    </a:lnTo>
                    <a:lnTo>
                      <a:pt x="343" y="2056"/>
                    </a:lnTo>
                    <a:lnTo>
                      <a:pt x="343" y="2012"/>
                    </a:lnTo>
                    <a:lnTo>
                      <a:pt x="303" y="2001"/>
                    </a:lnTo>
                    <a:lnTo>
                      <a:pt x="282" y="1958"/>
                    </a:lnTo>
                    <a:lnTo>
                      <a:pt x="242" y="1914"/>
                    </a:lnTo>
                    <a:lnTo>
                      <a:pt x="222" y="1871"/>
                    </a:lnTo>
                    <a:lnTo>
                      <a:pt x="242" y="1827"/>
                    </a:lnTo>
                    <a:lnTo>
                      <a:pt x="282" y="1827"/>
                    </a:lnTo>
                    <a:lnTo>
                      <a:pt x="313" y="1871"/>
                    </a:lnTo>
                    <a:lnTo>
                      <a:pt x="353" y="1903"/>
                    </a:lnTo>
                    <a:lnTo>
                      <a:pt x="393" y="1925"/>
                    </a:lnTo>
                    <a:lnTo>
                      <a:pt x="403" y="1969"/>
                    </a:lnTo>
                    <a:lnTo>
                      <a:pt x="444" y="2012"/>
                    </a:lnTo>
                    <a:lnTo>
                      <a:pt x="484" y="2023"/>
                    </a:lnTo>
                    <a:lnTo>
                      <a:pt x="524" y="2066"/>
                    </a:lnTo>
                    <a:lnTo>
                      <a:pt x="555" y="2110"/>
                    </a:lnTo>
                    <a:lnTo>
                      <a:pt x="595" y="2121"/>
                    </a:lnTo>
                    <a:lnTo>
                      <a:pt x="635" y="2121"/>
                    </a:lnTo>
                    <a:lnTo>
                      <a:pt x="676" y="2121"/>
                    </a:lnTo>
                    <a:lnTo>
                      <a:pt x="716" y="2099"/>
                    </a:lnTo>
                    <a:lnTo>
                      <a:pt x="756" y="2066"/>
                    </a:lnTo>
                    <a:lnTo>
                      <a:pt x="797" y="2056"/>
                    </a:lnTo>
                    <a:lnTo>
                      <a:pt x="837" y="2077"/>
                    </a:lnTo>
                    <a:lnTo>
                      <a:pt x="877" y="2110"/>
                    </a:lnTo>
                    <a:lnTo>
                      <a:pt x="918" y="2110"/>
                    </a:lnTo>
                    <a:lnTo>
                      <a:pt x="958" y="2110"/>
                    </a:lnTo>
                    <a:lnTo>
                      <a:pt x="998" y="2121"/>
                    </a:lnTo>
                    <a:lnTo>
                      <a:pt x="1029" y="2164"/>
                    </a:lnTo>
                    <a:lnTo>
                      <a:pt x="1069" y="2164"/>
                    </a:lnTo>
                    <a:lnTo>
                      <a:pt x="1109" y="2153"/>
                    </a:lnTo>
                    <a:lnTo>
                      <a:pt x="1150" y="2143"/>
                    </a:lnTo>
                    <a:lnTo>
                      <a:pt x="1190" y="2143"/>
                    </a:lnTo>
                    <a:lnTo>
                      <a:pt x="1190" y="2186"/>
                    </a:lnTo>
                    <a:lnTo>
                      <a:pt x="1180" y="2230"/>
                    </a:lnTo>
                    <a:lnTo>
                      <a:pt x="1170" y="2273"/>
                    </a:lnTo>
                    <a:lnTo>
                      <a:pt x="1180" y="2317"/>
                    </a:lnTo>
                    <a:lnTo>
                      <a:pt x="1220" y="2349"/>
                    </a:lnTo>
                    <a:lnTo>
                      <a:pt x="1261" y="2393"/>
                    </a:lnTo>
                    <a:lnTo>
                      <a:pt x="1301" y="2404"/>
                    </a:lnTo>
                    <a:lnTo>
                      <a:pt x="1321" y="2360"/>
                    </a:lnTo>
                    <a:lnTo>
                      <a:pt x="1321" y="2317"/>
                    </a:lnTo>
                    <a:lnTo>
                      <a:pt x="1301" y="2273"/>
                    </a:lnTo>
                    <a:lnTo>
                      <a:pt x="1291" y="2230"/>
                    </a:lnTo>
                    <a:lnTo>
                      <a:pt x="1321" y="2186"/>
                    </a:lnTo>
                    <a:lnTo>
                      <a:pt x="1361" y="2164"/>
                    </a:lnTo>
                    <a:lnTo>
                      <a:pt x="1402" y="2164"/>
                    </a:lnTo>
                    <a:lnTo>
                      <a:pt x="1402" y="2121"/>
                    </a:lnTo>
                    <a:lnTo>
                      <a:pt x="1392" y="2077"/>
                    </a:lnTo>
                    <a:lnTo>
                      <a:pt x="1442" y="2066"/>
                    </a:lnTo>
                    <a:lnTo>
                      <a:pt x="1482" y="2066"/>
                    </a:lnTo>
                    <a:lnTo>
                      <a:pt x="1523" y="2077"/>
                    </a:lnTo>
                    <a:lnTo>
                      <a:pt x="1553" y="2034"/>
                    </a:lnTo>
                    <a:lnTo>
                      <a:pt x="1553" y="1990"/>
                    </a:lnTo>
                    <a:lnTo>
                      <a:pt x="1553" y="1947"/>
                    </a:lnTo>
                    <a:lnTo>
                      <a:pt x="1593" y="1914"/>
                    </a:lnTo>
                    <a:lnTo>
                      <a:pt x="1644" y="1914"/>
                    </a:lnTo>
                    <a:lnTo>
                      <a:pt x="1694" y="1903"/>
                    </a:lnTo>
                    <a:lnTo>
                      <a:pt x="1745" y="1903"/>
                    </a:lnTo>
                    <a:lnTo>
                      <a:pt x="1785" y="1903"/>
                    </a:lnTo>
                    <a:lnTo>
                      <a:pt x="1825" y="1882"/>
                    </a:lnTo>
                    <a:lnTo>
                      <a:pt x="1866" y="1882"/>
                    </a:lnTo>
                    <a:lnTo>
                      <a:pt x="1896" y="1838"/>
                    </a:lnTo>
                    <a:lnTo>
                      <a:pt x="1896" y="1795"/>
                    </a:lnTo>
                    <a:lnTo>
                      <a:pt x="1886" y="1751"/>
                    </a:lnTo>
                    <a:lnTo>
                      <a:pt x="1886" y="1708"/>
                    </a:lnTo>
                    <a:lnTo>
                      <a:pt x="1896" y="1664"/>
                    </a:lnTo>
                    <a:lnTo>
                      <a:pt x="1886" y="1621"/>
                    </a:lnTo>
                    <a:lnTo>
                      <a:pt x="1886" y="1577"/>
                    </a:lnTo>
                    <a:lnTo>
                      <a:pt x="1926" y="1555"/>
                    </a:lnTo>
                    <a:lnTo>
                      <a:pt x="1977" y="1555"/>
                    </a:lnTo>
                    <a:lnTo>
                      <a:pt x="2017" y="1555"/>
                    </a:lnTo>
                    <a:lnTo>
                      <a:pt x="2017" y="1512"/>
                    </a:lnTo>
                    <a:lnTo>
                      <a:pt x="2047" y="1468"/>
                    </a:lnTo>
                    <a:lnTo>
                      <a:pt x="2098" y="1436"/>
                    </a:lnTo>
                    <a:lnTo>
                      <a:pt x="2108" y="1392"/>
                    </a:lnTo>
                    <a:lnTo>
                      <a:pt x="2108" y="1349"/>
                    </a:lnTo>
                    <a:lnTo>
                      <a:pt x="2148" y="1316"/>
                    </a:lnTo>
                    <a:lnTo>
                      <a:pt x="2188" y="1305"/>
                    </a:lnTo>
                    <a:lnTo>
                      <a:pt x="2178" y="1349"/>
                    </a:lnTo>
                    <a:lnTo>
                      <a:pt x="2168" y="1392"/>
                    </a:lnTo>
                    <a:lnTo>
                      <a:pt x="2148" y="1436"/>
                    </a:lnTo>
                    <a:lnTo>
                      <a:pt x="2148" y="1479"/>
                    </a:lnTo>
                    <a:lnTo>
                      <a:pt x="2148" y="1523"/>
                    </a:lnTo>
                    <a:lnTo>
                      <a:pt x="2138" y="1566"/>
                    </a:lnTo>
                    <a:lnTo>
                      <a:pt x="2178" y="1555"/>
                    </a:lnTo>
                    <a:lnTo>
                      <a:pt x="2209" y="1512"/>
                    </a:lnTo>
                    <a:lnTo>
                      <a:pt x="2249" y="1544"/>
                    </a:lnTo>
                    <a:lnTo>
                      <a:pt x="2289" y="1566"/>
                    </a:lnTo>
                    <a:lnTo>
                      <a:pt x="2299" y="1523"/>
                    </a:lnTo>
                    <a:lnTo>
                      <a:pt x="2340" y="1501"/>
                    </a:lnTo>
                    <a:lnTo>
                      <a:pt x="2360" y="1457"/>
                    </a:lnTo>
                    <a:lnTo>
                      <a:pt x="2350" y="1414"/>
                    </a:lnTo>
                    <a:lnTo>
                      <a:pt x="2350" y="1370"/>
                    </a:lnTo>
                    <a:lnTo>
                      <a:pt x="2309" y="1360"/>
                    </a:lnTo>
                    <a:lnTo>
                      <a:pt x="2279" y="1316"/>
                    </a:lnTo>
                    <a:lnTo>
                      <a:pt x="2279" y="1262"/>
                    </a:lnTo>
                    <a:lnTo>
                      <a:pt x="2279" y="1218"/>
                    </a:lnTo>
                    <a:lnTo>
                      <a:pt x="2289" y="1175"/>
                    </a:lnTo>
                    <a:lnTo>
                      <a:pt x="2289" y="1131"/>
                    </a:lnTo>
                    <a:lnTo>
                      <a:pt x="2279" y="1088"/>
                    </a:lnTo>
                    <a:lnTo>
                      <a:pt x="2239" y="1077"/>
                    </a:lnTo>
                    <a:lnTo>
                      <a:pt x="2198" y="1099"/>
                    </a:lnTo>
                    <a:lnTo>
                      <a:pt x="2158" y="1088"/>
                    </a:lnTo>
                    <a:lnTo>
                      <a:pt x="2118" y="1044"/>
                    </a:lnTo>
                    <a:lnTo>
                      <a:pt x="2098" y="1001"/>
                    </a:lnTo>
                    <a:lnTo>
                      <a:pt x="2108" y="957"/>
                    </a:lnTo>
                    <a:lnTo>
                      <a:pt x="2098" y="914"/>
                    </a:lnTo>
                    <a:lnTo>
                      <a:pt x="2077" y="870"/>
                    </a:lnTo>
                    <a:lnTo>
                      <a:pt x="2067" y="827"/>
                    </a:lnTo>
                    <a:lnTo>
                      <a:pt x="2077" y="783"/>
                    </a:lnTo>
                    <a:lnTo>
                      <a:pt x="2077" y="740"/>
                    </a:lnTo>
                    <a:lnTo>
                      <a:pt x="2077" y="696"/>
                    </a:lnTo>
                    <a:lnTo>
                      <a:pt x="2077" y="653"/>
                    </a:lnTo>
                    <a:lnTo>
                      <a:pt x="2108" y="609"/>
                    </a:lnTo>
                    <a:lnTo>
                      <a:pt x="2128" y="566"/>
                    </a:lnTo>
                    <a:lnTo>
                      <a:pt x="2128" y="522"/>
                    </a:lnTo>
                    <a:lnTo>
                      <a:pt x="2108" y="479"/>
                    </a:lnTo>
                    <a:lnTo>
                      <a:pt x="2067" y="457"/>
                    </a:lnTo>
                    <a:lnTo>
                      <a:pt x="2027" y="424"/>
                    </a:lnTo>
                    <a:lnTo>
                      <a:pt x="1987" y="402"/>
                    </a:lnTo>
                    <a:lnTo>
                      <a:pt x="1946" y="402"/>
                    </a:lnTo>
                    <a:lnTo>
                      <a:pt x="1906" y="402"/>
                    </a:lnTo>
                    <a:lnTo>
                      <a:pt x="1876" y="359"/>
                    </a:lnTo>
                    <a:lnTo>
                      <a:pt x="1906" y="315"/>
                    </a:lnTo>
                    <a:lnTo>
                      <a:pt x="1896" y="272"/>
                    </a:lnTo>
                    <a:lnTo>
                      <a:pt x="1906" y="228"/>
                    </a:lnTo>
                    <a:lnTo>
                      <a:pt x="1926" y="185"/>
                    </a:lnTo>
                    <a:lnTo>
                      <a:pt x="1876" y="174"/>
                    </a:lnTo>
                    <a:lnTo>
                      <a:pt x="1835" y="174"/>
                    </a:lnTo>
                    <a:lnTo>
                      <a:pt x="1785" y="163"/>
                    </a:lnTo>
                    <a:lnTo>
                      <a:pt x="1755" y="120"/>
                    </a:lnTo>
                    <a:lnTo>
                      <a:pt x="1714" y="76"/>
                    </a:lnTo>
                    <a:lnTo>
                      <a:pt x="1674" y="65"/>
                    </a:lnTo>
                    <a:lnTo>
                      <a:pt x="1634" y="54"/>
                    </a:lnTo>
                    <a:lnTo>
                      <a:pt x="1644" y="11"/>
                    </a:lnTo>
                    <a:lnTo>
                      <a:pt x="1684" y="0"/>
                    </a:lnTo>
                    <a:lnTo>
                      <a:pt x="1735" y="0"/>
                    </a:lnTo>
                    <a:lnTo>
                      <a:pt x="1755" y="44"/>
                    </a:lnTo>
                    <a:lnTo>
                      <a:pt x="1805" y="65"/>
                    </a:lnTo>
                    <a:lnTo>
                      <a:pt x="1846" y="65"/>
                    </a:lnTo>
                    <a:lnTo>
                      <a:pt x="1886" y="76"/>
                    </a:lnTo>
                    <a:lnTo>
                      <a:pt x="1936" y="87"/>
                    </a:lnTo>
                    <a:lnTo>
                      <a:pt x="1967" y="131"/>
                    </a:lnTo>
                    <a:lnTo>
                      <a:pt x="1967" y="174"/>
                    </a:lnTo>
                    <a:lnTo>
                      <a:pt x="2007" y="185"/>
                    </a:lnTo>
                    <a:lnTo>
                      <a:pt x="2037" y="228"/>
                    </a:lnTo>
                    <a:lnTo>
                      <a:pt x="2077" y="228"/>
                    </a:lnTo>
                    <a:lnTo>
                      <a:pt x="2128" y="207"/>
                    </a:lnTo>
                    <a:lnTo>
                      <a:pt x="2178" y="196"/>
                    </a:lnTo>
                    <a:lnTo>
                      <a:pt x="2219" y="218"/>
                    </a:lnTo>
                    <a:lnTo>
                      <a:pt x="2219" y="261"/>
                    </a:lnTo>
                    <a:lnTo>
                      <a:pt x="2198" y="305"/>
                    </a:lnTo>
                    <a:lnTo>
                      <a:pt x="2198" y="348"/>
                    </a:lnTo>
                    <a:lnTo>
                      <a:pt x="2229" y="392"/>
                    </a:lnTo>
                    <a:lnTo>
                      <a:pt x="2269" y="392"/>
                    </a:lnTo>
                    <a:lnTo>
                      <a:pt x="2309" y="402"/>
                    </a:lnTo>
                    <a:lnTo>
                      <a:pt x="2350" y="446"/>
                    </a:lnTo>
                    <a:lnTo>
                      <a:pt x="2299" y="489"/>
                    </a:lnTo>
                    <a:lnTo>
                      <a:pt x="2259" y="500"/>
                    </a:lnTo>
                    <a:lnTo>
                      <a:pt x="2239" y="544"/>
                    </a:lnTo>
                    <a:lnTo>
                      <a:pt x="2239" y="587"/>
                    </a:lnTo>
                    <a:lnTo>
                      <a:pt x="2219" y="631"/>
                    </a:lnTo>
                    <a:lnTo>
                      <a:pt x="2188" y="674"/>
                    </a:lnTo>
                    <a:lnTo>
                      <a:pt x="2148" y="696"/>
                    </a:lnTo>
                    <a:lnTo>
                      <a:pt x="2108" y="718"/>
                    </a:lnTo>
                    <a:lnTo>
                      <a:pt x="2098" y="761"/>
                    </a:lnTo>
                    <a:lnTo>
                      <a:pt x="2098" y="805"/>
                    </a:lnTo>
                    <a:lnTo>
                      <a:pt x="2108" y="848"/>
                    </a:lnTo>
                    <a:lnTo>
                      <a:pt x="2148" y="859"/>
                    </a:lnTo>
                    <a:lnTo>
                      <a:pt x="2188" y="859"/>
                    </a:lnTo>
                    <a:lnTo>
                      <a:pt x="2229" y="848"/>
                    </a:lnTo>
                    <a:lnTo>
                      <a:pt x="2269" y="881"/>
                    </a:lnTo>
                    <a:lnTo>
                      <a:pt x="2309" y="914"/>
                    </a:lnTo>
                    <a:lnTo>
                      <a:pt x="2350" y="892"/>
                    </a:lnTo>
                    <a:lnTo>
                      <a:pt x="2360" y="848"/>
                    </a:lnTo>
                    <a:lnTo>
                      <a:pt x="2360" y="805"/>
                    </a:lnTo>
                    <a:lnTo>
                      <a:pt x="2360" y="761"/>
                    </a:lnTo>
                    <a:lnTo>
                      <a:pt x="2360" y="718"/>
                    </a:lnTo>
                    <a:lnTo>
                      <a:pt x="2400" y="707"/>
                    </a:lnTo>
                    <a:lnTo>
                      <a:pt x="2441" y="718"/>
                    </a:lnTo>
                    <a:lnTo>
                      <a:pt x="2481" y="740"/>
                    </a:lnTo>
                    <a:lnTo>
                      <a:pt x="2521" y="750"/>
                    </a:lnTo>
                    <a:lnTo>
                      <a:pt x="2562" y="707"/>
                    </a:lnTo>
                    <a:lnTo>
                      <a:pt x="2572" y="663"/>
                    </a:lnTo>
                    <a:lnTo>
                      <a:pt x="2572" y="620"/>
                    </a:lnTo>
                    <a:lnTo>
                      <a:pt x="2531" y="587"/>
                    </a:lnTo>
                    <a:lnTo>
                      <a:pt x="2491" y="587"/>
                    </a:lnTo>
                    <a:lnTo>
                      <a:pt x="2451" y="566"/>
                    </a:lnTo>
                    <a:lnTo>
                      <a:pt x="2430" y="522"/>
                    </a:lnTo>
                    <a:lnTo>
                      <a:pt x="2430" y="479"/>
                    </a:lnTo>
                    <a:lnTo>
                      <a:pt x="2430" y="424"/>
                    </a:lnTo>
                    <a:lnTo>
                      <a:pt x="2410" y="370"/>
                    </a:lnTo>
                    <a:lnTo>
                      <a:pt x="2400" y="326"/>
                    </a:lnTo>
                    <a:lnTo>
                      <a:pt x="2441" y="305"/>
                    </a:lnTo>
                    <a:lnTo>
                      <a:pt x="2481" y="305"/>
                    </a:lnTo>
                    <a:lnTo>
                      <a:pt x="2521" y="305"/>
                    </a:lnTo>
                    <a:lnTo>
                      <a:pt x="2562" y="305"/>
                    </a:lnTo>
                    <a:lnTo>
                      <a:pt x="2602" y="315"/>
                    </a:lnTo>
                    <a:lnTo>
                      <a:pt x="2642" y="272"/>
                    </a:lnTo>
                    <a:lnTo>
                      <a:pt x="2672" y="228"/>
                    </a:lnTo>
                    <a:lnTo>
                      <a:pt x="2713" y="207"/>
                    </a:lnTo>
                    <a:lnTo>
                      <a:pt x="2753" y="196"/>
                    </a:lnTo>
                    <a:lnTo>
                      <a:pt x="2794" y="163"/>
                    </a:lnTo>
                    <a:lnTo>
                      <a:pt x="2834" y="141"/>
                    </a:lnTo>
                    <a:lnTo>
                      <a:pt x="2874" y="163"/>
                    </a:lnTo>
                    <a:lnTo>
                      <a:pt x="2915" y="196"/>
                    </a:lnTo>
                    <a:lnTo>
                      <a:pt x="2955" y="185"/>
                    </a:lnTo>
                    <a:lnTo>
                      <a:pt x="2995" y="174"/>
                    </a:lnTo>
                    <a:lnTo>
                      <a:pt x="3036" y="163"/>
                    </a:lnTo>
                    <a:lnTo>
                      <a:pt x="3076" y="196"/>
                    </a:lnTo>
                    <a:lnTo>
                      <a:pt x="3116" y="218"/>
                    </a:lnTo>
                    <a:lnTo>
                      <a:pt x="3167" y="207"/>
                    </a:lnTo>
                    <a:lnTo>
                      <a:pt x="3207" y="196"/>
                    </a:lnTo>
                    <a:lnTo>
                      <a:pt x="3247" y="218"/>
                    </a:lnTo>
                    <a:lnTo>
                      <a:pt x="3267" y="261"/>
                    </a:lnTo>
                    <a:lnTo>
                      <a:pt x="3267" y="305"/>
                    </a:lnTo>
                    <a:lnTo>
                      <a:pt x="3257" y="348"/>
                    </a:lnTo>
                    <a:lnTo>
                      <a:pt x="3227" y="392"/>
                    </a:lnTo>
                    <a:lnTo>
                      <a:pt x="3207" y="435"/>
                    </a:lnTo>
                    <a:lnTo>
                      <a:pt x="3197" y="479"/>
                    </a:lnTo>
                    <a:lnTo>
                      <a:pt x="3157" y="511"/>
                    </a:lnTo>
                    <a:lnTo>
                      <a:pt x="3207" y="544"/>
                    </a:lnTo>
                    <a:lnTo>
                      <a:pt x="3247" y="555"/>
                    </a:lnTo>
                    <a:lnTo>
                      <a:pt x="3288" y="566"/>
                    </a:lnTo>
                    <a:lnTo>
                      <a:pt x="3318" y="609"/>
                    </a:lnTo>
                    <a:lnTo>
                      <a:pt x="3348" y="653"/>
                    </a:lnTo>
                    <a:lnTo>
                      <a:pt x="3308" y="674"/>
                    </a:lnTo>
                    <a:lnTo>
                      <a:pt x="3267" y="674"/>
                    </a:lnTo>
                    <a:lnTo>
                      <a:pt x="3227" y="674"/>
                    </a:lnTo>
                    <a:lnTo>
                      <a:pt x="3187" y="707"/>
                    </a:lnTo>
                    <a:lnTo>
                      <a:pt x="3177" y="750"/>
                    </a:lnTo>
                    <a:lnTo>
                      <a:pt x="3136" y="783"/>
                    </a:lnTo>
                    <a:lnTo>
                      <a:pt x="3086" y="783"/>
                    </a:lnTo>
                    <a:lnTo>
                      <a:pt x="3046" y="783"/>
                    </a:lnTo>
                    <a:lnTo>
                      <a:pt x="2995" y="783"/>
                    </a:lnTo>
                    <a:lnTo>
                      <a:pt x="2955" y="783"/>
                    </a:lnTo>
                    <a:lnTo>
                      <a:pt x="2915" y="783"/>
                    </a:lnTo>
                    <a:lnTo>
                      <a:pt x="2864" y="783"/>
                    </a:lnTo>
                    <a:lnTo>
                      <a:pt x="2824" y="783"/>
                    </a:lnTo>
                    <a:lnTo>
                      <a:pt x="2783" y="783"/>
                    </a:lnTo>
                    <a:lnTo>
                      <a:pt x="2743" y="805"/>
                    </a:lnTo>
                    <a:lnTo>
                      <a:pt x="2733" y="848"/>
                    </a:lnTo>
                    <a:lnTo>
                      <a:pt x="2783" y="881"/>
                    </a:lnTo>
                    <a:lnTo>
                      <a:pt x="2824" y="881"/>
                    </a:lnTo>
                    <a:lnTo>
                      <a:pt x="2864" y="870"/>
                    </a:lnTo>
                    <a:lnTo>
                      <a:pt x="2884" y="914"/>
                    </a:lnTo>
                    <a:lnTo>
                      <a:pt x="2894" y="957"/>
                    </a:lnTo>
                    <a:lnTo>
                      <a:pt x="2894" y="1011"/>
                    </a:lnTo>
                    <a:lnTo>
                      <a:pt x="2904" y="1055"/>
                    </a:lnTo>
                    <a:lnTo>
                      <a:pt x="2975" y="1055"/>
                    </a:lnTo>
                    <a:lnTo>
                      <a:pt x="3015" y="1044"/>
                    </a:lnTo>
                    <a:lnTo>
                      <a:pt x="3056" y="1033"/>
                    </a:lnTo>
                    <a:lnTo>
                      <a:pt x="3096" y="1055"/>
                    </a:lnTo>
                    <a:lnTo>
                      <a:pt x="3136" y="1055"/>
                    </a:lnTo>
                    <a:lnTo>
                      <a:pt x="3167" y="1011"/>
                    </a:lnTo>
                    <a:lnTo>
                      <a:pt x="3207" y="990"/>
                    </a:lnTo>
                    <a:lnTo>
                      <a:pt x="3247" y="968"/>
                    </a:lnTo>
                    <a:lnTo>
                      <a:pt x="3288" y="946"/>
                    </a:lnTo>
                    <a:lnTo>
                      <a:pt x="3338" y="957"/>
                    </a:lnTo>
                    <a:lnTo>
                      <a:pt x="3378" y="1001"/>
                    </a:lnTo>
                    <a:lnTo>
                      <a:pt x="3419" y="1033"/>
                    </a:lnTo>
                    <a:lnTo>
                      <a:pt x="3459" y="1033"/>
                    </a:lnTo>
                    <a:lnTo>
                      <a:pt x="3499" y="1033"/>
                    </a:lnTo>
                    <a:lnTo>
                      <a:pt x="3540" y="1011"/>
                    </a:lnTo>
                    <a:lnTo>
                      <a:pt x="3580" y="1001"/>
                    </a:lnTo>
                    <a:lnTo>
                      <a:pt x="3620" y="1001"/>
                    </a:lnTo>
                    <a:lnTo>
                      <a:pt x="3661" y="1011"/>
                    </a:lnTo>
                    <a:lnTo>
                      <a:pt x="3681" y="1066"/>
                    </a:lnTo>
                    <a:lnTo>
                      <a:pt x="3691" y="1109"/>
                    </a:lnTo>
                    <a:lnTo>
                      <a:pt x="3691" y="1153"/>
                    </a:lnTo>
                    <a:lnTo>
                      <a:pt x="3681" y="1196"/>
                    </a:lnTo>
                    <a:lnTo>
                      <a:pt x="3711" y="1240"/>
                    </a:lnTo>
                    <a:lnTo>
                      <a:pt x="3741" y="1283"/>
                    </a:lnTo>
                    <a:lnTo>
                      <a:pt x="3741" y="1327"/>
                    </a:lnTo>
                    <a:lnTo>
                      <a:pt x="3741" y="1381"/>
                    </a:lnTo>
                    <a:lnTo>
                      <a:pt x="3752" y="1425"/>
                    </a:lnTo>
                    <a:lnTo>
                      <a:pt x="3752" y="1468"/>
                    </a:lnTo>
                    <a:lnTo>
                      <a:pt x="3701" y="1490"/>
                    </a:lnTo>
                    <a:lnTo>
                      <a:pt x="3641" y="1501"/>
                    </a:lnTo>
                    <a:lnTo>
                      <a:pt x="3610" y="1544"/>
                    </a:lnTo>
                    <a:lnTo>
                      <a:pt x="3610" y="1588"/>
                    </a:lnTo>
                    <a:lnTo>
                      <a:pt x="3620" y="1631"/>
                    </a:lnTo>
                    <a:lnTo>
                      <a:pt x="3661" y="1664"/>
                    </a:lnTo>
                    <a:lnTo>
                      <a:pt x="3701" y="1686"/>
                    </a:lnTo>
                    <a:lnTo>
                      <a:pt x="3741" y="1675"/>
                    </a:lnTo>
                    <a:lnTo>
                      <a:pt x="3782" y="1653"/>
                    </a:lnTo>
                    <a:lnTo>
                      <a:pt x="3822" y="1664"/>
                    </a:lnTo>
                    <a:lnTo>
                      <a:pt x="3842" y="1708"/>
                    </a:lnTo>
                    <a:lnTo>
                      <a:pt x="3852" y="1751"/>
                    </a:lnTo>
                    <a:lnTo>
                      <a:pt x="3822" y="1795"/>
                    </a:lnTo>
                    <a:lnTo>
                      <a:pt x="3822" y="1838"/>
                    </a:lnTo>
                    <a:lnTo>
                      <a:pt x="3832" y="1892"/>
                    </a:lnTo>
                    <a:lnTo>
                      <a:pt x="3873" y="1903"/>
                    </a:lnTo>
                    <a:lnTo>
                      <a:pt x="3893" y="1947"/>
                    </a:lnTo>
                    <a:lnTo>
                      <a:pt x="3943" y="1969"/>
                    </a:lnTo>
                    <a:lnTo>
                      <a:pt x="3994" y="1969"/>
                    </a:lnTo>
                    <a:lnTo>
                      <a:pt x="4044" y="1958"/>
                    </a:lnTo>
                    <a:lnTo>
                      <a:pt x="4084" y="1958"/>
                    </a:lnTo>
                    <a:lnTo>
                      <a:pt x="4125" y="1958"/>
                    </a:lnTo>
                    <a:lnTo>
                      <a:pt x="4135" y="1914"/>
                    </a:lnTo>
                    <a:lnTo>
                      <a:pt x="4135" y="1871"/>
                    </a:lnTo>
                    <a:lnTo>
                      <a:pt x="4175" y="1827"/>
                    </a:lnTo>
                    <a:lnTo>
                      <a:pt x="4175" y="1784"/>
                    </a:lnTo>
                    <a:lnTo>
                      <a:pt x="4215" y="1751"/>
                    </a:lnTo>
                    <a:lnTo>
                      <a:pt x="4256" y="1718"/>
                    </a:lnTo>
                    <a:lnTo>
                      <a:pt x="4256" y="1675"/>
                    </a:lnTo>
                    <a:lnTo>
                      <a:pt x="4256" y="1631"/>
                    </a:lnTo>
                    <a:lnTo>
                      <a:pt x="4276" y="1588"/>
                    </a:lnTo>
                    <a:lnTo>
                      <a:pt x="4316" y="1566"/>
                    </a:lnTo>
                    <a:lnTo>
                      <a:pt x="4347" y="1621"/>
                    </a:lnTo>
                    <a:lnTo>
                      <a:pt x="4387" y="1653"/>
                    </a:lnTo>
                    <a:lnTo>
                      <a:pt x="4427" y="1642"/>
                    </a:lnTo>
                    <a:lnTo>
                      <a:pt x="4468" y="1631"/>
                    </a:lnTo>
                    <a:lnTo>
                      <a:pt x="4508" y="1642"/>
                    </a:lnTo>
                    <a:lnTo>
                      <a:pt x="4548" y="1664"/>
                    </a:lnTo>
                    <a:lnTo>
                      <a:pt x="4589" y="1631"/>
                    </a:lnTo>
                    <a:lnTo>
                      <a:pt x="4589" y="1588"/>
                    </a:lnTo>
                    <a:lnTo>
                      <a:pt x="4599" y="1544"/>
                    </a:lnTo>
                    <a:lnTo>
                      <a:pt x="4639" y="1523"/>
                    </a:lnTo>
                    <a:lnTo>
                      <a:pt x="4679" y="1523"/>
                    </a:lnTo>
                    <a:lnTo>
                      <a:pt x="4700" y="1479"/>
                    </a:lnTo>
                    <a:lnTo>
                      <a:pt x="4700" y="1436"/>
                    </a:lnTo>
                    <a:lnTo>
                      <a:pt x="4720" y="1392"/>
                    </a:lnTo>
                    <a:lnTo>
                      <a:pt x="4760" y="1360"/>
                    </a:lnTo>
                    <a:lnTo>
                      <a:pt x="4800" y="1349"/>
                    </a:lnTo>
                    <a:lnTo>
                      <a:pt x="4841" y="1349"/>
                    </a:lnTo>
                    <a:lnTo>
                      <a:pt x="4881" y="1316"/>
                    </a:lnTo>
                    <a:lnTo>
                      <a:pt x="4921" y="1305"/>
                    </a:lnTo>
                    <a:lnTo>
                      <a:pt x="4962" y="1305"/>
                    </a:lnTo>
                    <a:lnTo>
                      <a:pt x="4992" y="1360"/>
                    </a:lnTo>
                    <a:lnTo>
                      <a:pt x="4992" y="1403"/>
                    </a:lnTo>
                    <a:lnTo>
                      <a:pt x="4992" y="1447"/>
                    </a:lnTo>
                    <a:lnTo>
                      <a:pt x="4992" y="1490"/>
                    </a:lnTo>
                    <a:lnTo>
                      <a:pt x="4992" y="1534"/>
                    </a:lnTo>
                    <a:lnTo>
                      <a:pt x="4962" y="1577"/>
                    </a:lnTo>
                    <a:lnTo>
                      <a:pt x="4921" y="1566"/>
                    </a:lnTo>
                    <a:lnTo>
                      <a:pt x="4881" y="1544"/>
                    </a:lnTo>
                    <a:lnTo>
                      <a:pt x="4841" y="1555"/>
                    </a:lnTo>
                    <a:lnTo>
                      <a:pt x="4810" y="1599"/>
                    </a:lnTo>
                    <a:lnTo>
                      <a:pt x="4770" y="1631"/>
                    </a:lnTo>
                    <a:lnTo>
                      <a:pt x="4750" y="1675"/>
                    </a:lnTo>
                    <a:lnTo>
                      <a:pt x="4750" y="1718"/>
                    </a:lnTo>
                    <a:lnTo>
                      <a:pt x="4730" y="1762"/>
                    </a:lnTo>
                    <a:lnTo>
                      <a:pt x="4700" y="1805"/>
                    </a:lnTo>
                    <a:lnTo>
                      <a:pt x="4659" y="1849"/>
                    </a:lnTo>
                    <a:lnTo>
                      <a:pt x="4639" y="1892"/>
                    </a:lnTo>
                    <a:lnTo>
                      <a:pt x="4639" y="1936"/>
                    </a:lnTo>
                    <a:lnTo>
                      <a:pt x="4599" y="1936"/>
                    </a:lnTo>
                    <a:lnTo>
                      <a:pt x="4579" y="1990"/>
                    </a:lnTo>
                    <a:lnTo>
                      <a:pt x="4579" y="2034"/>
                    </a:lnTo>
                    <a:lnTo>
                      <a:pt x="4579" y="2077"/>
                    </a:lnTo>
                    <a:lnTo>
                      <a:pt x="4558" y="2121"/>
                    </a:lnTo>
                    <a:lnTo>
                      <a:pt x="4518" y="2132"/>
                    </a:lnTo>
                    <a:lnTo>
                      <a:pt x="4478" y="2132"/>
                    </a:lnTo>
                    <a:lnTo>
                      <a:pt x="4437" y="2143"/>
                    </a:lnTo>
                    <a:lnTo>
                      <a:pt x="4417" y="2186"/>
                    </a:lnTo>
                    <a:lnTo>
                      <a:pt x="4377" y="2219"/>
                    </a:lnTo>
                    <a:lnTo>
                      <a:pt x="4377" y="2262"/>
                    </a:lnTo>
                    <a:lnTo>
                      <a:pt x="4377" y="2317"/>
                    </a:lnTo>
                    <a:lnTo>
                      <a:pt x="4347" y="2360"/>
                    </a:lnTo>
                    <a:lnTo>
                      <a:pt x="4306" y="2415"/>
                    </a:lnTo>
                    <a:lnTo>
                      <a:pt x="4306" y="2469"/>
                    </a:lnTo>
                    <a:lnTo>
                      <a:pt x="4266" y="2491"/>
                    </a:lnTo>
                    <a:lnTo>
                      <a:pt x="4185" y="2491"/>
                    </a:lnTo>
                    <a:lnTo>
                      <a:pt x="4145" y="2491"/>
                    </a:lnTo>
                    <a:lnTo>
                      <a:pt x="4105" y="2502"/>
                    </a:lnTo>
                    <a:lnTo>
                      <a:pt x="4064" y="2512"/>
                    </a:lnTo>
                    <a:lnTo>
                      <a:pt x="4024" y="2491"/>
                    </a:lnTo>
                    <a:lnTo>
                      <a:pt x="3984" y="2458"/>
                    </a:lnTo>
                    <a:lnTo>
                      <a:pt x="3943" y="2458"/>
                    </a:lnTo>
                    <a:lnTo>
                      <a:pt x="3903" y="2458"/>
                    </a:lnTo>
                    <a:lnTo>
                      <a:pt x="3852" y="2480"/>
                    </a:lnTo>
                    <a:lnTo>
                      <a:pt x="3812" y="2469"/>
                    </a:lnTo>
                    <a:lnTo>
                      <a:pt x="3772" y="2458"/>
                    </a:lnTo>
                    <a:lnTo>
                      <a:pt x="3741" y="2545"/>
                    </a:lnTo>
                    <a:lnTo>
                      <a:pt x="3701" y="2578"/>
                    </a:lnTo>
                    <a:lnTo>
                      <a:pt x="3661" y="2578"/>
                    </a:lnTo>
                    <a:lnTo>
                      <a:pt x="3651" y="2534"/>
                    </a:lnTo>
                    <a:lnTo>
                      <a:pt x="3661" y="2491"/>
                    </a:lnTo>
                    <a:lnTo>
                      <a:pt x="3661" y="2447"/>
                    </a:lnTo>
                    <a:lnTo>
                      <a:pt x="3661" y="2404"/>
                    </a:lnTo>
                    <a:lnTo>
                      <a:pt x="3570" y="2360"/>
                    </a:lnTo>
                    <a:lnTo>
                      <a:pt x="3560" y="2317"/>
                    </a:lnTo>
                    <a:lnTo>
                      <a:pt x="3570" y="2273"/>
                    </a:lnTo>
                    <a:lnTo>
                      <a:pt x="3590" y="2230"/>
                    </a:lnTo>
                    <a:lnTo>
                      <a:pt x="3600" y="2175"/>
                    </a:lnTo>
                    <a:lnTo>
                      <a:pt x="3600" y="2121"/>
                    </a:lnTo>
                    <a:lnTo>
                      <a:pt x="3590" y="2077"/>
                    </a:lnTo>
                    <a:lnTo>
                      <a:pt x="3580" y="2023"/>
                    </a:lnTo>
                    <a:lnTo>
                      <a:pt x="3580" y="1979"/>
                    </a:lnTo>
                    <a:lnTo>
                      <a:pt x="3550" y="1936"/>
                    </a:lnTo>
                    <a:lnTo>
                      <a:pt x="3530" y="1892"/>
                    </a:lnTo>
                    <a:lnTo>
                      <a:pt x="3550" y="1849"/>
                    </a:lnTo>
                    <a:lnTo>
                      <a:pt x="3570" y="1805"/>
                    </a:lnTo>
                    <a:lnTo>
                      <a:pt x="3580" y="1762"/>
                    </a:lnTo>
                    <a:lnTo>
                      <a:pt x="3570" y="1675"/>
                    </a:lnTo>
                    <a:lnTo>
                      <a:pt x="3570" y="1631"/>
                    </a:lnTo>
                    <a:lnTo>
                      <a:pt x="3560" y="1577"/>
                    </a:lnTo>
                    <a:lnTo>
                      <a:pt x="3520" y="1544"/>
                    </a:lnTo>
                    <a:lnTo>
                      <a:pt x="3469" y="1566"/>
                    </a:lnTo>
                    <a:lnTo>
                      <a:pt x="3429" y="1588"/>
                    </a:lnTo>
                    <a:lnTo>
                      <a:pt x="3389" y="1588"/>
                    </a:lnTo>
                    <a:lnTo>
                      <a:pt x="3348" y="1566"/>
                    </a:lnTo>
                    <a:lnTo>
                      <a:pt x="3308" y="1544"/>
                    </a:lnTo>
                    <a:lnTo>
                      <a:pt x="3267" y="1577"/>
                    </a:lnTo>
                    <a:lnTo>
                      <a:pt x="3237" y="1621"/>
                    </a:lnTo>
                    <a:lnTo>
                      <a:pt x="3197" y="1631"/>
                    </a:lnTo>
                    <a:lnTo>
                      <a:pt x="3146" y="1610"/>
                    </a:lnTo>
                    <a:lnTo>
                      <a:pt x="3106" y="1599"/>
                    </a:lnTo>
                    <a:lnTo>
                      <a:pt x="3066" y="1642"/>
                    </a:lnTo>
                    <a:lnTo>
                      <a:pt x="3046" y="1686"/>
                    </a:lnTo>
                    <a:lnTo>
                      <a:pt x="3025" y="1729"/>
                    </a:lnTo>
                    <a:lnTo>
                      <a:pt x="3005" y="1773"/>
                    </a:lnTo>
                    <a:lnTo>
                      <a:pt x="2995" y="1816"/>
                    </a:lnTo>
                    <a:lnTo>
                      <a:pt x="2945" y="1816"/>
                    </a:lnTo>
                    <a:lnTo>
                      <a:pt x="2904" y="1816"/>
                    </a:lnTo>
                    <a:lnTo>
                      <a:pt x="2894" y="1773"/>
                    </a:lnTo>
                    <a:lnTo>
                      <a:pt x="2904" y="1729"/>
                    </a:lnTo>
                    <a:lnTo>
                      <a:pt x="2904" y="1686"/>
                    </a:lnTo>
                    <a:lnTo>
                      <a:pt x="2864" y="1675"/>
                    </a:lnTo>
                    <a:lnTo>
                      <a:pt x="2824" y="1664"/>
                    </a:lnTo>
                    <a:lnTo>
                      <a:pt x="2814" y="1610"/>
                    </a:lnTo>
                    <a:lnTo>
                      <a:pt x="2824" y="1566"/>
                    </a:lnTo>
                    <a:lnTo>
                      <a:pt x="2824" y="1512"/>
                    </a:lnTo>
                    <a:lnTo>
                      <a:pt x="2824" y="1468"/>
                    </a:lnTo>
                    <a:lnTo>
                      <a:pt x="2834" y="1425"/>
                    </a:lnTo>
                    <a:lnTo>
                      <a:pt x="2834" y="1381"/>
                    </a:lnTo>
                    <a:lnTo>
                      <a:pt x="2794" y="1360"/>
                    </a:lnTo>
                    <a:lnTo>
                      <a:pt x="2753" y="1338"/>
                    </a:lnTo>
                    <a:lnTo>
                      <a:pt x="2703" y="1338"/>
                    </a:lnTo>
                    <a:lnTo>
                      <a:pt x="2662" y="1338"/>
                    </a:lnTo>
                    <a:lnTo>
                      <a:pt x="2622" y="1305"/>
                    </a:lnTo>
                    <a:lnTo>
                      <a:pt x="2582" y="1294"/>
                    </a:lnTo>
                    <a:lnTo>
                      <a:pt x="2521" y="1294"/>
                    </a:lnTo>
                    <a:lnTo>
                      <a:pt x="2491" y="1338"/>
                    </a:lnTo>
                    <a:lnTo>
                      <a:pt x="2451" y="1381"/>
                    </a:lnTo>
                    <a:lnTo>
                      <a:pt x="2451" y="1425"/>
                    </a:lnTo>
                    <a:lnTo>
                      <a:pt x="2451" y="1468"/>
                    </a:lnTo>
                    <a:lnTo>
                      <a:pt x="2410" y="1512"/>
                    </a:lnTo>
                    <a:lnTo>
                      <a:pt x="2400" y="1555"/>
                    </a:lnTo>
                    <a:lnTo>
                      <a:pt x="2360" y="1566"/>
                    </a:lnTo>
                    <a:lnTo>
                      <a:pt x="2320" y="1555"/>
                    </a:lnTo>
                    <a:lnTo>
                      <a:pt x="2279" y="1577"/>
                    </a:lnTo>
                    <a:lnTo>
                      <a:pt x="2239" y="1599"/>
                    </a:lnTo>
                    <a:lnTo>
                      <a:pt x="2229" y="1653"/>
                    </a:lnTo>
                    <a:lnTo>
                      <a:pt x="2239" y="1697"/>
                    </a:lnTo>
                    <a:lnTo>
                      <a:pt x="2239" y="1740"/>
                    </a:lnTo>
                    <a:lnTo>
                      <a:pt x="2219" y="1784"/>
                    </a:lnTo>
                    <a:lnTo>
                      <a:pt x="2188" y="1827"/>
                    </a:lnTo>
                    <a:lnTo>
                      <a:pt x="2178" y="1871"/>
                    </a:lnTo>
                    <a:lnTo>
                      <a:pt x="2168" y="1914"/>
                    </a:lnTo>
                    <a:lnTo>
                      <a:pt x="2168" y="1958"/>
                    </a:lnTo>
                    <a:lnTo>
                      <a:pt x="2158" y="2001"/>
                    </a:lnTo>
                    <a:lnTo>
                      <a:pt x="2128" y="2045"/>
                    </a:lnTo>
                    <a:lnTo>
                      <a:pt x="2088" y="2088"/>
                    </a:lnTo>
                    <a:lnTo>
                      <a:pt x="2047" y="2088"/>
                    </a:lnTo>
                    <a:lnTo>
                      <a:pt x="2007" y="2077"/>
                    </a:lnTo>
                    <a:lnTo>
                      <a:pt x="1967" y="2099"/>
                    </a:lnTo>
                    <a:lnTo>
                      <a:pt x="1926" y="2143"/>
                    </a:lnTo>
                    <a:lnTo>
                      <a:pt x="1896" y="2197"/>
                    </a:lnTo>
                    <a:lnTo>
                      <a:pt x="1896" y="2241"/>
                    </a:lnTo>
                    <a:lnTo>
                      <a:pt x="1896" y="2284"/>
                    </a:lnTo>
                    <a:lnTo>
                      <a:pt x="1896" y="2328"/>
                    </a:lnTo>
                    <a:lnTo>
                      <a:pt x="1886" y="2371"/>
                    </a:lnTo>
                    <a:lnTo>
                      <a:pt x="1916" y="2415"/>
                    </a:lnTo>
                    <a:lnTo>
                      <a:pt x="1956" y="2447"/>
                    </a:lnTo>
                    <a:lnTo>
                      <a:pt x="1967" y="2491"/>
                    </a:lnTo>
                    <a:lnTo>
                      <a:pt x="1946" y="2534"/>
                    </a:lnTo>
                    <a:lnTo>
                      <a:pt x="1926" y="2589"/>
                    </a:lnTo>
                    <a:lnTo>
                      <a:pt x="1876" y="2610"/>
                    </a:lnTo>
                    <a:lnTo>
                      <a:pt x="1835" y="2610"/>
                    </a:lnTo>
                    <a:lnTo>
                      <a:pt x="1795" y="2643"/>
                    </a:lnTo>
                    <a:lnTo>
                      <a:pt x="1755" y="2643"/>
                    </a:lnTo>
                    <a:lnTo>
                      <a:pt x="1714" y="2643"/>
                    </a:lnTo>
                    <a:lnTo>
                      <a:pt x="1674" y="2621"/>
                    </a:lnTo>
                    <a:lnTo>
                      <a:pt x="1634" y="2621"/>
                    </a:lnTo>
                    <a:lnTo>
                      <a:pt x="1593" y="2643"/>
                    </a:lnTo>
                    <a:lnTo>
                      <a:pt x="1553" y="2589"/>
                    </a:lnTo>
                    <a:lnTo>
                      <a:pt x="1543" y="2545"/>
                    </a:lnTo>
                    <a:lnTo>
                      <a:pt x="1493" y="2545"/>
                    </a:lnTo>
                    <a:lnTo>
                      <a:pt x="1472" y="2502"/>
                    </a:lnTo>
                    <a:lnTo>
                      <a:pt x="1432" y="2469"/>
                    </a:lnTo>
                    <a:lnTo>
                      <a:pt x="1392" y="2436"/>
                    </a:lnTo>
                    <a:lnTo>
                      <a:pt x="1351" y="2436"/>
                    </a:lnTo>
                    <a:lnTo>
                      <a:pt x="1311" y="2425"/>
                    </a:lnTo>
                    <a:lnTo>
                      <a:pt x="1271" y="2415"/>
                    </a:lnTo>
                    <a:lnTo>
                      <a:pt x="1220" y="2458"/>
                    </a:lnTo>
                    <a:lnTo>
                      <a:pt x="1240" y="2415"/>
                    </a:lnTo>
                  </a:path>
                </a:pathLst>
              </a:custGeom>
              <a:solidFill>
                <a:srgbClr val="58585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33" name="Freeform 9"/>
              <p:cNvSpPr>
                <a:spLocks/>
              </p:cNvSpPr>
              <p:nvPr/>
            </p:nvSpPr>
            <p:spPr bwMode="auto">
              <a:xfrm>
                <a:off x="529" y="515"/>
                <a:ext cx="672" cy="605"/>
              </a:xfrm>
              <a:custGeom>
                <a:avLst/>
                <a:gdLst>
                  <a:gd name="T0" fmla="*/ 154 w 672"/>
                  <a:gd name="T1" fmla="*/ 44 h 605"/>
                  <a:gd name="T2" fmla="*/ 168 w 672"/>
                  <a:gd name="T3" fmla="*/ 102 h 605"/>
                  <a:gd name="T4" fmla="*/ 174 w 672"/>
                  <a:gd name="T5" fmla="*/ 160 h 605"/>
                  <a:gd name="T6" fmla="*/ 201 w 672"/>
                  <a:gd name="T7" fmla="*/ 226 h 605"/>
                  <a:gd name="T8" fmla="*/ 208 w 672"/>
                  <a:gd name="T9" fmla="*/ 291 h 605"/>
                  <a:gd name="T10" fmla="*/ 221 w 672"/>
                  <a:gd name="T11" fmla="*/ 349 h 605"/>
                  <a:gd name="T12" fmla="*/ 228 w 672"/>
                  <a:gd name="T13" fmla="*/ 415 h 605"/>
                  <a:gd name="T14" fmla="*/ 221 w 672"/>
                  <a:gd name="T15" fmla="*/ 473 h 605"/>
                  <a:gd name="T16" fmla="*/ 201 w 672"/>
                  <a:gd name="T17" fmla="*/ 524 h 605"/>
                  <a:gd name="T18" fmla="*/ 161 w 672"/>
                  <a:gd name="T19" fmla="*/ 466 h 605"/>
                  <a:gd name="T20" fmla="*/ 107 w 672"/>
                  <a:gd name="T21" fmla="*/ 437 h 605"/>
                  <a:gd name="T22" fmla="*/ 54 w 672"/>
                  <a:gd name="T23" fmla="*/ 422 h 605"/>
                  <a:gd name="T24" fmla="*/ 0 w 672"/>
                  <a:gd name="T25" fmla="*/ 408 h 605"/>
                  <a:gd name="T26" fmla="*/ 54 w 672"/>
                  <a:gd name="T27" fmla="*/ 451 h 605"/>
                  <a:gd name="T28" fmla="*/ 107 w 672"/>
                  <a:gd name="T29" fmla="*/ 458 h 605"/>
                  <a:gd name="T30" fmla="*/ 148 w 672"/>
                  <a:gd name="T31" fmla="*/ 488 h 605"/>
                  <a:gd name="T32" fmla="*/ 181 w 672"/>
                  <a:gd name="T33" fmla="*/ 546 h 605"/>
                  <a:gd name="T34" fmla="*/ 235 w 672"/>
                  <a:gd name="T35" fmla="*/ 531 h 605"/>
                  <a:gd name="T36" fmla="*/ 289 w 672"/>
                  <a:gd name="T37" fmla="*/ 546 h 605"/>
                  <a:gd name="T38" fmla="*/ 342 w 672"/>
                  <a:gd name="T39" fmla="*/ 582 h 605"/>
                  <a:gd name="T40" fmla="*/ 396 w 672"/>
                  <a:gd name="T41" fmla="*/ 597 h 605"/>
                  <a:gd name="T42" fmla="*/ 483 w 672"/>
                  <a:gd name="T43" fmla="*/ 604 h 605"/>
                  <a:gd name="T44" fmla="*/ 544 w 672"/>
                  <a:gd name="T45" fmla="*/ 589 h 605"/>
                  <a:gd name="T46" fmla="*/ 604 w 672"/>
                  <a:gd name="T47" fmla="*/ 582 h 605"/>
                  <a:gd name="T48" fmla="*/ 671 w 672"/>
                  <a:gd name="T49" fmla="*/ 568 h 605"/>
                  <a:gd name="T50" fmla="*/ 604 w 672"/>
                  <a:gd name="T51" fmla="*/ 568 h 605"/>
                  <a:gd name="T52" fmla="*/ 537 w 672"/>
                  <a:gd name="T53" fmla="*/ 575 h 605"/>
                  <a:gd name="T54" fmla="*/ 483 w 672"/>
                  <a:gd name="T55" fmla="*/ 575 h 605"/>
                  <a:gd name="T56" fmla="*/ 429 w 672"/>
                  <a:gd name="T57" fmla="*/ 575 h 605"/>
                  <a:gd name="T58" fmla="*/ 376 w 672"/>
                  <a:gd name="T59" fmla="*/ 568 h 605"/>
                  <a:gd name="T60" fmla="*/ 322 w 672"/>
                  <a:gd name="T61" fmla="*/ 524 h 605"/>
                  <a:gd name="T62" fmla="*/ 268 w 672"/>
                  <a:gd name="T63" fmla="*/ 509 h 605"/>
                  <a:gd name="T64" fmla="*/ 255 w 672"/>
                  <a:gd name="T65" fmla="*/ 451 h 605"/>
                  <a:gd name="T66" fmla="*/ 255 w 672"/>
                  <a:gd name="T67" fmla="*/ 393 h 605"/>
                  <a:gd name="T68" fmla="*/ 248 w 672"/>
                  <a:gd name="T69" fmla="*/ 327 h 605"/>
                  <a:gd name="T70" fmla="*/ 242 w 672"/>
                  <a:gd name="T71" fmla="*/ 269 h 605"/>
                  <a:gd name="T72" fmla="*/ 228 w 672"/>
                  <a:gd name="T73" fmla="*/ 211 h 605"/>
                  <a:gd name="T74" fmla="*/ 201 w 672"/>
                  <a:gd name="T75" fmla="*/ 146 h 605"/>
                  <a:gd name="T76" fmla="*/ 141 w 672"/>
                  <a:gd name="T77" fmla="*/ 109 h 605"/>
                  <a:gd name="T78" fmla="*/ 161 w 672"/>
                  <a:gd name="T79" fmla="*/ 51 h 605"/>
                  <a:gd name="T80" fmla="*/ 134 w 672"/>
                  <a:gd name="T8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72" h="605">
                    <a:moveTo>
                      <a:pt x="134" y="0"/>
                    </a:moveTo>
                    <a:lnTo>
                      <a:pt x="154" y="44"/>
                    </a:lnTo>
                    <a:lnTo>
                      <a:pt x="168" y="73"/>
                    </a:lnTo>
                    <a:lnTo>
                      <a:pt x="168" y="102"/>
                    </a:lnTo>
                    <a:lnTo>
                      <a:pt x="168" y="131"/>
                    </a:lnTo>
                    <a:lnTo>
                      <a:pt x="174" y="160"/>
                    </a:lnTo>
                    <a:lnTo>
                      <a:pt x="181" y="189"/>
                    </a:lnTo>
                    <a:lnTo>
                      <a:pt x="201" y="226"/>
                    </a:lnTo>
                    <a:lnTo>
                      <a:pt x="201" y="262"/>
                    </a:lnTo>
                    <a:lnTo>
                      <a:pt x="208" y="291"/>
                    </a:lnTo>
                    <a:lnTo>
                      <a:pt x="215" y="320"/>
                    </a:lnTo>
                    <a:lnTo>
                      <a:pt x="221" y="349"/>
                    </a:lnTo>
                    <a:lnTo>
                      <a:pt x="221" y="386"/>
                    </a:lnTo>
                    <a:lnTo>
                      <a:pt x="228" y="415"/>
                    </a:lnTo>
                    <a:lnTo>
                      <a:pt x="228" y="444"/>
                    </a:lnTo>
                    <a:lnTo>
                      <a:pt x="221" y="473"/>
                    </a:lnTo>
                    <a:lnTo>
                      <a:pt x="228" y="502"/>
                    </a:lnTo>
                    <a:lnTo>
                      <a:pt x="201" y="524"/>
                    </a:lnTo>
                    <a:lnTo>
                      <a:pt x="174" y="495"/>
                    </a:lnTo>
                    <a:lnTo>
                      <a:pt x="161" y="466"/>
                    </a:lnTo>
                    <a:lnTo>
                      <a:pt x="134" y="437"/>
                    </a:lnTo>
                    <a:lnTo>
                      <a:pt x="107" y="437"/>
                    </a:lnTo>
                    <a:lnTo>
                      <a:pt x="81" y="437"/>
                    </a:lnTo>
                    <a:lnTo>
                      <a:pt x="54" y="422"/>
                    </a:lnTo>
                    <a:lnTo>
                      <a:pt x="27" y="408"/>
                    </a:lnTo>
                    <a:lnTo>
                      <a:pt x="0" y="408"/>
                    </a:lnTo>
                    <a:lnTo>
                      <a:pt x="27" y="422"/>
                    </a:lnTo>
                    <a:lnTo>
                      <a:pt x="54" y="451"/>
                    </a:lnTo>
                    <a:lnTo>
                      <a:pt x="81" y="451"/>
                    </a:lnTo>
                    <a:lnTo>
                      <a:pt x="107" y="458"/>
                    </a:lnTo>
                    <a:lnTo>
                      <a:pt x="134" y="458"/>
                    </a:lnTo>
                    <a:lnTo>
                      <a:pt x="148" y="488"/>
                    </a:lnTo>
                    <a:lnTo>
                      <a:pt x="168" y="517"/>
                    </a:lnTo>
                    <a:lnTo>
                      <a:pt x="181" y="546"/>
                    </a:lnTo>
                    <a:lnTo>
                      <a:pt x="208" y="546"/>
                    </a:lnTo>
                    <a:lnTo>
                      <a:pt x="235" y="531"/>
                    </a:lnTo>
                    <a:lnTo>
                      <a:pt x="262" y="524"/>
                    </a:lnTo>
                    <a:lnTo>
                      <a:pt x="289" y="546"/>
                    </a:lnTo>
                    <a:lnTo>
                      <a:pt x="315" y="560"/>
                    </a:lnTo>
                    <a:lnTo>
                      <a:pt x="342" y="582"/>
                    </a:lnTo>
                    <a:lnTo>
                      <a:pt x="369" y="597"/>
                    </a:lnTo>
                    <a:lnTo>
                      <a:pt x="396" y="597"/>
                    </a:lnTo>
                    <a:lnTo>
                      <a:pt x="429" y="597"/>
                    </a:lnTo>
                    <a:lnTo>
                      <a:pt x="483" y="604"/>
                    </a:lnTo>
                    <a:lnTo>
                      <a:pt x="510" y="604"/>
                    </a:lnTo>
                    <a:lnTo>
                      <a:pt x="544" y="589"/>
                    </a:lnTo>
                    <a:lnTo>
                      <a:pt x="570" y="589"/>
                    </a:lnTo>
                    <a:lnTo>
                      <a:pt x="604" y="582"/>
                    </a:lnTo>
                    <a:lnTo>
                      <a:pt x="637" y="575"/>
                    </a:lnTo>
                    <a:lnTo>
                      <a:pt x="671" y="568"/>
                    </a:lnTo>
                    <a:lnTo>
                      <a:pt x="631" y="568"/>
                    </a:lnTo>
                    <a:lnTo>
                      <a:pt x="604" y="568"/>
                    </a:lnTo>
                    <a:lnTo>
                      <a:pt x="564" y="575"/>
                    </a:lnTo>
                    <a:lnTo>
                      <a:pt x="537" y="575"/>
                    </a:lnTo>
                    <a:lnTo>
                      <a:pt x="510" y="575"/>
                    </a:lnTo>
                    <a:lnTo>
                      <a:pt x="483" y="575"/>
                    </a:lnTo>
                    <a:lnTo>
                      <a:pt x="456" y="575"/>
                    </a:lnTo>
                    <a:lnTo>
                      <a:pt x="429" y="575"/>
                    </a:lnTo>
                    <a:lnTo>
                      <a:pt x="403" y="575"/>
                    </a:lnTo>
                    <a:lnTo>
                      <a:pt x="376" y="568"/>
                    </a:lnTo>
                    <a:lnTo>
                      <a:pt x="349" y="546"/>
                    </a:lnTo>
                    <a:lnTo>
                      <a:pt x="322" y="524"/>
                    </a:lnTo>
                    <a:lnTo>
                      <a:pt x="295" y="524"/>
                    </a:lnTo>
                    <a:lnTo>
                      <a:pt x="268" y="509"/>
                    </a:lnTo>
                    <a:lnTo>
                      <a:pt x="248" y="480"/>
                    </a:lnTo>
                    <a:lnTo>
                      <a:pt x="255" y="451"/>
                    </a:lnTo>
                    <a:lnTo>
                      <a:pt x="255" y="422"/>
                    </a:lnTo>
                    <a:lnTo>
                      <a:pt x="255" y="393"/>
                    </a:lnTo>
                    <a:lnTo>
                      <a:pt x="255" y="364"/>
                    </a:lnTo>
                    <a:lnTo>
                      <a:pt x="248" y="327"/>
                    </a:lnTo>
                    <a:lnTo>
                      <a:pt x="248" y="298"/>
                    </a:lnTo>
                    <a:lnTo>
                      <a:pt x="242" y="269"/>
                    </a:lnTo>
                    <a:lnTo>
                      <a:pt x="228" y="240"/>
                    </a:lnTo>
                    <a:lnTo>
                      <a:pt x="228" y="211"/>
                    </a:lnTo>
                    <a:lnTo>
                      <a:pt x="221" y="175"/>
                    </a:lnTo>
                    <a:lnTo>
                      <a:pt x="201" y="146"/>
                    </a:lnTo>
                    <a:lnTo>
                      <a:pt x="161" y="138"/>
                    </a:lnTo>
                    <a:lnTo>
                      <a:pt x="141" y="109"/>
                    </a:lnTo>
                    <a:lnTo>
                      <a:pt x="161" y="80"/>
                    </a:lnTo>
                    <a:lnTo>
                      <a:pt x="161" y="51"/>
                    </a:lnTo>
                    <a:lnTo>
                      <a:pt x="141" y="22"/>
                    </a:lnTo>
                    <a:lnTo>
                      <a:pt x="134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34" name="Freeform 10"/>
              <p:cNvSpPr>
                <a:spLocks/>
              </p:cNvSpPr>
              <p:nvPr/>
            </p:nvSpPr>
            <p:spPr bwMode="auto">
              <a:xfrm>
                <a:off x="502" y="378"/>
                <a:ext cx="1136" cy="2540"/>
              </a:xfrm>
              <a:custGeom>
                <a:avLst/>
                <a:gdLst>
                  <a:gd name="T0" fmla="*/ 1122 w 1136"/>
                  <a:gd name="T1" fmla="*/ 87 h 2540"/>
                  <a:gd name="T2" fmla="*/ 1095 w 1136"/>
                  <a:gd name="T3" fmla="*/ 210 h 2540"/>
                  <a:gd name="T4" fmla="*/ 1054 w 1136"/>
                  <a:gd name="T5" fmla="*/ 319 h 2540"/>
                  <a:gd name="T6" fmla="*/ 1034 w 1136"/>
                  <a:gd name="T7" fmla="*/ 406 h 2540"/>
                  <a:gd name="T8" fmla="*/ 1075 w 1136"/>
                  <a:gd name="T9" fmla="*/ 522 h 2540"/>
                  <a:gd name="T10" fmla="*/ 1054 w 1136"/>
                  <a:gd name="T11" fmla="*/ 638 h 2540"/>
                  <a:gd name="T12" fmla="*/ 1028 w 1136"/>
                  <a:gd name="T13" fmla="*/ 754 h 2540"/>
                  <a:gd name="T14" fmla="*/ 947 w 1136"/>
                  <a:gd name="T15" fmla="*/ 863 h 2540"/>
                  <a:gd name="T16" fmla="*/ 913 w 1136"/>
                  <a:gd name="T17" fmla="*/ 979 h 2540"/>
                  <a:gd name="T18" fmla="*/ 860 w 1136"/>
                  <a:gd name="T19" fmla="*/ 1103 h 2540"/>
                  <a:gd name="T20" fmla="*/ 813 w 1136"/>
                  <a:gd name="T21" fmla="*/ 1219 h 2540"/>
                  <a:gd name="T22" fmla="*/ 719 w 1136"/>
                  <a:gd name="T23" fmla="*/ 1313 h 2540"/>
                  <a:gd name="T24" fmla="*/ 611 w 1136"/>
                  <a:gd name="T25" fmla="*/ 1320 h 2540"/>
                  <a:gd name="T26" fmla="*/ 504 w 1136"/>
                  <a:gd name="T27" fmla="*/ 1320 h 2540"/>
                  <a:gd name="T28" fmla="*/ 396 w 1136"/>
                  <a:gd name="T29" fmla="*/ 1364 h 2540"/>
                  <a:gd name="T30" fmla="*/ 316 w 1136"/>
                  <a:gd name="T31" fmla="*/ 1248 h 2540"/>
                  <a:gd name="T32" fmla="*/ 208 w 1136"/>
                  <a:gd name="T33" fmla="*/ 1175 h 2540"/>
                  <a:gd name="T34" fmla="*/ 101 w 1136"/>
                  <a:gd name="T35" fmla="*/ 1175 h 2540"/>
                  <a:gd name="T36" fmla="*/ 40 w 1136"/>
                  <a:gd name="T37" fmla="*/ 1182 h 2540"/>
                  <a:gd name="T38" fmla="*/ 141 w 1136"/>
                  <a:gd name="T39" fmla="*/ 1240 h 2540"/>
                  <a:gd name="T40" fmla="*/ 235 w 1136"/>
                  <a:gd name="T41" fmla="*/ 1328 h 2540"/>
                  <a:gd name="T42" fmla="*/ 349 w 1136"/>
                  <a:gd name="T43" fmla="*/ 1386 h 2540"/>
                  <a:gd name="T44" fmla="*/ 356 w 1136"/>
                  <a:gd name="T45" fmla="*/ 1531 h 2540"/>
                  <a:gd name="T46" fmla="*/ 349 w 1136"/>
                  <a:gd name="T47" fmla="*/ 1690 h 2540"/>
                  <a:gd name="T48" fmla="*/ 296 w 1136"/>
                  <a:gd name="T49" fmla="*/ 1821 h 2540"/>
                  <a:gd name="T50" fmla="*/ 235 w 1136"/>
                  <a:gd name="T51" fmla="*/ 1951 h 2540"/>
                  <a:gd name="T52" fmla="*/ 168 w 1136"/>
                  <a:gd name="T53" fmla="*/ 2082 h 2540"/>
                  <a:gd name="T54" fmla="*/ 134 w 1136"/>
                  <a:gd name="T55" fmla="*/ 2213 h 2540"/>
                  <a:gd name="T56" fmla="*/ 67 w 1136"/>
                  <a:gd name="T57" fmla="*/ 2329 h 2540"/>
                  <a:gd name="T58" fmla="*/ 27 w 1136"/>
                  <a:gd name="T59" fmla="*/ 2452 h 2540"/>
                  <a:gd name="T60" fmla="*/ 20 w 1136"/>
                  <a:gd name="T61" fmla="*/ 2510 h 2540"/>
                  <a:gd name="T62" fmla="*/ 81 w 1136"/>
                  <a:gd name="T63" fmla="*/ 2387 h 2540"/>
                  <a:gd name="T64" fmla="*/ 148 w 1136"/>
                  <a:gd name="T65" fmla="*/ 2271 h 2540"/>
                  <a:gd name="T66" fmla="*/ 201 w 1136"/>
                  <a:gd name="T67" fmla="*/ 2147 h 2540"/>
                  <a:gd name="T68" fmla="*/ 242 w 1136"/>
                  <a:gd name="T69" fmla="*/ 2002 h 2540"/>
                  <a:gd name="T70" fmla="*/ 316 w 1136"/>
                  <a:gd name="T71" fmla="*/ 1886 h 2540"/>
                  <a:gd name="T72" fmla="*/ 403 w 1136"/>
                  <a:gd name="T73" fmla="*/ 1763 h 2540"/>
                  <a:gd name="T74" fmla="*/ 430 w 1136"/>
                  <a:gd name="T75" fmla="*/ 1639 h 2540"/>
                  <a:gd name="T76" fmla="*/ 423 w 1136"/>
                  <a:gd name="T77" fmla="*/ 1523 h 2540"/>
                  <a:gd name="T78" fmla="*/ 497 w 1136"/>
                  <a:gd name="T79" fmla="*/ 1444 h 2540"/>
                  <a:gd name="T80" fmla="*/ 651 w 1136"/>
                  <a:gd name="T81" fmla="*/ 1407 h 2540"/>
                  <a:gd name="T82" fmla="*/ 792 w 1136"/>
                  <a:gd name="T83" fmla="*/ 1364 h 2540"/>
                  <a:gd name="T84" fmla="*/ 866 w 1136"/>
                  <a:gd name="T85" fmla="*/ 1255 h 2540"/>
                  <a:gd name="T86" fmla="*/ 907 w 1136"/>
                  <a:gd name="T87" fmla="*/ 1074 h 2540"/>
                  <a:gd name="T88" fmla="*/ 1014 w 1136"/>
                  <a:gd name="T89" fmla="*/ 979 h 2540"/>
                  <a:gd name="T90" fmla="*/ 1048 w 1136"/>
                  <a:gd name="T91" fmla="*/ 856 h 2540"/>
                  <a:gd name="T92" fmla="*/ 1088 w 1136"/>
                  <a:gd name="T93" fmla="*/ 733 h 2540"/>
                  <a:gd name="T94" fmla="*/ 1115 w 1136"/>
                  <a:gd name="T95" fmla="*/ 617 h 2540"/>
                  <a:gd name="T96" fmla="*/ 1108 w 1136"/>
                  <a:gd name="T97" fmla="*/ 493 h 2540"/>
                  <a:gd name="T98" fmla="*/ 1081 w 1136"/>
                  <a:gd name="T99" fmla="*/ 377 h 2540"/>
                  <a:gd name="T100" fmla="*/ 1088 w 1136"/>
                  <a:gd name="T101" fmla="*/ 261 h 2540"/>
                  <a:gd name="T102" fmla="*/ 1135 w 1136"/>
                  <a:gd name="T103" fmla="*/ 138 h 2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36" h="2540">
                    <a:moveTo>
                      <a:pt x="1088" y="0"/>
                    </a:moveTo>
                    <a:lnTo>
                      <a:pt x="1115" y="29"/>
                    </a:lnTo>
                    <a:lnTo>
                      <a:pt x="1128" y="58"/>
                    </a:lnTo>
                    <a:lnTo>
                      <a:pt x="1122" y="87"/>
                    </a:lnTo>
                    <a:lnTo>
                      <a:pt x="1108" y="116"/>
                    </a:lnTo>
                    <a:lnTo>
                      <a:pt x="1095" y="145"/>
                    </a:lnTo>
                    <a:lnTo>
                      <a:pt x="1088" y="181"/>
                    </a:lnTo>
                    <a:lnTo>
                      <a:pt x="1095" y="210"/>
                    </a:lnTo>
                    <a:lnTo>
                      <a:pt x="1081" y="239"/>
                    </a:lnTo>
                    <a:lnTo>
                      <a:pt x="1054" y="261"/>
                    </a:lnTo>
                    <a:lnTo>
                      <a:pt x="1054" y="290"/>
                    </a:lnTo>
                    <a:lnTo>
                      <a:pt x="1054" y="319"/>
                    </a:lnTo>
                    <a:lnTo>
                      <a:pt x="1014" y="319"/>
                    </a:lnTo>
                    <a:lnTo>
                      <a:pt x="1021" y="348"/>
                    </a:lnTo>
                    <a:lnTo>
                      <a:pt x="1021" y="377"/>
                    </a:lnTo>
                    <a:lnTo>
                      <a:pt x="1034" y="406"/>
                    </a:lnTo>
                    <a:lnTo>
                      <a:pt x="1048" y="435"/>
                    </a:lnTo>
                    <a:lnTo>
                      <a:pt x="1068" y="464"/>
                    </a:lnTo>
                    <a:lnTo>
                      <a:pt x="1075" y="493"/>
                    </a:lnTo>
                    <a:lnTo>
                      <a:pt x="1075" y="522"/>
                    </a:lnTo>
                    <a:lnTo>
                      <a:pt x="1075" y="551"/>
                    </a:lnTo>
                    <a:lnTo>
                      <a:pt x="1054" y="580"/>
                    </a:lnTo>
                    <a:lnTo>
                      <a:pt x="1054" y="609"/>
                    </a:lnTo>
                    <a:lnTo>
                      <a:pt x="1054" y="638"/>
                    </a:lnTo>
                    <a:lnTo>
                      <a:pt x="1048" y="667"/>
                    </a:lnTo>
                    <a:lnTo>
                      <a:pt x="1048" y="696"/>
                    </a:lnTo>
                    <a:lnTo>
                      <a:pt x="1041" y="725"/>
                    </a:lnTo>
                    <a:lnTo>
                      <a:pt x="1028" y="754"/>
                    </a:lnTo>
                    <a:lnTo>
                      <a:pt x="1021" y="783"/>
                    </a:lnTo>
                    <a:lnTo>
                      <a:pt x="981" y="805"/>
                    </a:lnTo>
                    <a:lnTo>
                      <a:pt x="954" y="834"/>
                    </a:lnTo>
                    <a:lnTo>
                      <a:pt x="947" y="863"/>
                    </a:lnTo>
                    <a:lnTo>
                      <a:pt x="940" y="892"/>
                    </a:lnTo>
                    <a:lnTo>
                      <a:pt x="927" y="921"/>
                    </a:lnTo>
                    <a:lnTo>
                      <a:pt x="920" y="950"/>
                    </a:lnTo>
                    <a:lnTo>
                      <a:pt x="913" y="979"/>
                    </a:lnTo>
                    <a:lnTo>
                      <a:pt x="907" y="1008"/>
                    </a:lnTo>
                    <a:lnTo>
                      <a:pt x="880" y="1037"/>
                    </a:lnTo>
                    <a:lnTo>
                      <a:pt x="873" y="1066"/>
                    </a:lnTo>
                    <a:lnTo>
                      <a:pt x="860" y="1103"/>
                    </a:lnTo>
                    <a:lnTo>
                      <a:pt x="853" y="1132"/>
                    </a:lnTo>
                    <a:lnTo>
                      <a:pt x="839" y="1161"/>
                    </a:lnTo>
                    <a:lnTo>
                      <a:pt x="826" y="1190"/>
                    </a:lnTo>
                    <a:lnTo>
                      <a:pt x="813" y="1219"/>
                    </a:lnTo>
                    <a:lnTo>
                      <a:pt x="792" y="1248"/>
                    </a:lnTo>
                    <a:lnTo>
                      <a:pt x="772" y="1277"/>
                    </a:lnTo>
                    <a:lnTo>
                      <a:pt x="745" y="1299"/>
                    </a:lnTo>
                    <a:lnTo>
                      <a:pt x="719" y="1313"/>
                    </a:lnTo>
                    <a:lnTo>
                      <a:pt x="692" y="1320"/>
                    </a:lnTo>
                    <a:lnTo>
                      <a:pt x="665" y="1328"/>
                    </a:lnTo>
                    <a:lnTo>
                      <a:pt x="638" y="1328"/>
                    </a:lnTo>
                    <a:lnTo>
                      <a:pt x="611" y="1320"/>
                    </a:lnTo>
                    <a:lnTo>
                      <a:pt x="584" y="1320"/>
                    </a:lnTo>
                    <a:lnTo>
                      <a:pt x="557" y="1320"/>
                    </a:lnTo>
                    <a:lnTo>
                      <a:pt x="531" y="1320"/>
                    </a:lnTo>
                    <a:lnTo>
                      <a:pt x="504" y="1320"/>
                    </a:lnTo>
                    <a:lnTo>
                      <a:pt x="477" y="1320"/>
                    </a:lnTo>
                    <a:lnTo>
                      <a:pt x="450" y="1320"/>
                    </a:lnTo>
                    <a:lnTo>
                      <a:pt x="423" y="1349"/>
                    </a:lnTo>
                    <a:lnTo>
                      <a:pt x="396" y="1364"/>
                    </a:lnTo>
                    <a:lnTo>
                      <a:pt x="376" y="1335"/>
                    </a:lnTo>
                    <a:lnTo>
                      <a:pt x="356" y="1306"/>
                    </a:lnTo>
                    <a:lnTo>
                      <a:pt x="336" y="1277"/>
                    </a:lnTo>
                    <a:lnTo>
                      <a:pt x="316" y="1248"/>
                    </a:lnTo>
                    <a:lnTo>
                      <a:pt x="289" y="1233"/>
                    </a:lnTo>
                    <a:lnTo>
                      <a:pt x="262" y="1219"/>
                    </a:lnTo>
                    <a:lnTo>
                      <a:pt x="235" y="1190"/>
                    </a:lnTo>
                    <a:lnTo>
                      <a:pt x="208" y="1175"/>
                    </a:lnTo>
                    <a:lnTo>
                      <a:pt x="181" y="1168"/>
                    </a:lnTo>
                    <a:lnTo>
                      <a:pt x="154" y="1168"/>
                    </a:lnTo>
                    <a:lnTo>
                      <a:pt x="128" y="1175"/>
                    </a:lnTo>
                    <a:lnTo>
                      <a:pt x="101" y="1175"/>
                    </a:lnTo>
                    <a:lnTo>
                      <a:pt x="74" y="1175"/>
                    </a:lnTo>
                    <a:lnTo>
                      <a:pt x="40" y="1168"/>
                    </a:lnTo>
                    <a:lnTo>
                      <a:pt x="13" y="1161"/>
                    </a:lnTo>
                    <a:lnTo>
                      <a:pt x="40" y="1182"/>
                    </a:lnTo>
                    <a:lnTo>
                      <a:pt x="74" y="1197"/>
                    </a:lnTo>
                    <a:lnTo>
                      <a:pt x="101" y="1197"/>
                    </a:lnTo>
                    <a:lnTo>
                      <a:pt x="107" y="1226"/>
                    </a:lnTo>
                    <a:lnTo>
                      <a:pt x="141" y="1240"/>
                    </a:lnTo>
                    <a:lnTo>
                      <a:pt x="168" y="1255"/>
                    </a:lnTo>
                    <a:lnTo>
                      <a:pt x="195" y="1270"/>
                    </a:lnTo>
                    <a:lnTo>
                      <a:pt x="222" y="1299"/>
                    </a:lnTo>
                    <a:lnTo>
                      <a:pt x="235" y="1328"/>
                    </a:lnTo>
                    <a:lnTo>
                      <a:pt x="269" y="1349"/>
                    </a:lnTo>
                    <a:lnTo>
                      <a:pt x="296" y="1349"/>
                    </a:lnTo>
                    <a:lnTo>
                      <a:pt x="322" y="1364"/>
                    </a:lnTo>
                    <a:lnTo>
                      <a:pt x="349" y="1386"/>
                    </a:lnTo>
                    <a:lnTo>
                      <a:pt x="369" y="1415"/>
                    </a:lnTo>
                    <a:lnTo>
                      <a:pt x="376" y="1444"/>
                    </a:lnTo>
                    <a:lnTo>
                      <a:pt x="369" y="1473"/>
                    </a:lnTo>
                    <a:lnTo>
                      <a:pt x="356" y="1531"/>
                    </a:lnTo>
                    <a:lnTo>
                      <a:pt x="356" y="1560"/>
                    </a:lnTo>
                    <a:lnTo>
                      <a:pt x="356" y="1632"/>
                    </a:lnTo>
                    <a:lnTo>
                      <a:pt x="356" y="1661"/>
                    </a:lnTo>
                    <a:lnTo>
                      <a:pt x="349" y="1690"/>
                    </a:lnTo>
                    <a:lnTo>
                      <a:pt x="322" y="1719"/>
                    </a:lnTo>
                    <a:lnTo>
                      <a:pt x="309" y="1748"/>
                    </a:lnTo>
                    <a:lnTo>
                      <a:pt x="309" y="1785"/>
                    </a:lnTo>
                    <a:lnTo>
                      <a:pt x="296" y="1821"/>
                    </a:lnTo>
                    <a:lnTo>
                      <a:pt x="275" y="1857"/>
                    </a:lnTo>
                    <a:lnTo>
                      <a:pt x="262" y="1886"/>
                    </a:lnTo>
                    <a:lnTo>
                      <a:pt x="255" y="1915"/>
                    </a:lnTo>
                    <a:lnTo>
                      <a:pt x="235" y="1951"/>
                    </a:lnTo>
                    <a:lnTo>
                      <a:pt x="215" y="1988"/>
                    </a:lnTo>
                    <a:lnTo>
                      <a:pt x="195" y="2024"/>
                    </a:lnTo>
                    <a:lnTo>
                      <a:pt x="175" y="2053"/>
                    </a:lnTo>
                    <a:lnTo>
                      <a:pt x="168" y="2082"/>
                    </a:lnTo>
                    <a:lnTo>
                      <a:pt x="161" y="2111"/>
                    </a:lnTo>
                    <a:lnTo>
                      <a:pt x="154" y="2147"/>
                    </a:lnTo>
                    <a:lnTo>
                      <a:pt x="148" y="2184"/>
                    </a:lnTo>
                    <a:lnTo>
                      <a:pt x="134" y="2213"/>
                    </a:lnTo>
                    <a:lnTo>
                      <a:pt x="121" y="2242"/>
                    </a:lnTo>
                    <a:lnTo>
                      <a:pt x="107" y="2271"/>
                    </a:lnTo>
                    <a:lnTo>
                      <a:pt x="87" y="2300"/>
                    </a:lnTo>
                    <a:lnTo>
                      <a:pt x="67" y="2329"/>
                    </a:lnTo>
                    <a:lnTo>
                      <a:pt x="60" y="2358"/>
                    </a:lnTo>
                    <a:lnTo>
                      <a:pt x="47" y="2387"/>
                    </a:lnTo>
                    <a:lnTo>
                      <a:pt x="40" y="2416"/>
                    </a:lnTo>
                    <a:lnTo>
                      <a:pt x="27" y="2452"/>
                    </a:lnTo>
                    <a:lnTo>
                      <a:pt x="20" y="2481"/>
                    </a:lnTo>
                    <a:lnTo>
                      <a:pt x="13" y="2510"/>
                    </a:lnTo>
                    <a:lnTo>
                      <a:pt x="0" y="2539"/>
                    </a:lnTo>
                    <a:lnTo>
                      <a:pt x="20" y="2510"/>
                    </a:lnTo>
                    <a:lnTo>
                      <a:pt x="34" y="2481"/>
                    </a:lnTo>
                    <a:lnTo>
                      <a:pt x="54" y="2445"/>
                    </a:lnTo>
                    <a:lnTo>
                      <a:pt x="67" y="2416"/>
                    </a:lnTo>
                    <a:lnTo>
                      <a:pt x="81" y="2387"/>
                    </a:lnTo>
                    <a:lnTo>
                      <a:pt x="94" y="2358"/>
                    </a:lnTo>
                    <a:lnTo>
                      <a:pt x="107" y="2329"/>
                    </a:lnTo>
                    <a:lnTo>
                      <a:pt x="128" y="2300"/>
                    </a:lnTo>
                    <a:lnTo>
                      <a:pt x="148" y="2271"/>
                    </a:lnTo>
                    <a:lnTo>
                      <a:pt x="168" y="2242"/>
                    </a:lnTo>
                    <a:lnTo>
                      <a:pt x="175" y="2213"/>
                    </a:lnTo>
                    <a:lnTo>
                      <a:pt x="188" y="2176"/>
                    </a:lnTo>
                    <a:lnTo>
                      <a:pt x="201" y="2147"/>
                    </a:lnTo>
                    <a:lnTo>
                      <a:pt x="215" y="2118"/>
                    </a:lnTo>
                    <a:lnTo>
                      <a:pt x="222" y="2060"/>
                    </a:lnTo>
                    <a:lnTo>
                      <a:pt x="235" y="2031"/>
                    </a:lnTo>
                    <a:lnTo>
                      <a:pt x="242" y="2002"/>
                    </a:lnTo>
                    <a:lnTo>
                      <a:pt x="269" y="1973"/>
                    </a:lnTo>
                    <a:lnTo>
                      <a:pt x="296" y="1951"/>
                    </a:lnTo>
                    <a:lnTo>
                      <a:pt x="309" y="1922"/>
                    </a:lnTo>
                    <a:lnTo>
                      <a:pt x="316" y="1886"/>
                    </a:lnTo>
                    <a:lnTo>
                      <a:pt x="329" y="1857"/>
                    </a:lnTo>
                    <a:lnTo>
                      <a:pt x="356" y="1828"/>
                    </a:lnTo>
                    <a:lnTo>
                      <a:pt x="383" y="1792"/>
                    </a:lnTo>
                    <a:lnTo>
                      <a:pt x="403" y="1763"/>
                    </a:lnTo>
                    <a:lnTo>
                      <a:pt x="416" y="1734"/>
                    </a:lnTo>
                    <a:lnTo>
                      <a:pt x="423" y="1705"/>
                    </a:lnTo>
                    <a:lnTo>
                      <a:pt x="430" y="1668"/>
                    </a:lnTo>
                    <a:lnTo>
                      <a:pt x="430" y="1639"/>
                    </a:lnTo>
                    <a:lnTo>
                      <a:pt x="430" y="1610"/>
                    </a:lnTo>
                    <a:lnTo>
                      <a:pt x="423" y="1581"/>
                    </a:lnTo>
                    <a:lnTo>
                      <a:pt x="423" y="1552"/>
                    </a:lnTo>
                    <a:lnTo>
                      <a:pt x="423" y="1523"/>
                    </a:lnTo>
                    <a:lnTo>
                      <a:pt x="423" y="1494"/>
                    </a:lnTo>
                    <a:lnTo>
                      <a:pt x="443" y="1465"/>
                    </a:lnTo>
                    <a:lnTo>
                      <a:pt x="470" y="1458"/>
                    </a:lnTo>
                    <a:lnTo>
                      <a:pt x="497" y="1444"/>
                    </a:lnTo>
                    <a:lnTo>
                      <a:pt x="524" y="1436"/>
                    </a:lnTo>
                    <a:lnTo>
                      <a:pt x="584" y="1429"/>
                    </a:lnTo>
                    <a:lnTo>
                      <a:pt x="618" y="1415"/>
                    </a:lnTo>
                    <a:lnTo>
                      <a:pt x="651" y="1407"/>
                    </a:lnTo>
                    <a:lnTo>
                      <a:pt x="678" y="1393"/>
                    </a:lnTo>
                    <a:lnTo>
                      <a:pt x="719" y="1393"/>
                    </a:lnTo>
                    <a:lnTo>
                      <a:pt x="766" y="1378"/>
                    </a:lnTo>
                    <a:lnTo>
                      <a:pt x="792" y="1364"/>
                    </a:lnTo>
                    <a:lnTo>
                      <a:pt x="819" y="1349"/>
                    </a:lnTo>
                    <a:lnTo>
                      <a:pt x="846" y="1320"/>
                    </a:lnTo>
                    <a:lnTo>
                      <a:pt x="853" y="1284"/>
                    </a:lnTo>
                    <a:lnTo>
                      <a:pt x="866" y="1255"/>
                    </a:lnTo>
                    <a:lnTo>
                      <a:pt x="866" y="1211"/>
                    </a:lnTo>
                    <a:lnTo>
                      <a:pt x="880" y="1161"/>
                    </a:lnTo>
                    <a:lnTo>
                      <a:pt x="893" y="1103"/>
                    </a:lnTo>
                    <a:lnTo>
                      <a:pt x="907" y="1074"/>
                    </a:lnTo>
                    <a:lnTo>
                      <a:pt x="947" y="1059"/>
                    </a:lnTo>
                    <a:lnTo>
                      <a:pt x="974" y="1037"/>
                    </a:lnTo>
                    <a:lnTo>
                      <a:pt x="1001" y="1008"/>
                    </a:lnTo>
                    <a:lnTo>
                      <a:pt x="1014" y="979"/>
                    </a:lnTo>
                    <a:lnTo>
                      <a:pt x="1021" y="950"/>
                    </a:lnTo>
                    <a:lnTo>
                      <a:pt x="1034" y="914"/>
                    </a:lnTo>
                    <a:lnTo>
                      <a:pt x="1041" y="885"/>
                    </a:lnTo>
                    <a:lnTo>
                      <a:pt x="1048" y="856"/>
                    </a:lnTo>
                    <a:lnTo>
                      <a:pt x="1054" y="820"/>
                    </a:lnTo>
                    <a:lnTo>
                      <a:pt x="1061" y="791"/>
                    </a:lnTo>
                    <a:lnTo>
                      <a:pt x="1075" y="762"/>
                    </a:lnTo>
                    <a:lnTo>
                      <a:pt x="1088" y="733"/>
                    </a:lnTo>
                    <a:lnTo>
                      <a:pt x="1095" y="704"/>
                    </a:lnTo>
                    <a:lnTo>
                      <a:pt x="1108" y="675"/>
                    </a:lnTo>
                    <a:lnTo>
                      <a:pt x="1108" y="646"/>
                    </a:lnTo>
                    <a:lnTo>
                      <a:pt x="1115" y="617"/>
                    </a:lnTo>
                    <a:lnTo>
                      <a:pt x="1115" y="588"/>
                    </a:lnTo>
                    <a:lnTo>
                      <a:pt x="1115" y="551"/>
                    </a:lnTo>
                    <a:lnTo>
                      <a:pt x="1108" y="522"/>
                    </a:lnTo>
                    <a:lnTo>
                      <a:pt x="1108" y="493"/>
                    </a:lnTo>
                    <a:lnTo>
                      <a:pt x="1101" y="464"/>
                    </a:lnTo>
                    <a:lnTo>
                      <a:pt x="1088" y="435"/>
                    </a:lnTo>
                    <a:lnTo>
                      <a:pt x="1081" y="406"/>
                    </a:lnTo>
                    <a:lnTo>
                      <a:pt x="1081" y="377"/>
                    </a:lnTo>
                    <a:lnTo>
                      <a:pt x="1081" y="348"/>
                    </a:lnTo>
                    <a:lnTo>
                      <a:pt x="1081" y="319"/>
                    </a:lnTo>
                    <a:lnTo>
                      <a:pt x="1081" y="290"/>
                    </a:lnTo>
                    <a:lnTo>
                      <a:pt x="1088" y="261"/>
                    </a:lnTo>
                    <a:lnTo>
                      <a:pt x="1095" y="232"/>
                    </a:lnTo>
                    <a:lnTo>
                      <a:pt x="1108" y="203"/>
                    </a:lnTo>
                    <a:lnTo>
                      <a:pt x="1128" y="167"/>
                    </a:lnTo>
                    <a:lnTo>
                      <a:pt x="1135" y="138"/>
                    </a:lnTo>
                    <a:lnTo>
                      <a:pt x="1135" y="109"/>
                    </a:lnTo>
                    <a:lnTo>
                      <a:pt x="1128" y="80"/>
                    </a:lnTo>
                    <a:lnTo>
                      <a:pt x="1122" y="51"/>
                    </a:lnTo>
                  </a:path>
                </a:pathLst>
              </a:custGeom>
              <a:solidFill>
                <a:srgbClr val="6D6D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1328" y="1009"/>
                <a:ext cx="1978" cy="422"/>
              </a:xfrm>
              <a:custGeom>
                <a:avLst/>
                <a:gdLst>
                  <a:gd name="T0" fmla="*/ 87 w 1978"/>
                  <a:gd name="T1" fmla="*/ 65 h 422"/>
                  <a:gd name="T2" fmla="*/ 168 w 1978"/>
                  <a:gd name="T3" fmla="*/ 51 h 422"/>
                  <a:gd name="T4" fmla="*/ 222 w 1978"/>
                  <a:gd name="T5" fmla="*/ 44 h 422"/>
                  <a:gd name="T6" fmla="*/ 276 w 1978"/>
                  <a:gd name="T7" fmla="*/ 29 h 422"/>
                  <a:gd name="T8" fmla="*/ 370 w 1978"/>
                  <a:gd name="T9" fmla="*/ 7 h 422"/>
                  <a:gd name="T10" fmla="*/ 451 w 1978"/>
                  <a:gd name="T11" fmla="*/ 0 h 422"/>
                  <a:gd name="T12" fmla="*/ 504 w 1978"/>
                  <a:gd name="T13" fmla="*/ 0 h 422"/>
                  <a:gd name="T14" fmla="*/ 558 w 1978"/>
                  <a:gd name="T15" fmla="*/ 22 h 422"/>
                  <a:gd name="T16" fmla="*/ 632 w 1978"/>
                  <a:gd name="T17" fmla="*/ 51 h 422"/>
                  <a:gd name="T18" fmla="*/ 693 w 1978"/>
                  <a:gd name="T19" fmla="*/ 80 h 422"/>
                  <a:gd name="T20" fmla="*/ 746 w 1978"/>
                  <a:gd name="T21" fmla="*/ 87 h 422"/>
                  <a:gd name="T22" fmla="*/ 800 w 1978"/>
                  <a:gd name="T23" fmla="*/ 94 h 422"/>
                  <a:gd name="T24" fmla="*/ 867 w 1978"/>
                  <a:gd name="T25" fmla="*/ 131 h 422"/>
                  <a:gd name="T26" fmla="*/ 921 w 1978"/>
                  <a:gd name="T27" fmla="*/ 138 h 422"/>
                  <a:gd name="T28" fmla="*/ 982 w 1978"/>
                  <a:gd name="T29" fmla="*/ 145 h 422"/>
                  <a:gd name="T30" fmla="*/ 1036 w 1978"/>
                  <a:gd name="T31" fmla="*/ 167 h 422"/>
                  <a:gd name="T32" fmla="*/ 1150 w 1978"/>
                  <a:gd name="T33" fmla="*/ 189 h 422"/>
                  <a:gd name="T34" fmla="*/ 1231 w 1978"/>
                  <a:gd name="T35" fmla="*/ 196 h 422"/>
                  <a:gd name="T36" fmla="*/ 1291 w 1978"/>
                  <a:gd name="T37" fmla="*/ 225 h 422"/>
                  <a:gd name="T38" fmla="*/ 1352 w 1978"/>
                  <a:gd name="T39" fmla="*/ 254 h 422"/>
                  <a:gd name="T40" fmla="*/ 1432 w 1978"/>
                  <a:gd name="T41" fmla="*/ 261 h 422"/>
                  <a:gd name="T42" fmla="*/ 1493 w 1978"/>
                  <a:gd name="T43" fmla="*/ 276 h 422"/>
                  <a:gd name="T44" fmla="*/ 1580 w 1978"/>
                  <a:gd name="T45" fmla="*/ 290 h 422"/>
                  <a:gd name="T46" fmla="*/ 1634 w 1978"/>
                  <a:gd name="T47" fmla="*/ 305 h 422"/>
                  <a:gd name="T48" fmla="*/ 1695 w 1978"/>
                  <a:gd name="T49" fmla="*/ 327 h 422"/>
                  <a:gd name="T50" fmla="*/ 1748 w 1978"/>
                  <a:gd name="T51" fmla="*/ 356 h 422"/>
                  <a:gd name="T52" fmla="*/ 1809 w 1978"/>
                  <a:gd name="T53" fmla="*/ 392 h 422"/>
                  <a:gd name="T54" fmla="*/ 1869 w 1978"/>
                  <a:gd name="T55" fmla="*/ 392 h 422"/>
                  <a:gd name="T56" fmla="*/ 1950 w 1978"/>
                  <a:gd name="T57" fmla="*/ 399 h 422"/>
                  <a:gd name="T58" fmla="*/ 1950 w 1978"/>
                  <a:gd name="T59" fmla="*/ 414 h 422"/>
                  <a:gd name="T60" fmla="*/ 1883 w 1978"/>
                  <a:gd name="T61" fmla="*/ 421 h 422"/>
                  <a:gd name="T62" fmla="*/ 1829 w 1978"/>
                  <a:gd name="T63" fmla="*/ 414 h 422"/>
                  <a:gd name="T64" fmla="*/ 1775 w 1978"/>
                  <a:gd name="T65" fmla="*/ 414 h 422"/>
                  <a:gd name="T66" fmla="*/ 1721 w 1978"/>
                  <a:gd name="T67" fmla="*/ 363 h 422"/>
                  <a:gd name="T68" fmla="*/ 1661 w 1978"/>
                  <a:gd name="T69" fmla="*/ 341 h 422"/>
                  <a:gd name="T70" fmla="*/ 1594 w 1978"/>
                  <a:gd name="T71" fmla="*/ 319 h 422"/>
                  <a:gd name="T72" fmla="*/ 1533 w 1978"/>
                  <a:gd name="T73" fmla="*/ 305 h 422"/>
                  <a:gd name="T74" fmla="*/ 1479 w 1978"/>
                  <a:gd name="T75" fmla="*/ 290 h 422"/>
                  <a:gd name="T76" fmla="*/ 1405 w 1978"/>
                  <a:gd name="T77" fmla="*/ 276 h 422"/>
                  <a:gd name="T78" fmla="*/ 1352 w 1978"/>
                  <a:gd name="T79" fmla="*/ 269 h 422"/>
                  <a:gd name="T80" fmla="*/ 1298 w 1978"/>
                  <a:gd name="T81" fmla="*/ 261 h 422"/>
                  <a:gd name="T82" fmla="*/ 1231 w 1978"/>
                  <a:gd name="T83" fmla="*/ 218 h 422"/>
                  <a:gd name="T84" fmla="*/ 1170 w 1978"/>
                  <a:gd name="T85" fmla="*/ 196 h 422"/>
                  <a:gd name="T86" fmla="*/ 1110 w 1978"/>
                  <a:gd name="T87" fmla="*/ 203 h 422"/>
                  <a:gd name="T88" fmla="*/ 1056 w 1978"/>
                  <a:gd name="T89" fmla="*/ 203 h 422"/>
                  <a:gd name="T90" fmla="*/ 1002 w 1978"/>
                  <a:gd name="T91" fmla="*/ 181 h 422"/>
                  <a:gd name="T92" fmla="*/ 948 w 1978"/>
                  <a:gd name="T93" fmla="*/ 152 h 422"/>
                  <a:gd name="T94" fmla="*/ 867 w 1978"/>
                  <a:gd name="T95" fmla="*/ 152 h 422"/>
                  <a:gd name="T96" fmla="*/ 814 w 1978"/>
                  <a:gd name="T97" fmla="*/ 116 h 422"/>
                  <a:gd name="T98" fmla="*/ 760 w 1978"/>
                  <a:gd name="T99" fmla="*/ 102 h 422"/>
                  <a:gd name="T100" fmla="*/ 699 w 1978"/>
                  <a:gd name="T101" fmla="*/ 80 h 422"/>
                  <a:gd name="T102" fmla="*/ 646 w 1978"/>
                  <a:gd name="T103" fmla="*/ 58 h 422"/>
                  <a:gd name="T104" fmla="*/ 585 w 1978"/>
                  <a:gd name="T105" fmla="*/ 44 h 422"/>
                  <a:gd name="T106" fmla="*/ 531 w 1978"/>
                  <a:gd name="T107" fmla="*/ 29 h 422"/>
                  <a:gd name="T108" fmla="*/ 464 w 1978"/>
                  <a:gd name="T109" fmla="*/ 15 h 422"/>
                  <a:gd name="T110" fmla="*/ 377 w 1978"/>
                  <a:gd name="T111" fmla="*/ 15 h 422"/>
                  <a:gd name="T112" fmla="*/ 316 w 1978"/>
                  <a:gd name="T113" fmla="*/ 15 h 422"/>
                  <a:gd name="T114" fmla="*/ 262 w 1978"/>
                  <a:gd name="T115" fmla="*/ 36 h 422"/>
                  <a:gd name="T116" fmla="*/ 202 w 1978"/>
                  <a:gd name="T117" fmla="*/ 58 h 422"/>
                  <a:gd name="T118" fmla="*/ 134 w 1978"/>
                  <a:gd name="T119" fmla="*/ 87 h 422"/>
                  <a:gd name="T120" fmla="*/ 81 w 1978"/>
                  <a:gd name="T121" fmla="*/ 94 h 422"/>
                  <a:gd name="T122" fmla="*/ 27 w 1978"/>
                  <a:gd name="T123" fmla="*/ 80 h 422"/>
                  <a:gd name="T124" fmla="*/ 27 w 1978"/>
                  <a:gd name="T125" fmla="*/ 73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78" h="422">
                    <a:moveTo>
                      <a:pt x="40" y="73"/>
                    </a:moveTo>
                    <a:lnTo>
                      <a:pt x="87" y="65"/>
                    </a:lnTo>
                    <a:lnTo>
                      <a:pt x="128" y="58"/>
                    </a:lnTo>
                    <a:lnTo>
                      <a:pt x="168" y="51"/>
                    </a:lnTo>
                    <a:lnTo>
                      <a:pt x="195" y="51"/>
                    </a:lnTo>
                    <a:lnTo>
                      <a:pt x="222" y="44"/>
                    </a:lnTo>
                    <a:lnTo>
                      <a:pt x="249" y="29"/>
                    </a:lnTo>
                    <a:lnTo>
                      <a:pt x="276" y="29"/>
                    </a:lnTo>
                    <a:lnTo>
                      <a:pt x="309" y="22"/>
                    </a:lnTo>
                    <a:lnTo>
                      <a:pt x="370" y="7"/>
                    </a:lnTo>
                    <a:lnTo>
                      <a:pt x="403" y="7"/>
                    </a:lnTo>
                    <a:lnTo>
                      <a:pt x="451" y="0"/>
                    </a:lnTo>
                    <a:lnTo>
                      <a:pt x="477" y="0"/>
                    </a:lnTo>
                    <a:lnTo>
                      <a:pt x="504" y="0"/>
                    </a:lnTo>
                    <a:lnTo>
                      <a:pt x="531" y="22"/>
                    </a:lnTo>
                    <a:lnTo>
                      <a:pt x="558" y="22"/>
                    </a:lnTo>
                    <a:lnTo>
                      <a:pt x="585" y="36"/>
                    </a:lnTo>
                    <a:lnTo>
                      <a:pt x="632" y="51"/>
                    </a:lnTo>
                    <a:lnTo>
                      <a:pt x="666" y="65"/>
                    </a:lnTo>
                    <a:lnTo>
                      <a:pt x="693" y="80"/>
                    </a:lnTo>
                    <a:lnTo>
                      <a:pt x="720" y="80"/>
                    </a:lnTo>
                    <a:lnTo>
                      <a:pt x="746" y="87"/>
                    </a:lnTo>
                    <a:lnTo>
                      <a:pt x="773" y="87"/>
                    </a:lnTo>
                    <a:lnTo>
                      <a:pt x="800" y="94"/>
                    </a:lnTo>
                    <a:lnTo>
                      <a:pt x="834" y="109"/>
                    </a:lnTo>
                    <a:lnTo>
                      <a:pt x="867" y="131"/>
                    </a:lnTo>
                    <a:lnTo>
                      <a:pt x="894" y="138"/>
                    </a:lnTo>
                    <a:lnTo>
                      <a:pt x="921" y="138"/>
                    </a:lnTo>
                    <a:lnTo>
                      <a:pt x="955" y="138"/>
                    </a:lnTo>
                    <a:lnTo>
                      <a:pt x="982" y="145"/>
                    </a:lnTo>
                    <a:lnTo>
                      <a:pt x="1009" y="145"/>
                    </a:lnTo>
                    <a:lnTo>
                      <a:pt x="1036" y="167"/>
                    </a:lnTo>
                    <a:lnTo>
                      <a:pt x="1089" y="189"/>
                    </a:lnTo>
                    <a:lnTo>
                      <a:pt x="1150" y="189"/>
                    </a:lnTo>
                    <a:lnTo>
                      <a:pt x="1177" y="189"/>
                    </a:lnTo>
                    <a:lnTo>
                      <a:pt x="1231" y="196"/>
                    </a:lnTo>
                    <a:lnTo>
                      <a:pt x="1257" y="211"/>
                    </a:lnTo>
                    <a:lnTo>
                      <a:pt x="1291" y="225"/>
                    </a:lnTo>
                    <a:lnTo>
                      <a:pt x="1318" y="240"/>
                    </a:lnTo>
                    <a:lnTo>
                      <a:pt x="1352" y="254"/>
                    </a:lnTo>
                    <a:lnTo>
                      <a:pt x="1385" y="254"/>
                    </a:lnTo>
                    <a:lnTo>
                      <a:pt x="1432" y="261"/>
                    </a:lnTo>
                    <a:lnTo>
                      <a:pt x="1459" y="269"/>
                    </a:lnTo>
                    <a:lnTo>
                      <a:pt x="1493" y="276"/>
                    </a:lnTo>
                    <a:lnTo>
                      <a:pt x="1533" y="283"/>
                    </a:lnTo>
                    <a:lnTo>
                      <a:pt x="1580" y="290"/>
                    </a:lnTo>
                    <a:lnTo>
                      <a:pt x="1607" y="290"/>
                    </a:lnTo>
                    <a:lnTo>
                      <a:pt x="1634" y="305"/>
                    </a:lnTo>
                    <a:lnTo>
                      <a:pt x="1668" y="312"/>
                    </a:lnTo>
                    <a:lnTo>
                      <a:pt x="1695" y="327"/>
                    </a:lnTo>
                    <a:lnTo>
                      <a:pt x="1721" y="341"/>
                    </a:lnTo>
                    <a:lnTo>
                      <a:pt x="1748" y="356"/>
                    </a:lnTo>
                    <a:lnTo>
                      <a:pt x="1782" y="385"/>
                    </a:lnTo>
                    <a:lnTo>
                      <a:pt x="1809" y="392"/>
                    </a:lnTo>
                    <a:lnTo>
                      <a:pt x="1843" y="392"/>
                    </a:lnTo>
                    <a:lnTo>
                      <a:pt x="1869" y="392"/>
                    </a:lnTo>
                    <a:lnTo>
                      <a:pt x="1923" y="392"/>
                    </a:lnTo>
                    <a:lnTo>
                      <a:pt x="1950" y="399"/>
                    </a:lnTo>
                    <a:lnTo>
                      <a:pt x="1977" y="406"/>
                    </a:lnTo>
                    <a:lnTo>
                      <a:pt x="1950" y="414"/>
                    </a:lnTo>
                    <a:lnTo>
                      <a:pt x="1923" y="421"/>
                    </a:lnTo>
                    <a:lnTo>
                      <a:pt x="1883" y="421"/>
                    </a:lnTo>
                    <a:lnTo>
                      <a:pt x="1856" y="421"/>
                    </a:lnTo>
                    <a:lnTo>
                      <a:pt x="1829" y="414"/>
                    </a:lnTo>
                    <a:lnTo>
                      <a:pt x="1802" y="414"/>
                    </a:lnTo>
                    <a:lnTo>
                      <a:pt x="1775" y="414"/>
                    </a:lnTo>
                    <a:lnTo>
                      <a:pt x="1742" y="392"/>
                    </a:lnTo>
                    <a:lnTo>
                      <a:pt x="1721" y="363"/>
                    </a:lnTo>
                    <a:lnTo>
                      <a:pt x="1695" y="356"/>
                    </a:lnTo>
                    <a:lnTo>
                      <a:pt x="1661" y="341"/>
                    </a:lnTo>
                    <a:lnTo>
                      <a:pt x="1627" y="327"/>
                    </a:lnTo>
                    <a:lnTo>
                      <a:pt x="1594" y="319"/>
                    </a:lnTo>
                    <a:lnTo>
                      <a:pt x="1560" y="312"/>
                    </a:lnTo>
                    <a:lnTo>
                      <a:pt x="1533" y="305"/>
                    </a:lnTo>
                    <a:lnTo>
                      <a:pt x="1506" y="298"/>
                    </a:lnTo>
                    <a:lnTo>
                      <a:pt x="1479" y="290"/>
                    </a:lnTo>
                    <a:lnTo>
                      <a:pt x="1432" y="283"/>
                    </a:lnTo>
                    <a:lnTo>
                      <a:pt x="1405" y="276"/>
                    </a:lnTo>
                    <a:lnTo>
                      <a:pt x="1379" y="269"/>
                    </a:lnTo>
                    <a:lnTo>
                      <a:pt x="1352" y="269"/>
                    </a:lnTo>
                    <a:lnTo>
                      <a:pt x="1325" y="269"/>
                    </a:lnTo>
                    <a:lnTo>
                      <a:pt x="1298" y="261"/>
                    </a:lnTo>
                    <a:lnTo>
                      <a:pt x="1264" y="240"/>
                    </a:lnTo>
                    <a:lnTo>
                      <a:pt x="1231" y="218"/>
                    </a:lnTo>
                    <a:lnTo>
                      <a:pt x="1197" y="203"/>
                    </a:lnTo>
                    <a:lnTo>
                      <a:pt x="1170" y="196"/>
                    </a:lnTo>
                    <a:lnTo>
                      <a:pt x="1136" y="196"/>
                    </a:lnTo>
                    <a:lnTo>
                      <a:pt x="1110" y="203"/>
                    </a:lnTo>
                    <a:lnTo>
                      <a:pt x="1083" y="203"/>
                    </a:lnTo>
                    <a:lnTo>
                      <a:pt x="1056" y="203"/>
                    </a:lnTo>
                    <a:lnTo>
                      <a:pt x="1029" y="196"/>
                    </a:lnTo>
                    <a:lnTo>
                      <a:pt x="1002" y="181"/>
                    </a:lnTo>
                    <a:lnTo>
                      <a:pt x="975" y="167"/>
                    </a:lnTo>
                    <a:lnTo>
                      <a:pt x="948" y="152"/>
                    </a:lnTo>
                    <a:lnTo>
                      <a:pt x="894" y="152"/>
                    </a:lnTo>
                    <a:lnTo>
                      <a:pt x="867" y="152"/>
                    </a:lnTo>
                    <a:lnTo>
                      <a:pt x="841" y="138"/>
                    </a:lnTo>
                    <a:lnTo>
                      <a:pt x="814" y="116"/>
                    </a:lnTo>
                    <a:lnTo>
                      <a:pt x="787" y="102"/>
                    </a:lnTo>
                    <a:lnTo>
                      <a:pt x="760" y="102"/>
                    </a:lnTo>
                    <a:lnTo>
                      <a:pt x="726" y="94"/>
                    </a:lnTo>
                    <a:lnTo>
                      <a:pt x="699" y="80"/>
                    </a:lnTo>
                    <a:lnTo>
                      <a:pt x="672" y="65"/>
                    </a:lnTo>
                    <a:lnTo>
                      <a:pt x="646" y="58"/>
                    </a:lnTo>
                    <a:lnTo>
                      <a:pt x="612" y="51"/>
                    </a:lnTo>
                    <a:lnTo>
                      <a:pt x="585" y="44"/>
                    </a:lnTo>
                    <a:lnTo>
                      <a:pt x="558" y="36"/>
                    </a:lnTo>
                    <a:lnTo>
                      <a:pt x="531" y="29"/>
                    </a:lnTo>
                    <a:lnTo>
                      <a:pt x="498" y="22"/>
                    </a:lnTo>
                    <a:lnTo>
                      <a:pt x="464" y="15"/>
                    </a:lnTo>
                    <a:lnTo>
                      <a:pt x="430" y="15"/>
                    </a:lnTo>
                    <a:lnTo>
                      <a:pt x="377" y="15"/>
                    </a:lnTo>
                    <a:lnTo>
                      <a:pt x="343" y="15"/>
                    </a:lnTo>
                    <a:lnTo>
                      <a:pt x="316" y="15"/>
                    </a:lnTo>
                    <a:lnTo>
                      <a:pt x="289" y="29"/>
                    </a:lnTo>
                    <a:lnTo>
                      <a:pt x="262" y="36"/>
                    </a:lnTo>
                    <a:lnTo>
                      <a:pt x="235" y="44"/>
                    </a:lnTo>
                    <a:lnTo>
                      <a:pt x="202" y="58"/>
                    </a:lnTo>
                    <a:lnTo>
                      <a:pt x="168" y="73"/>
                    </a:lnTo>
                    <a:lnTo>
                      <a:pt x="134" y="87"/>
                    </a:lnTo>
                    <a:lnTo>
                      <a:pt x="108" y="94"/>
                    </a:lnTo>
                    <a:lnTo>
                      <a:pt x="81" y="94"/>
                    </a:lnTo>
                    <a:lnTo>
                      <a:pt x="54" y="94"/>
                    </a:lnTo>
                    <a:lnTo>
                      <a:pt x="27" y="80"/>
                    </a:lnTo>
                    <a:lnTo>
                      <a:pt x="0" y="65"/>
                    </a:lnTo>
                    <a:lnTo>
                      <a:pt x="27" y="73"/>
                    </a:lnTo>
                    <a:lnTo>
                      <a:pt x="40" y="73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3466" y="559"/>
                <a:ext cx="1827" cy="880"/>
              </a:xfrm>
              <a:custGeom>
                <a:avLst/>
                <a:gdLst>
                  <a:gd name="T0" fmla="*/ 27 w 1827"/>
                  <a:gd name="T1" fmla="*/ 864 h 880"/>
                  <a:gd name="T2" fmla="*/ 101 w 1827"/>
                  <a:gd name="T3" fmla="*/ 850 h 880"/>
                  <a:gd name="T4" fmla="*/ 154 w 1827"/>
                  <a:gd name="T5" fmla="*/ 814 h 880"/>
                  <a:gd name="T6" fmla="*/ 262 w 1827"/>
                  <a:gd name="T7" fmla="*/ 785 h 880"/>
                  <a:gd name="T8" fmla="*/ 322 w 1827"/>
                  <a:gd name="T9" fmla="*/ 726 h 880"/>
                  <a:gd name="T10" fmla="*/ 376 w 1827"/>
                  <a:gd name="T11" fmla="*/ 697 h 880"/>
                  <a:gd name="T12" fmla="*/ 430 w 1827"/>
                  <a:gd name="T13" fmla="*/ 661 h 880"/>
                  <a:gd name="T14" fmla="*/ 497 w 1827"/>
                  <a:gd name="T15" fmla="*/ 625 h 880"/>
                  <a:gd name="T16" fmla="*/ 577 w 1827"/>
                  <a:gd name="T17" fmla="*/ 610 h 880"/>
                  <a:gd name="T18" fmla="*/ 651 w 1827"/>
                  <a:gd name="T19" fmla="*/ 588 h 880"/>
                  <a:gd name="T20" fmla="*/ 705 w 1827"/>
                  <a:gd name="T21" fmla="*/ 559 h 880"/>
                  <a:gd name="T22" fmla="*/ 765 w 1827"/>
                  <a:gd name="T23" fmla="*/ 501 h 880"/>
                  <a:gd name="T24" fmla="*/ 839 w 1827"/>
                  <a:gd name="T25" fmla="*/ 465 h 880"/>
                  <a:gd name="T26" fmla="*/ 886 w 1827"/>
                  <a:gd name="T27" fmla="*/ 407 h 880"/>
                  <a:gd name="T28" fmla="*/ 913 w 1827"/>
                  <a:gd name="T29" fmla="*/ 341 h 880"/>
                  <a:gd name="T30" fmla="*/ 967 w 1827"/>
                  <a:gd name="T31" fmla="*/ 283 h 880"/>
                  <a:gd name="T32" fmla="*/ 1027 w 1827"/>
                  <a:gd name="T33" fmla="*/ 240 h 880"/>
                  <a:gd name="T34" fmla="*/ 1094 w 1827"/>
                  <a:gd name="T35" fmla="*/ 203 h 880"/>
                  <a:gd name="T36" fmla="*/ 1175 w 1827"/>
                  <a:gd name="T37" fmla="*/ 174 h 880"/>
                  <a:gd name="T38" fmla="*/ 1242 w 1827"/>
                  <a:gd name="T39" fmla="*/ 174 h 880"/>
                  <a:gd name="T40" fmla="*/ 1336 w 1827"/>
                  <a:gd name="T41" fmla="*/ 145 h 880"/>
                  <a:gd name="T42" fmla="*/ 1390 w 1827"/>
                  <a:gd name="T43" fmla="*/ 123 h 880"/>
                  <a:gd name="T44" fmla="*/ 1443 w 1827"/>
                  <a:gd name="T45" fmla="*/ 109 h 880"/>
                  <a:gd name="T46" fmla="*/ 1497 w 1827"/>
                  <a:gd name="T47" fmla="*/ 94 h 880"/>
                  <a:gd name="T48" fmla="*/ 1584 w 1827"/>
                  <a:gd name="T49" fmla="*/ 94 h 880"/>
                  <a:gd name="T50" fmla="*/ 1638 w 1827"/>
                  <a:gd name="T51" fmla="*/ 73 h 880"/>
                  <a:gd name="T52" fmla="*/ 1698 w 1827"/>
                  <a:gd name="T53" fmla="*/ 44 h 880"/>
                  <a:gd name="T54" fmla="*/ 1766 w 1827"/>
                  <a:gd name="T55" fmla="*/ 22 h 880"/>
                  <a:gd name="T56" fmla="*/ 1826 w 1827"/>
                  <a:gd name="T57" fmla="*/ 0 h 880"/>
                  <a:gd name="T58" fmla="*/ 1766 w 1827"/>
                  <a:gd name="T59" fmla="*/ 22 h 880"/>
                  <a:gd name="T60" fmla="*/ 1705 w 1827"/>
                  <a:gd name="T61" fmla="*/ 80 h 880"/>
                  <a:gd name="T62" fmla="*/ 1625 w 1827"/>
                  <a:gd name="T63" fmla="*/ 102 h 880"/>
                  <a:gd name="T64" fmla="*/ 1564 w 1827"/>
                  <a:gd name="T65" fmla="*/ 116 h 880"/>
                  <a:gd name="T66" fmla="*/ 1484 w 1827"/>
                  <a:gd name="T67" fmla="*/ 138 h 880"/>
                  <a:gd name="T68" fmla="*/ 1430 w 1827"/>
                  <a:gd name="T69" fmla="*/ 145 h 880"/>
                  <a:gd name="T70" fmla="*/ 1370 w 1827"/>
                  <a:gd name="T71" fmla="*/ 160 h 880"/>
                  <a:gd name="T72" fmla="*/ 1302 w 1827"/>
                  <a:gd name="T73" fmla="*/ 174 h 880"/>
                  <a:gd name="T74" fmla="*/ 1242 w 1827"/>
                  <a:gd name="T75" fmla="*/ 203 h 880"/>
                  <a:gd name="T76" fmla="*/ 1175 w 1827"/>
                  <a:gd name="T77" fmla="*/ 218 h 880"/>
                  <a:gd name="T78" fmla="*/ 1121 w 1827"/>
                  <a:gd name="T79" fmla="*/ 240 h 880"/>
                  <a:gd name="T80" fmla="*/ 1067 w 1827"/>
                  <a:gd name="T81" fmla="*/ 262 h 880"/>
                  <a:gd name="T82" fmla="*/ 1014 w 1827"/>
                  <a:gd name="T83" fmla="*/ 298 h 880"/>
                  <a:gd name="T84" fmla="*/ 960 w 1827"/>
                  <a:gd name="T85" fmla="*/ 327 h 880"/>
                  <a:gd name="T86" fmla="*/ 913 w 1827"/>
                  <a:gd name="T87" fmla="*/ 370 h 880"/>
                  <a:gd name="T88" fmla="*/ 886 w 1827"/>
                  <a:gd name="T89" fmla="*/ 443 h 880"/>
                  <a:gd name="T90" fmla="*/ 846 w 1827"/>
                  <a:gd name="T91" fmla="*/ 509 h 880"/>
                  <a:gd name="T92" fmla="*/ 792 w 1827"/>
                  <a:gd name="T93" fmla="*/ 545 h 880"/>
                  <a:gd name="T94" fmla="*/ 732 w 1827"/>
                  <a:gd name="T95" fmla="*/ 567 h 880"/>
                  <a:gd name="T96" fmla="*/ 665 w 1827"/>
                  <a:gd name="T97" fmla="*/ 588 h 880"/>
                  <a:gd name="T98" fmla="*/ 591 w 1827"/>
                  <a:gd name="T99" fmla="*/ 610 h 880"/>
                  <a:gd name="T100" fmla="*/ 537 w 1827"/>
                  <a:gd name="T101" fmla="*/ 647 h 880"/>
                  <a:gd name="T102" fmla="*/ 477 w 1827"/>
                  <a:gd name="T103" fmla="*/ 654 h 880"/>
                  <a:gd name="T104" fmla="*/ 403 w 1827"/>
                  <a:gd name="T105" fmla="*/ 676 h 880"/>
                  <a:gd name="T106" fmla="*/ 356 w 1827"/>
                  <a:gd name="T107" fmla="*/ 734 h 880"/>
                  <a:gd name="T108" fmla="*/ 302 w 1827"/>
                  <a:gd name="T109" fmla="*/ 777 h 880"/>
                  <a:gd name="T110" fmla="*/ 208 w 1827"/>
                  <a:gd name="T111" fmla="*/ 799 h 880"/>
                  <a:gd name="T112" fmla="*/ 154 w 1827"/>
                  <a:gd name="T113" fmla="*/ 835 h 880"/>
                  <a:gd name="T114" fmla="*/ 101 w 1827"/>
                  <a:gd name="T115" fmla="*/ 872 h 880"/>
                  <a:gd name="T116" fmla="*/ 47 w 1827"/>
                  <a:gd name="T117" fmla="*/ 879 h 880"/>
                  <a:gd name="T118" fmla="*/ 0 w 1827"/>
                  <a:gd name="T119" fmla="*/ 864 h 8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27" h="880">
                    <a:moveTo>
                      <a:pt x="0" y="864"/>
                    </a:moveTo>
                    <a:lnTo>
                      <a:pt x="27" y="864"/>
                    </a:lnTo>
                    <a:lnTo>
                      <a:pt x="67" y="857"/>
                    </a:lnTo>
                    <a:lnTo>
                      <a:pt x="101" y="850"/>
                    </a:lnTo>
                    <a:lnTo>
                      <a:pt x="128" y="843"/>
                    </a:lnTo>
                    <a:lnTo>
                      <a:pt x="154" y="814"/>
                    </a:lnTo>
                    <a:lnTo>
                      <a:pt x="215" y="799"/>
                    </a:lnTo>
                    <a:lnTo>
                      <a:pt x="262" y="785"/>
                    </a:lnTo>
                    <a:lnTo>
                      <a:pt x="289" y="763"/>
                    </a:lnTo>
                    <a:lnTo>
                      <a:pt x="322" y="726"/>
                    </a:lnTo>
                    <a:lnTo>
                      <a:pt x="349" y="705"/>
                    </a:lnTo>
                    <a:lnTo>
                      <a:pt x="376" y="697"/>
                    </a:lnTo>
                    <a:lnTo>
                      <a:pt x="403" y="683"/>
                    </a:lnTo>
                    <a:lnTo>
                      <a:pt x="430" y="661"/>
                    </a:lnTo>
                    <a:lnTo>
                      <a:pt x="463" y="632"/>
                    </a:lnTo>
                    <a:lnTo>
                      <a:pt x="497" y="625"/>
                    </a:lnTo>
                    <a:lnTo>
                      <a:pt x="537" y="617"/>
                    </a:lnTo>
                    <a:lnTo>
                      <a:pt x="577" y="610"/>
                    </a:lnTo>
                    <a:lnTo>
                      <a:pt x="618" y="603"/>
                    </a:lnTo>
                    <a:lnTo>
                      <a:pt x="651" y="588"/>
                    </a:lnTo>
                    <a:lnTo>
                      <a:pt x="678" y="581"/>
                    </a:lnTo>
                    <a:lnTo>
                      <a:pt x="705" y="559"/>
                    </a:lnTo>
                    <a:lnTo>
                      <a:pt x="732" y="530"/>
                    </a:lnTo>
                    <a:lnTo>
                      <a:pt x="765" y="501"/>
                    </a:lnTo>
                    <a:lnTo>
                      <a:pt x="792" y="479"/>
                    </a:lnTo>
                    <a:lnTo>
                      <a:pt x="839" y="465"/>
                    </a:lnTo>
                    <a:lnTo>
                      <a:pt x="859" y="436"/>
                    </a:lnTo>
                    <a:lnTo>
                      <a:pt x="886" y="407"/>
                    </a:lnTo>
                    <a:lnTo>
                      <a:pt x="900" y="370"/>
                    </a:lnTo>
                    <a:lnTo>
                      <a:pt x="913" y="341"/>
                    </a:lnTo>
                    <a:lnTo>
                      <a:pt x="933" y="312"/>
                    </a:lnTo>
                    <a:lnTo>
                      <a:pt x="967" y="283"/>
                    </a:lnTo>
                    <a:lnTo>
                      <a:pt x="1000" y="262"/>
                    </a:lnTo>
                    <a:lnTo>
                      <a:pt x="1027" y="240"/>
                    </a:lnTo>
                    <a:lnTo>
                      <a:pt x="1061" y="218"/>
                    </a:lnTo>
                    <a:lnTo>
                      <a:pt x="1094" y="203"/>
                    </a:lnTo>
                    <a:lnTo>
                      <a:pt x="1121" y="189"/>
                    </a:lnTo>
                    <a:lnTo>
                      <a:pt x="1175" y="174"/>
                    </a:lnTo>
                    <a:lnTo>
                      <a:pt x="1202" y="182"/>
                    </a:lnTo>
                    <a:lnTo>
                      <a:pt x="1242" y="174"/>
                    </a:lnTo>
                    <a:lnTo>
                      <a:pt x="1302" y="167"/>
                    </a:lnTo>
                    <a:lnTo>
                      <a:pt x="1336" y="145"/>
                    </a:lnTo>
                    <a:lnTo>
                      <a:pt x="1363" y="131"/>
                    </a:lnTo>
                    <a:lnTo>
                      <a:pt x="1390" y="123"/>
                    </a:lnTo>
                    <a:lnTo>
                      <a:pt x="1416" y="116"/>
                    </a:lnTo>
                    <a:lnTo>
                      <a:pt x="1443" y="109"/>
                    </a:lnTo>
                    <a:lnTo>
                      <a:pt x="1470" y="102"/>
                    </a:lnTo>
                    <a:lnTo>
                      <a:pt x="1497" y="94"/>
                    </a:lnTo>
                    <a:lnTo>
                      <a:pt x="1524" y="94"/>
                    </a:lnTo>
                    <a:lnTo>
                      <a:pt x="1584" y="94"/>
                    </a:lnTo>
                    <a:lnTo>
                      <a:pt x="1611" y="87"/>
                    </a:lnTo>
                    <a:lnTo>
                      <a:pt x="1638" y="73"/>
                    </a:lnTo>
                    <a:lnTo>
                      <a:pt x="1672" y="58"/>
                    </a:lnTo>
                    <a:lnTo>
                      <a:pt x="1698" y="44"/>
                    </a:lnTo>
                    <a:lnTo>
                      <a:pt x="1732" y="36"/>
                    </a:lnTo>
                    <a:lnTo>
                      <a:pt x="1766" y="22"/>
                    </a:lnTo>
                    <a:lnTo>
                      <a:pt x="1799" y="15"/>
                    </a:lnTo>
                    <a:lnTo>
                      <a:pt x="1826" y="0"/>
                    </a:lnTo>
                    <a:lnTo>
                      <a:pt x="1792" y="0"/>
                    </a:lnTo>
                    <a:lnTo>
                      <a:pt x="1766" y="22"/>
                    </a:lnTo>
                    <a:lnTo>
                      <a:pt x="1732" y="51"/>
                    </a:lnTo>
                    <a:lnTo>
                      <a:pt x="1705" y="80"/>
                    </a:lnTo>
                    <a:lnTo>
                      <a:pt x="1678" y="102"/>
                    </a:lnTo>
                    <a:lnTo>
                      <a:pt x="1625" y="102"/>
                    </a:lnTo>
                    <a:lnTo>
                      <a:pt x="1598" y="109"/>
                    </a:lnTo>
                    <a:lnTo>
                      <a:pt x="1564" y="116"/>
                    </a:lnTo>
                    <a:lnTo>
                      <a:pt x="1531" y="131"/>
                    </a:lnTo>
                    <a:lnTo>
                      <a:pt x="1484" y="138"/>
                    </a:lnTo>
                    <a:lnTo>
                      <a:pt x="1457" y="145"/>
                    </a:lnTo>
                    <a:lnTo>
                      <a:pt x="1430" y="145"/>
                    </a:lnTo>
                    <a:lnTo>
                      <a:pt x="1396" y="160"/>
                    </a:lnTo>
                    <a:lnTo>
                      <a:pt x="1370" y="160"/>
                    </a:lnTo>
                    <a:lnTo>
                      <a:pt x="1329" y="167"/>
                    </a:lnTo>
                    <a:lnTo>
                      <a:pt x="1302" y="174"/>
                    </a:lnTo>
                    <a:lnTo>
                      <a:pt x="1276" y="189"/>
                    </a:lnTo>
                    <a:lnTo>
                      <a:pt x="1242" y="203"/>
                    </a:lnTo>
                    <a:lnTo>
                      <a:pt x="1208" y="218"/>
                    </a:lnTo>
                    <a:lnTo>
                      <a:pt x="1175" y="218"/>
                    </a:lnTo>
                    <a:lnTo>
                      <a:pt x="1148" y="225"/>
                    </a:lnTo>
                    <a:lnTo>
                      <a:pt x="1121" y="240"/>
                    </a:lnTo>
                    <a:lnTo>
                      <a:pt x="1094" y="247"/>
                    </a:lnTo>
                    <a:lnTo>
                      <a:pt x="1067" y="262"/>
                    </a:lnTo>
                    <a:lnTo>
                      <a:pt x="1041" y="276"/>
                    </a:lnTo>
                    <a:lnTo>
                      <a:pt x="1014" y="298"/>
                    </a:lnTo>
                    <a:lnTo>
                      <a:pt x="987" y="312"/>
                    </a:lnTo>
                    <a:lnTo>
                      <a:pt x="960" y="327"/>
                    </a:lnTo>
                    <a:lnTo>
                      <a:pt x="933" y="341"/>
                    </a:lnTo>
                    <a:lnTo>
                      <a:pt x="913" y="370"/>
                    </a:lnTo>
                    <a:lnTo>
                      <a:pt x="893" y="400"/>
                    </a:lnTo>
                    <a:lnTo>
                      <a:pt x="886" y="443"/>
                    </a:lnTo>
                    <a:lnTo>
                      <a:pt x="866" y="472"/>
                    </a:lnTo>
                    <a:lnTo>
                      <a:pt x="846" y="509"/>
                    </a:lnTo>
                    <a:lnTo>
                      <a:pt x="819" y="530"/>
                    </a:lnTo>
                    <a:lnTo>
                      <a:pt x="792" y="545"/>
                    </a:lnTo>
                    <a:lnTo>
                      <a:pt x="759" y="559"/>
                    </a:lnTo>
                    <a:lnTo>
                      <a:pt x="732" y="567"/>
                    </a:lnTo>
                    <a:lnTo>
                      <a:pt x="705" y="581"/>
                    </a:lnTo>
                    <a:lnTo>
                      <a:pt x="665" y="588"/>
                    </a:lnTo>
                    <a:lnTo>
                      <a:pt x="638" y="596"/>
                    </a:lnTo>
                    <a:lnTo>
                      <a:pt x="591" y="610"/>
                    </a:lnTo>
                    <a:lnTo>
                      <a:pt x="564" y="632"/>
                    </a:lnTo>
                    <a:lnTo>
                      <a:pt x="537" y="647"/>
                    </a:lnTo>
                    <a:lnTo>
                      <a:pt x="503" y="654"/>
                    </a:lnTo>
                    <a:lnTo>
                      <a:pt x="477" y="654"/>
                    </a:lnTo>
                    <a:lnTo>
                      <a:pt x="436" y="661"/>
                    </a:lnTo>
                    <a:lnTo>
                      <a:pt x="403" y="676"/>
                    </a:lnTo>
                    <a:lnTo>
                      <a:pt x="376" y="697"/>
                    </a:lnTo>
                    <a:lnTo>
                      <a:pt x="356" y="734"/>
                    </a:lnTo>
                    <a:lnTo>
                      <a:pt x="329" y="756"/>
                    </a:lnTo>
                    <a:lnTo>
                      <a:pt x="302" y="777"/>
                    </a:lnTo>
                    <a:lnTo>
                      <a:pt x="262" y="785"/>
                    </a:lnTo>
                    <a:lnTo>
                      <a:pt x="208" y="799"/>
                    </a:lnTo>
                    <a:lnTo>
                      <a:pt x="181" y="821"/>
                    </a:lnTo>
                    <a:lnTo>
                      <a:pt x="154" y="835"/>
                    </a:lnTo>
                    <a:lnTo>
                      <a:pt x="128" y="857"/>
                    </a:lnTo>
                    <a:lnTo>
                      <a:pt x="101" y="872"/>
                    </a:lnTo>
                    <a:lnTo>
                      <a:pt x="74" y="879"/>
                    </a:lnTo>
                    <a:lnTo>
                      <a:pt x="47" y="879"/>
                    </a:lnTo>
                    <a:lnTo>
                      <a:pt x="13" y="872"/>
                    </a:lnTo>
                    <a:lnTo>
                      <a:pt x="0" y="864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37" name="Freeform 13"/>
              <p:cNvSpPr>
                <a:spLocks/>
              </p:cNvSpPr>
              <p:nvPr/>
            </p:nvSpPr>
            <p:spPr bwMode="auto">
              <a:xfrm>
                <a:off x="531" y="356"/>
                <a:ext cx="4812" cy="3462"/>
              </a:xfrm>
              <a:custGeom>
                <a:avLst/>
                <a:gdLst>
                  <a:gd name="T0" fmla="*/ 444 w 4812"/>
                  <a:gd name="T1" fmla="*/ 348 h 3462"/>
                  <a:gd name="T2" fmla="*/ 817 w 4812"/>
                  <a:gd name="T3" fmla="*/ 664 h 3462"/>
                  <a:gd name="T4" fmla="*/ 1190 w 4812"/>
                  <a:gd name="T5" fmla="*/ 925 h 3462"/>
                  <a:gd name="T6" fmla="*/ 1614 w 4812"/>
                  <a:gd name="T7" fmla="*/ 1252 h 3462"/>
                  <a:gd name="T8" fmla="*/ 2058 w 4812"/>
                  <a:gd name="T9" fmla="*/ 1611 h 3462"/>
                  <a:gd name="T10" fmla="*/ 2421 w 4812"/>
                  <a:gd name="T11" fmla="*/ 1926 h 3462"/>
                  <a:gd name="T12" fmla="*/ 2673 w 4812"/>
                  <a:gd name="T13" fmla="*/ 2362 h 3462"/>
                  <a:gd name="T14" fmla="*/ 2249 w 4812"/>
                  <a:gd name="T15" fmla="*/ 2318 h 3462"/>
                  <a:gd name="T16" fmla="*/ 1815 w 4812"/>
                  <a:gd name="T17" fmla="*/ 2307 h 3462"/>
                  <a:gd name="T18" fmla="*/ 1311 w 4812"/>
                  <a:gd name="T19" fmla="*/ 2373 h 3462"/>
                  <a:gd name="T20" fmla="*/ 918 w 4812"/>
                  <a:gd name="T21" fmla="*/ 2318 h 3462"/>
                  <a:gd name="T22" fmla="*/ 474 w 4812"/>
                  <a:gd name="T23" fmla="*/ 2122 h 3462"/>
                  <a:gd name="T24" fmla="*/ 30 w 4812"/>
                  <a:gd name="T25" fmla="*/ 1752 h 3462"/>
                  <a:gd name="T26" fmla="*/ 403 w 4812"/>
                  <a:gd name="T27" fmla="*/ 2090 h 3462"/>
                  <a:gd name="T28" fmla="*/ 827 w 4812"/>
                  <a:gd name="T29" fmla="*/ 2296 h 3462"/>
                  <a:gd name="T30" fmla="*/ 635 w 4812"/>
                  <a:gd name="T31" fmla="*/ 2416 h 3462"/>
                  <a:gd name="T32" fmla="*/ 212 w 4812"/>
                  <a:gd name="T33" fmla="*/ 2569 h 3462"/>
                  <a:gd name="T34" fmla="*/ 252 w 4812"/>
                  <a:gd name="T35" fmla="*/ 2612 h 3462"/>
                  <a:gd name="T36" fmla="*/ 676 w 4812"/>
                  <a:gd name="T37" fmla="*/ 2438 h 3462"/>
                  <a:gd name="T38" fmla="*/ 1089 w 4812"/>
                  <a:gd name="T39" fmla="*/ 2405 h 3462"/>
                  <a:gd name="T40" fmla="*/ 1553 w 4812"/>
                  <a:gd name="T41" fmla="*/ 2569 h 3462"/>
                  <a:gd name="T42" fmla="*/ 1624 w 4812"/>
                  <a:gd name="T43" fmla="*/ 3004 h 3462"/>
                  <a:gd name="T44" fmla="*/ 1069 w 4812"/>
                  <a:gd name="T45" fmla="*/ 3189 h 3462"/>
                  <a:gd name="T46" fmla="*/ 595 w 4812"/>
                  <a:gd name="T47" fmla="*/ 3298 h 3462"/>
                  <a:gd name="T48" fmla="*/ 161 w 4812"/>
                  <a:gd name="T49" fmla="*/ 3341 h 3462"/>
                  <a:gd name="T50" fmla="*/ 292 w 4812"/>
                  <a:gd name="T51" fmla="*/ 3320 h 3462"/>
                  <a:gd name="T52" fmla="*/ 767 w 4812"/>
                  <a:gd name="T53" fmla="*/ 3298 h 3462"/>
                  <a:gd name="T54" fmla="*/ 1241 w 4812"/>
                  <a:gd name="T55" fmla="*/ 3189 h 3462"/>
                  <a:gd name="T56" fmla="*/ 1654 w 4812"/>
                  <a:gd name="T57" fmla="*/ 2982 h 3462"/>
                  <a:gd name="T58" fmla="*/ 2088 w 4812"/>
                  <a:gd name="T59" fmla="*/ 2917 h 3462"/>
                  <a:gd name="T60" fmla="*/ 2521 w 4812"/>
                  <a:gd name="T61" fmla="*/ 3058 h 3462"/>
                  <a:gd name="T62" fmla="*/ 2975 w 4812"/>
                  <a:gd name="T63" fmla="*/ 3200 h 3462"/>
                  <a:gd name="T64" fmla="*/ 3490 w 4812"/>
                  <a:gd name="T65" fmla="*/ 3309 h 3462"/>
                  <a:gd name="T66" fmla="*/ 3944 w 4812"/>
                  <a:gd name="T67" fmla="*/ 3385 h 3462"/>
                  <a:gd name="T68" fmla="*/ 4408 w 4812"/>
                  <a:gd name="T69" fmla="*/ 3450 h 3462"/>
                  <a:gd name="T70" fmla="*/ 4297 w 4812"/>
                  <a:gd name="T71" fmla="*/ 3439 h 3462"/>
                  <a:gd name="T72" fmla="*/ 3782 w 4812"/>
                  <a:gd name="T73" fmla="*/ 3330 h 3462"/>
                  <a:gd name="T74" fmla="*/ 3197 w 4812"/>
                  <a:gd name="T75" fmla="*/ 3200 h 3462"/>
                  <a:gd name="T76" fmla="*/ 2733 w 4812"/>
                  <a:gd name="T77" fmla="*/ 3124 h 3462"/>
                  <a:gd name="T78" fmla="*/ 2199 w 4812"/>
                  <a:gd name="T79" fmla="*/ 2884 h 3462"/>
                  <a:gd name="T80" fmla="*/ 1684 w 4812"/>
                  <a:gd name="T81" fmla="*/ 2677 h 3462"/>
                  <a:gd name="T82" fmla="*/ 1220 w 4812"/>
                  <a:gd name="T83" fmla="*/ 2471 h 3462"/>
                  <a:gd name="T84" fmla="*/ 1493 w 4812"/>
                  <a:gd name="T85" fmla="*/ 2394 h 3462"/>
                  <a:gd name="T86" fmla="*/ 2078 w 4812"/>
                  <a:gd name="T87" fmla="*/ 2318 h 3462"/>
                  <a:gd name="T88" fmla="*/ 2582 w 4812"/>
                  <a:gd name="T89" fmla="*/ 2362 h 3462"/>
                  <a:gd name="T90" fmla="*/ 3056 w 4812"/>
                  <a:gd name="T91" fmla="*/ 2569 h 3462"/>
                  <a:gd name="T92" fmla="*/ 3500 w 4812"/>
                  <a:gd name="T93" fmla="*/ 2743 h 3462"/>
                  <a:gd name="T94" fmla="*/ 4075 w 4812"/>
                  <a:gd name="T95" fmla="*/ 3004 h 3462"/>
                  <a:gd name="T96" fmla="*/ 4569 w 4812"/>
                  <a:gd name="T97" fmla="*/ 3243 h 3462"/>
                  <a:gd name="T98" fmla="*/ 4650 w 4812"/>
                  <a:gd name="T99" fmla="*/ 3265 h 3462"/>
                  <a:gd name="T100" fmla="*/ 4196 w 4812"/>
                  <a:gd name="T101" fmla="*/ 3015 h 3462"/>
                  <a:gd name="T102" fmla="*/ 3742 w 4812"/>
                  <a:gd name="T103" fmla="*/ 2764 h 3462"/>
                  <a:gd name="T104" fmla="*/ 3278 w 4812"/>
                  <a:gd name="T105" fmla="*/ 2634 h 3462"/>
                  <a:gd name="T106" fmla="*/ 2733 w 4812"/>
                  <a:gd name="T107" fmla="*/ 2362 h 3462"/>
                  <a:gd name="T108" fmla="*/ 2461 w 4812"/>
                  <a:gd name="T109" fmla="*/ 1959 h 3462"/>
                  <a:gd name="T110" fmla="*/ 2168 w 4812"/>
                  <a:gd name="T111" fmla="*/ 1600 h 3462"/>
                  <a:gd name="T112" fmla="*/ 1765 w 4812"/>
                  <a:gd name="T113" fmla="*/ 1317 h 3462"/>
                  <a:gd name="T114" fmla="*/ 1362 w 4812"/>
                  <a:gd name="T115" fmla="*/ 969 h 3462"/>
                  <a:gd name="T116" fmla="*/ 938 w 4812"/>
                  <a:gd name="T117" fmla="*/ 740 h 3462"/>
                  <a:gd name="T118" fmla="*/ 595 w 4812"/>
                  <a:gd name="T119" fmla="*/ 392 h 3462"/>
                  <a:gd name="T120" fmla="*/ 242 w 4812"/>
                  <a:gd name="T121" fmla="*/ 87 h 3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812" h="3462">
                    <a:moveTo>
                      <a:pt x="101" y="0"/>
                    </a:moveTo>
                    <a:lnTo>
                      <a:pt x="141" y="44"/>
                    </a:lnTo>
                    <a:lnTo>
                      <a:pt x="182" y="76"/>
                    </a:lnTo>
                    <a:lnTo>
                      <a:pt x="222" y="109"/>
                    </a:lnTo>
                    <a:lnTo>
                      <a:pt x="262" y="141"/>
                    </a:lnTo>
                    <a:lnTo>
                      <a:pt x="282" y="185"/>
                    </a:lnTo>
                    <a:lnTo>
                      <a:pt x="323" y="218"/>
                    </a:lnTo>
                    <a:lnTo>
                      <a:pt x="363" y="261"/>
                    </a:lnTo>
                    <a:lnTo>
                      <a:pt x="403" y="305"/>
                    </a:lnTo>
                    <a:lnTo>
                      <a:pt x="444" y="348"/>
                    </a:lnTo>
                    <a:lnTo>
                      <a:pt x="484" y="370"/>
                    </a:lnTo>
                    <a:lnTo>
                      <a:pt x="524" y="414"/>
                    </a:lnTo>
                    <a:lnTo>
                      <a:pt x="565" y="435"/>
                    </a:lnTo>
                    <a:lnTo>
                      <a:pt x="605" y="446"/>
                    </a:lnTo>
                    <a:lnTo>
                      <a:pt x="646" y="479"/>
                    </a:lnTo>
                    <a:lnTo>
                      <a:pt x="686" y="501"/>
                    </a:lnTo>
                    <a:lnTo>
                      <a:pt x="716" y="544"/>
                    </a:lnTo>
                    <a:lnTo>
                      <a:pt x="756" y="566"/>
                    </a:lnTo>
                    <a:lnTo>
                      <a:pt x="797" y="588"/>
                    </a:lnTo>
                    <a:lnTo>
                      <a:pt x="817" y="664"/>
                    </a:lnTo>
                    <a:lnTo>
                      <a:pt x="847" y="707"/>
                    </a:lnTo>
                    <a:lnTo>
                      <a:pt x="888" y="729"/>
                    </a:lnTo>
                    <a:lnTo>
                      <a:pt x="928" y="762"/>
                    </a:lnTo>
                    <a:lnTo>
                      <a:pt x="958" y="805"/>
                    </a:lnTo>
                    <a:lnTo>
                      <a:pt x="999" y="805"/>
                    </a:lnTo>
                    <a:lnTo>
                      <a:pt x="1029" y="849"/>
                    </a:lnTo>
                    <a:lnTo>
                      <a:pt x="1069" y="871"/>
                    </a:lnTo>
                    <a:lnTo>
                      <a:pt x="1109" y="892"/>
                    </a:lnTo>
                    <a:lnTo>
                      <a:pt x="1150" y="925"/>
                    </a:lnTo>
                    <a:lnTo>
                      <a:pt x="1190" y="925"/>
                    </a:lnTo>
                    <a:lnTo>
                      <a:pt x="1230" y="947"/>
                    </a:lnTo>
                    <a:lnTo>
                      <a:pt x="1281" y="969"/>
                    </a:lnTo>
                    <a:lnTo>
                      <a:pt x="1321" y="1012"/>
                    </a:lnTo>
                    <a:lnTo>
                      <a:pt x="1362" y="1023"/>
                    </a:lnTo>
                    <a:lnTo>
                      <a:pt x="1402" y="1067"/>
                    </a:lnTo>
                    <a:lnTo>
                      <a:pt x="1422" y="1121"/>
                    </a:lnTo>
                    <a:lnTo>
                      <a:pt x="1473" y="1165"/>
                    </a:lnTo>
                    <a:lnTo>
                      <a:pt x="1523" y="1197"/>
                    </a:lnTo>
                    <a:lnTo>
                      <a:pt x="1573" y="1241"/>
                    </a:lnTo>
                    <a:lnTo>
                      <a:pt x="1614" y="1252"/>
                    </a:lnTo>
                    <a:lnTo>
                      <a:pt x="1664" y="1284"/>
                    </a:lnTo>
                    <a:lnTo>
                      <a:pt x="1705" y="1328"/>
                    </a:lnTo>
                    <a:lnTo>
                      <a:pt x="1795" y="1350"/>
                    </a:lnTo>
                    <a:lnTo>
                      <a:pt x="1836" y="1382"/>
                    </a:lnTo>
                    <a:lnTo>
                      <a:pt x="1856" y="1437"/>
                    </a:lnTo>
                    <a:lnTo>
                      <a:pt x="1866" y="1513"/>
                    </a:lnTo>
                    <a:lnTo>
                      <a:pt x="1916" y="1556"/>
                    </a:lnTo>
                    <a:lnTo>
                      <a:pt x="1967" y="1567"/>
                    </a:lnTo>
                    <a:lnTo>
                      <a:pt x="2017" y="1578"/>
                    </a:lnTo>
                    <a:lnTo>
                      <a:pt x="2058" y="1611"/>
                    </a:lnTo>
                    <a:lnTo>
                      <a:pt x="2098" y="1643"/>
                    </a:lnTo>
                    <a:lnTo>
                      <a:pt x="2138" y="1665"/>
                    </a:lnTo>
                    <a:lnTo>
                      <a:pt x="2199" y="1665"/>
                    </a:lnTo>
                    <a:lnTo>
                      <a:pt x="2239" y="1676"/>
                    </a:lnTo>
                    <a:lnTo>
                      <a:pt x="2279" y="1687"/>
                    </a:lnTo>
                    <a:lnTo>
                      <a:pt x="2300" y="1774"/>
                    </a:lnTo>
                    <a:lnTo>
                      <a:pt x="2320" y="1818"/>
                    </a:lnTo>
                    <a:lnTo>
                      <a:pt x="2370" y="1861"/>
                    </a:lnTo>
                    <a:lnTo>
                      <a:pt x="2411" y="1883"/>
                    </a:lnTo>
                    <a:lnTo>
                      <a:pt x="2421" y="1926"/>
                    </a:lnTo>
                    <a:lnTo>
                      <a:pt x="2431" y="1970"/>
                    </a:lnTo>
                    <a:lnTo>
                      <a:pt x="2451" y="2013"/>
                    </a:lnTo>
                    <a:lnTo>
                      <a:pt x="2481" y="2068"/>
                    </a:lnTo>
                    <a:lnTo>
                      <a:pt x="2511" y="2122"/>
                    </a:lnTo>
                    <a:lnTo>
                      <a:pt x="2521" y="2166"/>
                    </a:lnTo>
                    <a:lnTo>
                      <a:pt x="2532" y="2209"/>
                    </a:lnTo>
                    <a:lnTo>
                      <a:pt x="2552" y="2253"/>
                    </a:lnTo>
                    <a:lnTo>
                      <a:pt x="2602" y="2296"/>
                    </a:lnTo>
                    <a:lnTo>
                      <a:pt x="2643" y="2318"/>
                    </a:lnTo>
                    <a:lnTo>
                      <a:pt x="2673" y="2362"/>
                    </a:lnTo>
                    <a:lnTo>
                      <a:pt x="2632" y="2362"/>
                    </a:lnTo>
                    <a:lnTo>
                      <a:pt x="2592" y="2362"/>
                    </a:lnTo>
                    <a:lnTo>
                      <a:pt x="2542" y="2351"/>
                    </a:lnTo>
                    <a:lnTo>
                      <a:pt x="2501" y="2340"/>
                    </a:lnTo>
                    <a:lnTo>
                      <a:pt x="2461" y="2340"/>
                    </a:lnTo>
                    <a:lnTo>
                      <a:pt x="2421" y="2340"/>
                    </a:lnTo>
                    <a:lnTo>
                      <a:pt x="2380" y="2307"/>
                    </a:lnTo>
                    <a:lnTo>
                      <a:pt x="2330" y="2296"/>
                    </a:lnTo>
                    <a:lnTo>
                      <a:pt x="2290" y="2296"/>
                    </a:lnTo>
                    <a:lnTo>
                      <a:pt x="2249" y="2318"/>
                    </a:lnTo>
                    <a:lnTo>
                      <a:pt x="2209" y="2329"/>
                    </a:lnTo>
                    <a:lnTo>
                      <a:pt x="2168" y="2329"/>
                    </a:lnTo>
                    <a:lnTo>
                      <a:pt x="2128" y="2329"/>
                    </a:lnTo>
                    <a:lnTo>
                      <a:pt x="2088" y="2329"/>
                    </a:lnTo>
                    <a:lnTo>
                      <a:pt x="2047" y="2329"/>
                    </a:lnTo>
                    <a:lnTo>
                      <a:pt x="2007" y="2329"/>
                    </a:lnTo>
                    <a:lnTo>
                      <a:pt x="1957" y="2340"/>
                    </a:lnTo>
                    <a:lnTo>
                      <a:pt x="1906" y="2340"/>
                    </a:lnTo>
                    <a:lnTo>
                      <a:pt x="1866" y="2318"/>
                    </a:lnTo>
                    <a:lnTo>
                      <a:pt x="1815" y="2307"/>
                    </a:lnTo>
                    <a:lnTo>
                      <a:pt x="1745" y="2318"/>
                    </a:lnTo>
                    <a:lnTo>
                      <a:pt x="1705" y="2340"/>
                    </a:lnTo>
                    <a:lnTo>
                      <a:pt x="1664" y="2362"/>
                    </a:lnTo>
                    <a:lnTo>
                      <a:pt x="1624" y="2373"/>
                    </a:lnTo>
                    <a:lnTo>
                      <a:pt x="1583" y="2373"/>
                    </a:lnTo>
                    <a:lnTo>
                      <a:pt x="1543" y="2373"/>
                    </a:lnTo>
                    <a:lnTo>
                      <a:pt x="1473" y="2373"/>
                    </a:lnTo>
                    <a:lnTo>
                      <a:pt x="1432" y="2373"/>
                    </a:lnTo>
                    <a:lnTo>
                      <a:pt x="1352" y="2373"/>
                    </a:lnTo>
                    <a:lnTo>
                      <a:pt x="1311" y="2373"/>
                    </a:lnTo>
                    <a:lnTo>
                      <a:pt x="1271" y="2384"/>
                    </a:lnTo>
                    <a:lnTo>
                      <a:pt x="1230" y="2405"/>
                    </a:lnTo>
                    <a:lnTo>
                      <a:pt x="1190" y="2405"/>
                    </a:lnTo>
                    <a:lnTo>
                      <a:pt x="1150" y="2405"/>
                    </a:lnTo>
                    <a:lnTo>
                      <a:pt x="1109" y="2405"/>
                    </a:lnTo>
                    <a:lnTo>
                      <a:pt x="1069" y="2405"/>
                    </a:lnTo>
                    <a:lnTo>
                      <a:pt x="1029" y="2405"/>
                    </a:lnTo>
                    <a:lnTo>
                      <a:pt x="988" y="2394"/>
                    </a:lnTo>
                    <a:lnTo>
                      <a:pt x="948" y="2362"/>
                    </a:lnTo>
                    <a:lnTo>
                      <a:pt x="918" y="2318"/>
                    </a:lnTo>
                    <a:lnTo>
                      <a:pt x="877" y="2286"/>
                    </a:lnTo>
                    <a:lnTo>
                      <a:pt x="837" y="2275"/>
                    </a:lnTo>
                    <a:lnTo>
                      <a:pt x="797" y="2253"/>
                    </a:lnTo>
                    <a:lnTo>
                      <a:pt x="736" y="2242"/>
                    </a:lnTo>
                    <a:lnTo>
                      <a:pt x="696" y="2220"/>
                    </a:lnTo>
                    <a:lnTo>
                      <a:pt x="656" y="2220"/>
                    </a:lnTo>
                    <a:lnTo>
                      <a:pt x="615" y="2198"/>
                    </a:lnTo>
                    <a:lnTo>
                      <a:pt x="565" y="2144"/>
                    </a:lnTo>
                    <a:lnTo>
                      <a:pt x="524" y="2122"/>
                    </a:lnTo>
                    <a:lnTo>
                      <a:pt x="474" y="2122"/>
                    </a:lnTo>
                    <a:lnTo>
                      <a:pt x="434" y="2101"/>
                    </a:lnTo>
                    <a:lnTo>
                      <a:pt x="383" y="2057"/>
                    </a:lnTo>
                    <a:lnTo>
                      <a:pt x="313" y="2013"/>
                    </a:lnTo>
                    <a:lnTo>
                      <a:pt x="272" y="1981"/>
                    </a:lnTo>
                    <a:lnTo>
                      <a:pt x="232" y="1970"/>
                    </a:lnTo>
                    <a:lnTo>
                      <a:pt x="192" y="1937"/>
                    </a:lnTo>
                    <a:lnTo>
                      <a:pt x="161" y="1894"/>
                    </a:lnTo>
                    <a:lnTo>
                      <a:pt x="121" y="1839"/>
                    </a:lnTo>
                    <a:lnTo>
                      <a:pt x="71" y="1785"/>
                    </a:lnTo>
                    <a:lnTo>
                      <a:pt x="30" y="1752"/>
                    </a:lnTo>
                    <a:lnTo>
                      <a:pt x="50" y="1796"/>
                    </a:lnTo>
                    <a:lnTo>
                      <a:pt x="91" y="1828"/>
                    </a:lnTo>
                    <a:lnTo>
                      <a:pt x="121" y="1872"/>
                    </a:lnTo>
                    <a:lnTo>
                      <a:pt x="151" y="1916"/>
                    </a:lnTo>
                    <a:lnTo>
                      <a:pt x="192" y="1959"/>
                    </a:lnTo>
                    <a:lnTo>
                      <a:pt x="232" y="1981"/>
                    </a:lnTo>
                    <a:lnTo>
                      <a:pt x="282" y="2013"/>
                    </a:lnTo>
                    <a:lnTo>
                      <a:pt x="323" y="2035"/>
                    </a:lnTo>
                    <a:lnTo>
                      <a:pt x="363" y="2068"/>
                    </a:lnTo>
                    <a:lnTo>
                      <a:pt x="403" y="2090"/>
                    </a:lnTo>
                    <a:lnTo>
                      <a:pt x="444" y="2111"/>
                    </a:lnTo>
                    <a:lnTo>
                      <a:pt x="484" y="2122"/>
                    </a:lnTo>
                    <a:lnTo>
                      <a:pt x="524" y="2155"/>
                    </a:lnTo>
                    <a:lnTo>
                      <a:pt x="565" y="2188"/>
                    </a:lnTo>
                    <a:lnTo>
                      <a:pt x="615" y="2231"/>
                    </a:lnTo>
                    <a:lnTo>
                      <a:pt x="656" y="2231"/>
                    </a:lnTo>
                    <a:lnTo>
                      <a:pt x="696" y="2231"/>
                    </a:lnTo>
                    <a:lnTo>
                      <a:pt x="736" y="2275"/>
                    </a:lnTo>
                    <a:lnTo>
                      <a:pt x="787" y="2286"/>
                    </a:lnTo>
                    <a:lnTo>
                      <a:pt x="827" y="2296"/>
                    </a:lnTo>
                    <a:lnTo>
                      <a:pt x="908" y="2329"/>
                    </a:lnTo>
                    <a:lnTo>
                      <a:pt x="948" y="2373"/>
                    </a:lnTo>
                    <a:lnTo>
                      <a:pt x="999" y="2427"/>
                    </a:lnTo>
                    <a:lnTo>
                      <a:pt x="938" y="2438"/>
                    </a:lnTo>
                    <a:lnTo>
                      <a:pt x="888" y="2405"/>
                    </a:lnTo>
                    <a:lnTo>
                      <a:pt x="847" y="2394"/>
                    </a:lnTo>
                    <a:lnTo>
                      <a:pt x="807" y="2405"/>
                    </a:lnTo>
                    <a:lnTo>
                      <a:pt x="767" y="2427"/>
                    </a:lnTo>
                    <a:lnTo>
                      <a:pt x="716" y="2427"/>
                    </a:lnTo>
                    <a:lnTo>
                      <a:pt x="635" y="2416"/>
                    </a:lnTo>
                    <a:lnTo>
                      <a:pt x="595" y="2394"/>
                    </a:lnTo>
                    <a:lnTo>
                      <a:pt x="555" y="2405"/>
                    </a:lnTo>
                    <a:lnTo>
                      <a:pt x="514" y="2427"/>
                    </a:lnTo>
                    <a:lnTo>
                      <a:pt x="474" y="2438"/>
                    </a:lnTo>
                    <a:lnTo>
                      <a:pt x="403" y="2471"/>
                    </a:lnTo>
                    <a:lnTo>
                      <a:pt x="373" y="2547"/>
                    </a:lnTo>
                    <a:lnTo>
                      <a:pt x="333" y="2569"/>
                    </a:lnTo>
                    <a:lnTo>
                      <a:pt x="292" y="2579"/>
                    </a:lnTo>
                    <a:lnTo>
                      <a:pt x="252" y="2569"/>
                    </a:lnTo>
                    <a:lnTo>
                      <a:pt x="212" y="2569"/>
                    </a:lnTo>
                    <a:lnTo>
                      <a:pt x="171" y="2569"/>
                    </a:lnTo>
                    <a:lnTo>
                      <a:pt x="121" y="2569"/>
                    </a:lnTo>
                    <a:lnTo>
                      <a:pt x="81" y="2569"/>
                    </a:lnTo>
                    <a:lnTo>
                      <a:pt x="40" y="2569"/>
                    </a:lnTo>
                    <a:lnTo>
                      <a:pt x="0" y="2569"/>
                    </a:lnTo>
                    <a:lnTo>
                      <a:pt x="71" y="2569"/>
                    </a:lnTo>
                    <a:lnTo>
                      <a:pt x="131" y="2569"/>
                    </a:lnTo>
                    <a:lnTo>
                      <a:pt x="171" y="2590"/>
                    </a:lnTo>
                    <a:lnTo>
                      <a:pt x="212" y="2612"/>
                    </a:lnTo>
                    <a:lnTo>
                      <a:pt x="252" y="2612"/>
                    </a:lnTo>
                    <a:lnTo>
                      <a:pt x="292" y="2612"/>
                    </a:lnTo>
                    <a:lnTo>
                      <a:pt x="333" y="2590"/>
                    </a:lnTo>
                    <a:lnTo>
                      <a:pt x="373" y="2547"/>
                    </a:lnTo>
                    <a:lnTo>
                      <a:pt x="424" y="2503"/>
                    </a:lnTo>
                    <a:lnTo>
                      <a:pt x="464" y="2481"/>
                    </a:lnTo>
                    <a:lnTo>
                      <a:pt x="504" y="2449"/>
                    </a:lnTo>
                    <a:lnTo>
                      <a:pt x="555" y="2438"/>
                    </a:lnTo>
                    <a:lnTo>
                      <a:pt x="595" y="2438"/>
                    </a:lnTo>
                    <a:lnTo>
                      <a:pt x="635" y="2438"/>
                    </a:lnTo>
                    <a:lnTo>
                      <a:pt x="676" y="2438"/>
                    </a:lnTo>
                    <a:lnTo>
                      <a:pt x="716" y="2438"/>
                    </a:lnTo>
                    <a:lnTo>
                      <a:pt x="756" y="2438"/>
                    </a:lnTo>
                    <a:lnTo>
                      <a:pt x="797" y="2427"/>
                    </a:lnTo>
                    <a:lnTo>
                      <a:pt x="847" y="2416"/>
                    </a:lnTo>
                    <a:lnTo>
                      <a:pt x="888" y="2438"/>
                    </a:lnTo>
                    <a:lnTo>
                      <a:pt x="928" y="2449"/>
                    </a:lnTo>
                    <a:lnTo>
                      <a:pt x="978" y="2460"/>
                    </a:lnTo>
                    <a:lnTo>
                      <a:pt x="1019" y="2460"/>
                    </a:lnTo>
                    <a:lnTo>
                      <a:pt x="1049" y="2416"/>
                    </a:lnTo>
                    <a:lnTo>
                      <a:pt x="1089" y="2405"/>
                    </a:lnTo>
                    <a:lnTo>
                      <a:pt x="1130" y="2427"/>
                    </a:lnTo>
                    <a:lnTo>
                      <a:pt x="1170" y="2460"/>
                    </a:lnTo>
                    <a:lnTo>
                      <a:pt x="1210" y="2481"/>
                    </a:lnTo>
                    <a:lnTo>
                      <a:pt x="1251" y="2481"/>
                    </a:lnTo>
                    <a:lnTo>
                      <a:pt x="1291" y="2503"/>
                    </a:lnTo>
                    <a:lnTo>
                      <a:pt x="1341" y="2525"/>
                    </a:lnTo>
                    <a:lnTo>
                      <a:pt x="1382" y="2536"/>
                    </a:lnTo>
                    <a:lnTo>
                      <a:pt x="1422" y="2547"/>
                    </a:lnTo>
                    <a:lnTo>
                      <a:pt x="1493" y="2558"/>
                    </a:lnTo>
                    <a:lnTo>
                      <a:pt x="1553" y="2569"/>
                    </a:lnTo>
                    <a:lnTo>
                      <a:pt x="1594" y="2612"/>
                    </a:lnTo>
                    <a:lnTo>
                      <a:pt x="1604" y="2656"/>
                    </a:lnTo>
                    <a:lnTo>
                      <a:pt x="1684" y="2710"/>
                    </a:lnTo>
                    <a:lnTo>
                      <a:pt x="1725" y="2743"/>
                    </a:lnTo>
                    <a:lnTo>
                      <a:pt x="1755" y="2819"/>
                    </a:lnTo>
                    <a:lnTo>
                      <a:pt x="1785" y="2862"/>
                    </a:lnTo>
                    <a:lnTo>
                      <a:pt x="1705" y="2873"/>
                    </a:lnTo>
                    <a:lnTo>
                      <a:pt x="1664" y="2906"/>
                    </a:lnTo>
                    <a:lnTo>
                      <a:pt x="1634" y="2949"/>
                    </a:lnTo>
                    <a:lnTo>
                      <a:pt x="1624" y="3004"/>
                    </a:lnTo>
                    <a:lnTo>
                      <a:pt x="1533" y="3037"/>
                    </a:lnTo>
                    <a:lnTo>
                      <a:pt x="1452" y="3047"/>
                    </a:lnTo>
                    <a:lnTo>
                      <a:pt x="1402" y="3080"/>
                    </a:lnTo>
                    <a:lnTo>
                      <a:pt x="1352" y="3134"/>
                    </a:lnTo>
                    <a:lnTo>
                      <a:pt x="1311" y="3156"/>
                    </a:lnTo>
                    <a:lnTo>
                      <a:pt x="1271" y="3167"/>
                    </a:lnTo>
                    <a:lnTo>
                      <a:pt x="1230" y="3167"/>
                    </a:lnTo>
                    <a:lnTo>
                      <a:pt x="1190" y="3167"/>
                    </a:lnTo>
                    <a:lnTo>
                      <a:pt x="1150" y="3178"/>
                    </a:lnTo>
                    <a:lnTo>
                      <a:pt x="1069" y="3189"/>
                    </a:lnTo>
                    <a:lnTo>
                      <a:pt x="1029" y="3200"/>
                    </a:lnTo>
                    <a:lnTo>
                      <a:pt x="968" y="3211"/>
                    </a:lnTo>
                    <a:lnTo>
                      <a:pt x="908" y="3211"/>
                    </a:lnTo>
                    <a:lnTo>
                      <a:pt x="867" y="3211"/>
                    </a:lnTo>
                    <a:lnTo>
                      <a:pt x="827" y="3222"/>
                    </a:lnTo>
                    <a:lnTo>
                      <a:pt x="777" y="3243"/>
                    </a:lnTo>
                    <a:lnTo>
                      <a:pt x="736" y="3265"/>
                    </a:lnTo>
                    <a:lnTo>
                      <a:pt x="696" y="3287"/>
                    </a:lnTo>
                    <a:lnTo>
                      <a:pt x="656" y="3298"/>
                    </a:lnTo>
                    <a:lnTo>
                      <a:pt x="595" y="3298"/>
                    </a:lnTo>
                    <a:lnTo>
                      <a:pt x="555" y="3309"/>
                    </a:lnTo>
                    <a:lnTo>
                      <a:pt x="514" y="3309"/>
                    </a:lnTo>
                    <a:lnTo>
                      <a:pt x="474" y="3320"/>
                    </a:lnTo>
                    <a:lnTo>
                      <a:pt x="403" y="3320"/>
                    </a:lnTo>
                    <a:lnTo>
                      <a:pt x="363" y="3320"/>
                    </a:lnTo>
                    <a:lnTo>
                      <a:pt x="323" y="3320"/>
                    </a:lnTo>
                    <a:lnTo>
                      <a:pt x="282" y="3320"/>
                    </a:lnTo>
                    <a:lnTo>
                      <a:pt x="242" y="3320"/>
                    </a:lnTo>
                    <a:lnTo>
                      <a:pt x="202" y="3330"/>
                    </a:lnTo>
                    <a:lnTo>
                      <a:pt x="161" y="3341"/>
                    </a:lnTo>
                    <a:lnTo>
                      <a:pt x="91" y="3341"/>
                    </a:lnTo>
                    <a:lnTo>
                      <a:pt x="50" y="3352"/>
                    </a:lnTo>
                    <a:lnTo>
                      <a:pt x="10" y="3396"/>
                    </a:lnTo>
                    <a:lnTo>
                      <a:pt x="50" y="3396"/>
                    </a:lnTo>
                    <a:lnTo>
                      <a:pt x="91" y="3374"/>
                    </a:lnTo>
                    <a:lnTo>
                      <a:pt x="131" y="3352"/>
                    </a:lnTo>
                    <a:lnTo>
                      <a:pt x="171" y="3341"/>
                    </a:lnTo>
                    <a:lnTo>
                      <a:pt x="212" y="3341"/>
                    </a:lnTo>
                    <a:lnTo>
                      <a:pt x="252" y="3330"/>
                    </a:lnTo>
                    <a:lnTo>
                      <a:pt x="292" y="3320"/>
                    </a:lnTo>
                    <a:lnTo>
                      <a:pt x="333" y="3309"/>
                    </a:lnTo>
                    <a:lnTo>
                      <a:pt x="373" y="3309"/>
                    </a:lnTo>
                    <a:lnTo>
                      <a:pt x="414" y="3309"/>
                    </a:lnTo>
                    <a:lnTo>
                      <a:pt x="474" y="3320"/>
                    </a:lnTo>
                    <a:lnTo>
                      <a:pt x="555" y="3320"/>
                    </a:lnTo>
                    <a:lnTo>
                      <a:pt x="595" y="3320"/>
                    </a:lnTo>
                    <a:lnTo>
                      <a:pt x="635" y="3320"/>
                    </a:lnTo>
                    <a:lnTo>
                      <a:pt x="676" y="3309"/>
                    </a:lnTo>
                    <a:lnTo>
                      <a:pt x="716" y="3309"/>
                    </a:lnTo>
                    <a:lnTo>
                      <a:pt x="767" y="3298"/>
                    </a:lnTo>
                    <a:lnTo>
                      <a:pt x="807" y="3265"/>
                    </a:lnTo>
                    <a:lnTo>
                      <a:pt x="847" y="3243"/>
                    </a:lnTo>
                    <a:lnTo>
                      <a:pt x="888" y="3243"/>
                    </a:lnTo>
                    <a:lnTo>
                      <a:pt x="938" y="3243"/>
                    </a:lnTo>
                    <a:lnTo>
                      <a:pt x="978" y="3222"/>
                    </a:lnTo>
                    <a:lnTo>
                      <a:pt x="1029" y="3211"/>
                    </a:lnTo>
                    <a:lnTo>
                      <a:pt x="1109" y="3211"/>
                    </a:lnTo>
                    <a:lnTo>
                      <a:pt x="1150" y="3211"/>
                    </a:lnTo>
                    <a:lnTo>
                      <a:pt x="1200" y="3200"/>
                    </a:lnTo>
                    <a:lnTo>
                      <a:pt x="1241" y="3189"/>
                    </a:lnTo>
                    <a:lnTo>
                      <a:pt x="1291" y="3200"/>
                    </a:lnTo>
                    <a:lnTo>
                      <a:pt x="1341" y="3200"/>
                    </a:lnTo>
                    <a:lnTo>
                      <a:pt x="1382" y="3178"/>
                    </a:lnTo>
                    <a:lnTo>
                      <a:pt x="1412" y="3134"/>
                    </a:lnTo>
                    <a:lnTo>
                      <a:pt x="1432" y="3091"/>
                    </a:lnTo>
                    <a:lnTo>
                      <a:pt x="1473" y="3080"/>
                    </a:lnTo>
                    <a:lnTo>
                      <a:pt x="1533" y="3069"/>
                    </a:lnTo>
                    <a:lnTo>
                      <a:pt x="1573" y="3047"/>
                    </a:lnTo>
                    <a:lnTo>
                      <a:pt x="1614" y="3015"/>
                    </a:lnTo>
                    <a:lnTo>
                      <a:pt x="1654" y="2982"/>
                    </a:lnTo>
                    <a:lnTo>
                      <a:pt x="1694" y="2939"/>
                    </a:lnTo>
                    <a:lnTo>
                      <a:pt x="1735" y="2928"/>
                    </a:lnTo>
                    <a:lnTo>
                      <a:pt x="1775" y="2895"/>
                    </a:lnTo>
                    <a:lnTo>
                      <a:pt x="1815" y="2873"/>
                    </a:lnTo>
                    <a:lnTo>
                      <a:pt x="1856" y="2862"/>
                    </a:lnTo>
                    <a:lnTo>
                      <a:pt x="1896" y="2884"/>
                    </a:lnTo>
                    <a:lnTo>
                      <a:pt x="1937" y="2895"/>
                    </a:lnTo>
                    <a:lnTo>
                      <a:pt x="1977" y="2895"/>
                    </a:lnTo>
                    <a:lnTo>
                      <a:pt x="2017" y="2906"/>
                    </a:lnTo>
                    <a:lnTo>
                      <a:pt x="2088" y="2917"/>
                    </a:lnTo>
                    <a:lnTo>
                      <a:pt x="2128" y="2917"/>
                    </a:lnTo>
                    <a:lnTo>
                      <a:pt x="2189" y="2928"/>
                    </a:lnTo>
                    <a:lnTo>
                      <a:pt x="2239" y="2939"/>
                    </a:lnTo>
                    <a:lnTo>
                      <a:pt x="2279" y="2960"/>
                    </a:lnTo>
                    <a:lnTo>
                      <a:pt x="2320" y="2982"/>
                    </a:lnTo>
                    <a:lnTo>
                      <a:pt x="2360" y="3004"/>
                    </a:lnTo>
                    <a:lnTo>
                      <a:pt x="2400" y="3015"/>
                    </a:lnTo>
                    <a:lnTo>
                      <a:pt x="2441" y="3015"/>
                    </a:lnTo>
                    <a:lnTo>
                      <a:pt x="2481" y="3037"/>
                    </a:lnTo>
                    <a:lnTo>
                      <a:pt x="2521" y="3058"/>
                    </a:lnTo>
                    <a:lnTo>
                      <a:pt x="2562" y="3091"/>
                    </a:lnTo>
                    <a:lnTo>
                      <a:pt x="2622" y="3102"/>
                    </a:lnTo>
                    <a:lnTo>
                      <a:pt x="2663" y="3102"/>
                    </a:lnTo>
                    <a:lnTo>
                      <a:pt x="2703" y="3134"/>
                    </a:lnTo>
                    <a:lnTo>
                      <a:pt x="2743" y="3156"/>
                    </a:lnTo>
                    <a:lnTo>
                      <a:pt x="2784" y="3167"/>
                    </a:lnTo>
                    <a:lnTo>
                      <a:pt x="2834" y="3189"/>
                    </a:lnTo>
                    <a:lnTo>
                      <a:pt x="2874" y="3200"/>
                    </a:lnTo>
                    <a:lnTo>
                      <a:pt x="2925" y="3200"/>
                    </a:lnTo>
                    <a:lnTo>
                      <a:pt x="2975" y="3200"/>
                    </a:lnTo>
                    <a:lnTo>
                      <a:pt x="3016" y="3200"/>
                    </a:lnTo>
                    <a:lnTo>
                      <a:pt x="3066" y="3211"/>
                    </a:lnTo>
                    <a:lnTo>
                      <a:pt x="3117" y="3243"/>
                    </a:lnTo>
                    <a:lnTo>
                      <a:pt x="3167" y="3254"/>
                    </a:lnTo>
                    <a:lnTo>
                      <a:pt x="3217" y="3254"/>
                    </a:lnTo>
                    <a:lnTo>
                      <a:pt x="3308" y="3254"/>
                    </a:lnTo>
                    <a:lnTo>
                      <a:pt x="3359" y="3254"/>
                    </a:lnTo>
                    <a:lnTo>
                      <a:pt x="3399" y="3265"/>
                    </a:lnTo>
                    <a:lnTo>
                      <a:pt x="3449" y="3298"/>
                    </a:lnTo>
                    <a:lnTo>
                      <a:pt x="3490" y="3309"/>
                    </a:lnTo>
                    <a:lnTo>
                      <a:pt x="3530" y="3320"/>
                    </a:lnTo>
                    <a:lnTo>
                      <a:pt x="3581" y="3330"/>
                    </a:lnTo>
                    <a:lnTo>
                      <a:pt x="3631" y="3330"/>
                    </a:lnTo>
                    <a:lnTo>
                      <a:pt x="3671" y="3330"/>
                    </a:lnTo>
                    <a:lnTo>
                      <a:pt x="3712" y="3341"/>
                    </a:lnTo>
                    <a:lnTo>
                      <a:pt x="3752" y="3374"/>
                    </a:lnTo>
                    <a:lnTo>
                      <a:pt x="3802" y="3374"/>
                    </a:lnTo>
                    <a:lnTo>
                      <a:pt x="3843" y="3374"/>
                    </a:lnTo>
                    <a:lnTo>
                      <a:pt x="3893" y="3374"/>
                    </a:lnTo>
                    <a:lnTo>
                      <a:pt x="3944" y="3385"/>
                    </a:lnTo>
                    <a:lnTo>
                      <a:pt x="3984" y="3385"/>
                    </a:lnTo>
                    <a:lnTo>
                      <a:pt x="4024" y="3385"/>
                    </a:lnTo>
                    <a:lnTo>
                      <a:pt x="4075" y="3385"/>
                    </a:lnTo>
                    <a:lnTo>
                      <a:pt x="4125" y="3385"/>
                    </a:lnTo>
                    <a:lnTo>
                      <a:pt x="4165" y="3385"/>
                    </a:lnTo>
                    <a:lnTo>
                      <a:pt x="4216" y="3417"/>
                    </a:lnTo>
                    <a:lnTo>
                      <a:pt x="4266" y="3450"/>
                    </a:lnTo>
                    <a:lnTo>
                      <a:pt x="4307" y="3450"/>
                    </a:lnTo>
                    <a:lnTo>
                      <a:pt x="4357" y="3450"/>
                    </a:lnTo>
                    <a:lnTo>
                      <a:pt x="4408" y="3450"/>
                    </a:lnTo>
                    <a:lnTo>
                      <a:pt x="4458" y="3450"/>
                    </a:lnTo>
                    <a:lnTo>
                      <a:pt x="4498" y="3450"/>
                    </a:lnTo>
                    <a:lnTo>
                      <a:pt x="4539" y="3450"/>
                    </a:lnTo>
                    <a:lnTo>
                      <a:pt x="4589" y="3461"/>
                    </a:lnTo>
                    <a:lnTo>
                      <a:pt x="4640" y="3461"/>
                    </a:lnTo>
                    <a:lnTo>
                      <a:pt x="4549" y="3461"/>
                    </a:lnTo>
                    <a:lnTo>
                      <a:pt x="4508" y="3461"/>
                    </a:lnTo>
                    <a:lnTo>
                      <a:pt x="4428" y="3439"/>
                    </a:lnTo>
                    <a:lnTo>
                      <a:pt x="4377" y="3428"/>
                    </a:lnTo>
                    <a:lnTo>
                      <a:pt x="4297" y="3439"/>
                    </a:lnTo>
                    <a:lnTo>
                      <a:pt x="4256" y="3450"/>
                    </a:lnTo>
                    <a:lnTo>
                      <a:pt x="4216" y="3439"/>
                    </a:lnTo>
                    <a:lnTo>
                      <a:pt x="4196" y="3396"/>
                    </a:lnTo>
                    <a:lnTo>
                      <a:pt x="4105" y="3374"/>
                    </a:lnTo>
                    <a:lnTo>
                      <a:pt x="4065" y="3374"/>
                    </a:lnTo>
                    <a:lnTo>
                      <a:pt x="4014" y="3363"/>
                    </a:lnTo>
                    <a:lnTo>
                      <a:pt x="3954" y="3352"/>
                    </a:lnTo>
                    <a:lnTo>
                      <a:pt x="3873" y="3341"/>
                    </a:lnTo>
                    <a:lnTo>
                      <a:pt x="3823" y="3330"/>
                    </a:lnTo>
                    <a:lnTo>
                      <a:pt x="3782" y="3330"/>
                    </a:lnTo>
                    <a:lnTo>
                      <a:pt x="3722" y="3341"/>
                    </a:lnTo>
                    <a:lnTo>
                      <a:pt x="3611" y="3341"/>
                    </a:lnTo>
                    <a:lnTo>
                      <a:pt x="3560" y="3298"/>
                    </a:lnTo>
                    <a:lnTo>
                      <a:pt x="3520" y="3298"/>
                    </a:lnTo>
                    <a:lnTo>
                      <a:pt x="3449" y="3287"/>
                    </a:lnTo>
                    <a:lnTo>
                      <a:pt x="3369" y="3287"/>
                    </a:lnTo>
                    <a:lnTo>
                      <a:pt x="3328" y="3265"/>
                    </a:lnTo>
                    <a:lnTo>
                      <a:pt x="3278" y="3232"/>
                    </a:lnTo>
                    <a:lnTo>
                      <a:pt x="3238" y="3211"/>
                    </a:lnTo>
                    <a:lnTo>
                      <a:pt x="3197" y="3200"/>
                    </a:lnTo>
                    <a:lnTo>
                      <a:pt x="3157" y="3200"/>
                    </a:lnTo>
                    <a:lnTo>
                      <a:pt x="3117" y="3200"/>
                    </a:lnTo>
                    <a:lnTo>
                      <a:pt x="3076" y="3189"/>
                    </a:lnTo>
                    <a:lnTo>
                      <a:pt x="3016" y="3178"/>
                    </a:lnTo>
                    <a:lnTo>
                      <a:pt x="2955" y="3167"/>
                    </a:lnTo>
                    <a:lnTo>
                      <a:pt x="2915" y="3145"/>
                    </a:lnTo>
                    <a:lnTo>
                      <a:pt x="2864" y="3124"/>
                    </a:lnTo>
                    <a:lnTo>
                      <a:pt x="2824" y="3124"/>
                    </a:lnTo>
                    <a:lnTo>
                      <a:pt x="2784" y="3124"/>
                    </a:lnTo>
                    <a:lnTo>
                      <a:pt x="2733" y="3124"/>
                    </a:lnTo>
                    <a:lnTo>
                      <a:pt x="2673" y="3124"/>
                    </a:lnTo>
                    <a:lnTo>
                      <a:pt x="2592" y="3113"/>
                    </a:lnTo>
                    <a:lnTo>
                      <a:pt x="2552" y="3058"/>
                    </a:lnTo>
                    <a:lnTo>
                      <a:pt x="2511" y="3015"/>
                    </a:lnTo>
                    <a:lnTo>
                      <a:pt x="2471" y="3015"/>
                    </a:lnTo>
                    <a:lnTo>
                      <a:pt x="2380" y="3015"/>
                    </a:lnTo>
                    <a:lnTo>
                      <a:pt x="2340" y="2982"/>
                    </a:lnTo>
                    <a:lnTo>
                      <a:pt x="2300" y="2949"/>
                    </a:lnTo>
                    <a:lnTo>
                      <a:pt x="2249" y="2906"/>
                    </a:lnTo>
                    <a:lnTo>
                      <a:pt x="2199" y="2884"/>
                    </a:lnTo>
                    <a:lnTo>
                      <a:pt x="2158" y="2884"/>
                    </a:lnTo>
                    <a:lnTo>
                      <a:pt x="2108" y="2884"/>
                    </a:lnTo>
                    <a:lnTo>
                      <a:pt x="2017" y="2884"/>
                    </a:lnTo>
                    <a:lnTo>
                      <a:pt x="1977" y="2884"/>
                    </a:lnTo>
                    <a:lnTo>
                      <a:pt x="1937" y="2862"/>
                    </a:lnTo>
                    <a:lnTo>
                      <a:pt x="1826" y="2841"/>
                    </a:lnTo>
                    <a:lnTo>
                      <a:pt x="1725" y="2808"/>
                    </a:lnTo>
                    <a:lnTo>
                      <a:pt x="1705" y="2764"/>
                    </a:lnTo>
                    <a:lnTo>
                      <a:pt x="1715" y="2721"/>
                    </a:lnTo>
                    <a:lnTo>
                      <a:pt x="1684" y="2677"/>
                    </a:lnTo>
                    <a:lnTo>
                      <a:pt x="1654" y="2634"/>
                    </a:lnTo>
                    <a:lnTo>
                      <a:pt x="1624" y="2590"/>
                    </a:lnTo>
                    <a:lnTo>
                      <a:pt x="1583" y="2558"/>
                    </a:lnTo>
                    <a:lnTo>
                      <a:pt x="1543" y="2536"/>
                    </a:lnTo>
                    <a:lnTo>
                      <a:pt x="1503" y="2525"/>
                    </a:lnTo>
                    <a:lnTo>
                      <a:pt x="1422" y="2492"/>
                    </a:lnTo>
                    <a:lnTo>
                      <a:pt x="1382" y="2492"/>
                    </a:lnTo>
                    <a:lnTo>
                      <a:pt x="1341" y="2481"/>
                    </a:lnTo>
                    <a:lnTo>
                      <a:pt x="1291" y="2471"/>
                    </a:lnTo>
                    <a:lnTo>
                      <a:pt x="1220" y="2471"/>
                    </a:lnTo>
                    <a:lnTo>
                      <a:pt x="1180" y="2449"/>
                    </a:lnTo>
                    <a:lnTo>
                      <a:pt x="1140" y="2438"/>
                    </a:lnTo>
                    <a:lnTo>
                      <a:pt x="1200" y="2427"/>
                    </a:lnTo>
                    <a:lnTo>
                      <a:pt x="1241" y="2405"/>
                    </a:lnTo>
                    <a:lnTo>
                      <a:pt x="1281" y="2394"/>
                    </a:lnTo>
                    <a:lnTo>
                      <a:pt x="1331" y="2394"/>
                    </a:lnTo>
                    <a:lnTo>
                      <a:pt x="1372" y="2394"/>
                    </a:lnTo>
                    <a:lnTo>
                      <a:pt x="1412" y="2394"/>
                    </a:lnTo>
                    <a:lnTo>
                      <a:pt x="1452" y="2394"/>
                    </a:lnTo>
                    <a:lnTo>
                      <a:pt x="1493" y="2394"/>
                    </a:lnTo>
                    <a:lnTo>
                      <a:pt x="1543" y="2394"/>
                    </a:lnTo>
                    <a:lnTo>
                      <a:pt x="1583" y="2384"/>
                    </a:lnTo>
                    <a:lnTo>
                      <a:pt x="1664" y="2384"/>
                    </a:lnTo>
                    <a:lnTo>
                      <a:pt x="1755" y="2373"/>
                    </a:lnTo>
                    <a:lnTo>
                      <a:pt x="1795" y="2351"/>
                    </a:lnTo>
                    <a:lnTo>
                      <a:pt x="1836" y="2340"/>
                    </a:lnTo>
                    <a:lnTo>
                      <a:pt x="1896" y="2340"/>
                    </a:lnTo>
                    <a:lnTo>
                      <a:pt x="1977" y="2340"/>
                    </a:lnTo>
                    <a:lnTo>
                      <a:pt x="2037" y="2329"/>
                    </a:lnTo>
                    <a:lnTo>
                      <a:pt x="2078" y="2318"/>
                    </a:lnTo>
                    <a:lnTo>
                      <a:pt x="2118" y="2318"/>
                    </a:lnTo>
                    <a:lnTo>
                      <a:pt x="2158" y="2318"/>
                    </a:lnTo>
                    <a:lnTo>
                      <a:pt x="2199" y="2340"/>
                    </a:lnTo>
                    <a:lnTo>
                      <a:pt x="2249" y="2351"/>
                    </a:lnTo>
                    <a:lnTo>
                      <a:pt x="2310" y="2351"/>
                    </a:lnTo>
                    <a:lnTo>
                      <a:pt x="2370" y="2351"/>
                    </a:lnTo>
                    <a:lnTo>
                      <a:pt x="2421" y="2351"/>
                    </a:lnTo>
                    <a:lnTo>
                      <a:pt x="2461" y="2362"/>
                    </a:lnTo>
                    <a:lnTo>
                      <a:pt x="2521" y="2362"/>
                    </a:lnTo>
                    <a:lnTo>
                      <a:pt x="2582" y="2362"/>
                    </a:lnTo>
                    <a:lnTo>
                      <a:pt x="2622" y="2394"/>
                    </a:lnTo>
                    <a:lnTo>
                      <a:pt x="2703" y="2416"/>
                    </a:lnTo>
                    <a:lnTo>
                      <a:pt x="2743" y="2427"/>
                    </a:lnTo>
                    <a:lnTo>
                      <a:pt x="2794" y="2438"/>
                    </a:lnTo>
                    <a:lnTo>
                      <a:pt x="2834" y="2438"/>
                    </a:lnTo>
                    <a:lnTo>
                      <a:pt x="2864" y="2481"/>
                    </a:lnTo>
                    <a:lnTo>
                      <a:pt x="2915" y="2525"/>
                    </a:lnTo>
                    <a:lnTo>
                      <a:pt x="2975" y="2536"/>
                    </a:lnTo>
                    <a:lnTo>
                      <a:pt x="3016" y="2547"/>
                    </a:lnTo>
                    <a:lnTo>
                      <a:pt x="3056" y="2569"/>
                    </a:lnTo>
                    <a:lnTo>
                      <a:pt x="3096" y="2612"/>
                    </a:lnTo>
                    <a:lnTo>
                      <a:pt x="3137" y="2634"/>
                    </a:lnTo>
                    <a:lnTo>
                      <a:pt x="3177" y="2645"/>
                    </a:lnTo>
                    <a:lnTo>
                      <a:pt x="3228" y="2656"/>
                    </a:lnTo>
                    <a:lnTo>
                      <a:pt x="3268" y="2656"/>
                    </a:lnTo>
                    <a:lnTo>
                      <a:pt x="3308" y="2666"/>
                    </a:lnTo>
                    <a:lnTo>
                      <a:pt x="3349" y="2699"/>
                    </a:lnTo>
                    <a:lnTo>
                      <a:pt x="3389" y="2732"/>
                    </a:lnTo>
                    <a:lnTo>
                      <a:pt x="3459" y="2743"/>
                    </a:lnTo>
                    <a:lnTo>
                      <a:pt x="3500" y="2743"/>
                    </a:lnTo>
                    <a:lnTo>
                      <a:pt x="3540" y="2764"/>
                    </a:lnTo>
                    <a:lnTo>
                      <a:pt x="3621" y="2786"/>
                    </a:lnTo>
                    <a:lnTo>
                      <a:pt x="3691" y="2797"/>
                    </a:lnTo>
                    <a:lnTo>
                      <a:pt x="3752" y="2808"/>
                    </a:lnTo>
                    <a:lnTo>
                      <a:pt x="3843" y="2852"/>
                    </a:lnTo>
                    <a:lnTo>
                      <a:pt x="3883" y="2873"/>
                    </a:lnTo>
                    <a:lnTo>
                      <a:pt x="3923" y="2917"/>
                    </a:lnTo>
                    <a:lnTo>
                      <a:pt x="3994" y="2960"/>
                    </a:lnTo>
                    <a:lnTo>
                      <a:pt x="4034" y="2982"/>
                    </a:lnTo>
                    <a:lnTo>
                      <a:pt x="4075" y="3004"/>
                    </a:lnTo>
                    <a:lnTo>
                      <a:pt x="4125" y="3026"/>
                    </a:lnTo>
                    <a:lnTo>
                      <a:pt x="4186" y="3047"/>
                    </a:lnTo>
                    <a:lnTo>
                      <a:pt x="4236" y="3080"/>
                    </a:lnTo>
                    <a:lnTo>
                      <a:pt x="4276" y="3102"/>
                    </a:lnTo>
                    <a:lnTo>
                      <a:pt x="4317" y="3134"/>
                    </a:lnTo>
                    <a:lnTo>
                      <a:pt x="4357" y="3167"/>
                    </a:lnTo>
                    <a:lnTo>
                      <a:pt x="4428" y="3178"/>
                    </a:lnTo>
                    <a:lnTo>
                      <a:pt x="4468" y="3189"/>
                    </a:lnTo>
                    <a:lnTo>
                      <a:pt x="4519" y="3211"/>
                    </a:lnTo>
                    <a:lnTo>
                      <a:pt x="4569" y="3243"/>
                    </a:lnTo>
                    <a:lnTo>
                      <a:pt x="4609" y="3287"/>
                    </a:lnTo>
                    <a:lnTo>
                      <a:pt x="4650" y="3298"/>
                    </a:lnTo>
                    <a:lnTo>
                      <a:pt x="4690" y="3309"/>
                    </a:lnTo>
                    <a:lnTo>
                      <a:pt x="4730" y="3341"/>
                    </a:lnTo>
                    <a:lnTo>
                      <a:pt x="4771" y="3374"/>
                    </a:lnTo>
                    <a:lnTo>
                      <a:pt x="4811" y="3385"/>
                    </a:lnTo>
                    <a:lnTo>
                      <a:pt x="4771" y="3363"/>
                    </a:lnTo>
                    <a:lnTo>
                      <a:pt x="4720" y="3320"/>
                    </a:lnTo>
                    <a:lnTo>
                      <a:pt x="4690" y="3276"/>
                    </a:lnTo>
                    <a:lnTo>
                      <a:pt x="4650" y="3265"/>
                    </a:lnTo>
                    <a:lnTo>
                      <a:pt x="4599" y="3232"/>
                    </a:lnTo>
                    <a:lnTo>
                      <a:pt x="4549" y="3189"/>
                    </a:lnTo>
                    <a:lnTo>
                      <a:pt x="4508" y="3145"/>
                    </a:lnTo>
                    <a:lnTo>
                      <a:pt x="4468" y="3134"/>
                    </a:lnTo>
                    <a:lnTo>
                      <a:pt x="4428" y="3134"/>
                    </a:lnTo>
                    <a:lnTo>
                      <a:pt x="4387" y="3113"/>
                    </a:lnTo>
                    <a:lnTo>
                      <a:pt x="4347" y="3091"/>
                    </a:lnTo>
                    <a:lnTo>
                      <a:pt x="4276" y="3047"/>
                    </a:lnTo>
                    <a:lnTo>
                      <a:pt x="4236" y="3026"/>
                    </a:lnTo>
                    <a:lnTo>
                      <a:pt x="4196" y="3015"/>
                    </a:lnTo>
                    <a:lnTo>
                      <a:pt x="4145" y="3004"/>
                    </a:lnTo>
                    <a:lnTo>
                      <a:pt x="4105" y="2960"/>
                    </a:lnTo>
                    <a:lnTo>
                      <a:pt x="4055" y="2960"/>
                    </a:lnTo>
                    <a:lnTo>
                      <a:pt x="4004" y="2906"/>
                    </a:lnTo>
                    <a:lnTo>
                      <a:pt x="3964" y="2862"/>
                    </a:lnTo>
                    <a:lnTo>
                      <a:pt x="3923" y="2841"/>
                    </a:lnTo>
                    <a:lnTo>
                      <a:pt x="3883" y="2819"/>
                    </a:lnTo>
                    <a:lnTo>
                      <a:pt x="3823" y="2808"/>
                    </a:lnTo>
                    <a:lnTo>
                      <a:pt x="3782" y="2786"/>
                    </a:lnTo>
                    <a:lnTo>
                      <a:pt x="3742" y="2764"/>
                    </a:lnTo>
                    <a:lnTo>
                      <a:pt x="3702" y="2764"/>
                    </a:lnTo>
                    <a:lnTo>
                      <a:pt x="3661" y="2764"/>
                    </a:lnTo>
                    <a:lnTo>
                      <a:pt x="3611" y="2732"/>
                    </a:lnTo>
                    <a:lnTo>
                      <a:pt x="3570" y="2699"/>
                    </a:lnTo>
                    <a:lnTo>
                      <a:pt x="3530" y="2699"/>
                    </a:lnTo>
                    <a:lnTo>
                      <a:pt x="3490" y="2677"/>
                    </a:lnTo>
                    <a:lnTo>
                      <a:pt x="3439" y="2656"/>
                    </a:lnTo>
                    <a:lnTo>
                      <a:pt x="3379" y="2645"/>
                    </a:lnTo>
                    <a:lnTo>
                      <a:pt x="3338" y="2645"/>
                    </a:lnTo>
                    <a:lnTo>
                      <a:pt x="3278" y="2634"/>
                    </a:lnTo>
                    <a:lnTo>
                      <a:pt x="3228" y="2623"/>
                    </a:lnTo>
                    <a:lnTo>
                      <a:pt x="3187" y="2601"/>
                    </a:lnTo>
                    <a:lnTo>
                      <a:pt x="3137" y="2558"/>
                    </a:lnTo>
                    <a:lnTo>
                      <a:pt x="3086" y="2514"/>
                    </a:lnTo>
                    <a:lnTo>
                      <a:pt x="3036" y="2481"/>
                    </a:lnTo>
                    <a:lnTo>
                      <a:pt x="2996" y="2460"/>
                    </a:lnTo>
                    <a:lnTo>
                      <a:pt x="2945" y="2438"/>
                    </a:lnTo>
                    <a:lnTo>
                      <a:pt x="2864" y="2416"/>
                    </a:lnTo>
                    <a:lnTo>
                      <a:pt x="2824" y="2394"/>
                    </a:lnTo>
                    <a:lnTo>
                      <a:pt x="2733" y="2362"/>
                    </a:lnTo>
                    <a:lnTo>
                      <a:pt x="2693" y="2340"/>
                    </a:lnTo>
                    <a:lnTo>
                      <a:pt x="2673" y="2296"/>
                    </a:lnTo>
                    <a:lnTo>
                      <a:pt x="2643" y="2253"/>
                    </a:lnTo>
                    <a:lnTo>
                      <a:pt x="2602" y="2231"/>
                    </a:lnTo>
                    <a:lnTo>
                      <a:pt x="2572" y="2177"/>
                    </a:lnTo>
                    <a:lnTo>
                      <a:pt x="2521" y="2133"/>
                    </a:lnTo>
                    <a:lnTo>
                      <a:pt x="2511" y="2090"/>
                    </a:lnTo>
                    <a:lnTo>
                      <a:pt x="2501" y="2046"/>
                    </a:lnTo>
                    <a:lnTo>
                      <a:pt x="2481" y="2003"/>
                    </a:lnTo>
                    <a:lnTo>
                      <a:pt x="2461" y="1959"/>
                    </a:lnTo>
                    <a:lnTo>
                      <a:pt x="2441" y="1916"/>
                    </a:lnTo>
                    <a:lnTo>
                      <a:pt x="2431" y="1872"/>
                    </a:lnTo>
                    <a:lnTo>
                      <a:pt x="2411" y="1828"/>
                    </a:lnTo>
                    <a:lnTo>
                      <a:pt x="2390" y="1785"/>
                    </a:lnTo>
                    <a:lnTo>
                      <a:pt x="2350" y="1752"/>
                    </a:lnTo>
                    <a:lnTo>
                      <a:pt x="2330" y="1709"/>
                    </a:lnTo>
                    <a:lnTo>
                      <a:pt x="2300" y="1665"/>
                    </a:lnTo>
                    <a:lnTo>
                      <a:pt x="2259" y="1643"/>
                    </a:lnTo>
                    <a:lnTo>
                      <a:pt x="2209" y="1622"/>
                    </a:lnTo>
                    <a:lnTo>
                      <a:pt x="2168" y="1600"/>
                    </a:lnTo>
                    <a:lnTo>
                      <a:pt x="2118" y="1589"/>
                    </a:lnTo>
                    <a:lnTo>
                      <a:pt x="2078" y="1578"/>
                    </a:lnTo>
                    <a:lnTo>
                      <a:pt x="2037" y="1556"/>
                    </a:lnTo>
                    <a:lnTo>
                      <a:pt x="1997" y="1513"/>
                    </a:lnTo>
                    <a:lnTo>
                      <a:pt x="1957" y="1469"/>
                    </a:lnTo>
                    <a:lnTo>
                      <a:pt x="1916" y="1437"/>
                    </a:lnTo>
                    <a:lnTo>
                      <a:pt x="1876" y="1426"/>
                    </a:lnTo>
                    <a:lnTo>
                      <a:pt x="1846" y="1371"/>
                    </a:lnTo>
                    <a:lnTo>
                      <a:pt x="1805" y="1339"/>
                    </a:lnTo>
                    <a:lnTo>
                      <a:pt x="1765" y="1317"/>
                    </a:lnTo>
                    <a:lnTo>
                      <a:pt x="1725" y="1295"/>
                    </a:lnTo>
                    <a:lnTo>
                      <a:pt x="1684" y="1252"/>
                    </a:lnTo>
                    <a:lnTo>
                      <a:pt x="1644" y="1219"/>
                    </a:lnTo>
                    <a:lnTo>
                      <a:pt x="1604" y="1208"/>
                    </a:lnTo>
                    <a:lnTo>
                      <a:pt x="1563" y="1186"/>
                    </a:lnTo>
                    <a:lnTo>
                      <a:pt x="1523" y="1143"/>
                    </a:lnTo>
                    <a:lnTo>
                      <a:pt x="1493" y="1099"/>
                    </a:lnTo>
                    <a:lnTo>
                      <a:pt x="1452" y="1067"/>
                    </a:lnTo>
                    <a:lnTo>
                      <a:pt x="1402" y="1012"/>
                    </a:lnTo>
                    <a:lnTo>
                      <a:pt x="1362" y="969"/>
                    </a:lnTo>
                    <a:lnTo>
                      <a:pt x="1321" y="947"/>
                    </a:lnTo>
                    <a:lnTo>
                      <a:pt x="1281" y="947"/>
                    </a:lnTo>
                    <a:lnTo>
                      <a:pt x="1230" y="914"/>
                    </a:lnTo>
                    <a:lnTo>
                      <a:pt x="1180" y="882"/>
                    </a:lnTo>
                    <a:lnTo>
                      <a:pt x="1140" y="860"/>
                    </a:lnTo>
                    <a:lnTo>
                      <a:pt x="1099" y="827"/>
                    </a:lnTo>
                    <a:lnTo>
                      <a:pt x="1059" y="805"/>
                    </a:lnTo>
                    <a:lnTo>
                      <a:pt x="1019" y="784"/>
                    </a:lnTo>
                    <a:lnTo>
                      <a:pt x="978" y="751"/>
                    </a:lnTo>
                    <a:lnTo>
                      <a:pt x="938" y="740"/>
                    </a:lnTo>
                    <a:lnTo>
                      <a:pt x="898" y="718"/>
                    </a:lnTo>
                    <a:lnTo>
                      <a:pt x="867" y="675"/>
                    </a:lnTo>
                    <a:lnTo>
                      <a:pt x="847" y="631"/>
                    </a:lnTo>
                    <a:lnTo>
                      <a:pt x="817" y="588"/>
                    </a:lnTo>
                    <a:lnTo>
                      <a:pt x="787" y="544"/>
                    </a:lnTo>
                    <a:lnTo>
                      <a:pt x="756" y="501"/>
                    </a:lnTo>
                    <a:lnTo>
                      <a:pt x="716" y="468"/>
                    </a:lnTo>
                    <a:lnTo>
                      <a:pt x="676" y="435"/>
                    </a:lnTo>
                    <a:lnTo>
                      <a:pt x="635" y="403"/>
                    </a:lnTo>
                    <a:lnTo>
                      <a:pt x="595" y="392"/>
                    </a:lnTo>
                    <a:lnTo>
                      <a:pt x="555" y="381"/>
                    </a:lnTo>
                    <a:lnTo>
                      <a:pt x="514" y="359"/>
                    </a:lnTo>
                    <a:lnTo>
                      <a:pt x="474" y="348"/>
                    </a:lnTo>
                    <a:lnTo>
                      <a:pt x="434" y="327"/>
                    </a:lnTo>
                    <a:lnTo>
                      <a:pt x="403" y="283"/>
                    </a:lnTo>
                    <a:lnTo>
                      <a:pt x="383" y="239"/>
                    </a:lnTo>
                    <a:lnTo>
                      <a:pt x="353" y="196"/>
                    </a:lnTo>
                    <a:lnTo>
                      <a:pt x="313" y="163"/>
                    </a:lnTo>
                    <a:lnTo>
                      <a:pt x="282" y="120"/>
                    </a:lnTo>
                    <a:lnTo>
                      <a:pt x="242" y="87"/>
                    </a:lnTo>
                    <a:lnTo>
                      <a:pt x="202" y="65"/>
                    </a:lnTo>
                    <a:lnTo>
                      <a:pt x="161" y="44"/>
                    </a:lnTo>
                    <a:lnTo>
                      <a:pt x="121" y="11"/>
                    </a:lnTo>
                    <a:lnTo>
                      <a:pt x="101" y="0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38" name="Freeform 14"/>
              <p:cNvSpPr>
                <a:spLocks/>
              </p:cNvSpPr>
              <p:nvPr/>
            </p:nvSpPr>
            <p:spPr bwMode="auto">
              <a:xfrm>
                <a:off x="246" y="204"/>
                <a:ext cx="5271" cy="117"/>
              </a:xfrm>
              <a:custGeom>
                <a:avLst/>
                <a:gdLst>
                  <a:gd name="T0" fmla="*/ 0 w 5271"/>
                  <a:gd name="T1" fmla="*/ 0 h 117"/>
                  <a:gd name="T2" fmla="*/ 108 w 5271"/>
                  <a:gd name="T3" fmla="*/ 116 h 117"/>
                  <a:gd name="T4" fmla="*/ 5162 w 5271"/>
                  <a:gd name="T5" fmla="*/ 116 h 117"/>
                  <a:gd name="T6" fmla="*/ 5270 w 5271"/>
                  <a:gd name="T7" fmla="*/ 0 h 117"/>
                  <a:gd name="T8" fmla="*/ 0 w 5271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71" h="117">
                    <a:moveTo>
                      <a:pt x="0" y="0"/>
                    </a:moveTo>
                    <a:lnTo>
                      <a:pt x="108" y="116"/>
                    </a:lnTo>
                    <a:lnTo>
                      <a:pt x="5162" y="116"/>
                    </a:lnTo>
                    <a:lnTo>
                      <a:pt x="527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39" name="Freeform 15"/>
              <p:cNvSpPr>
                <a:spLocks/>
              </p:cNvSpPr>
              <p:nvPr/>
            </p:nvSpPr>
            <p:spPr bwMode="auto">
              <a:xfrm>
                <a:off x="246" y="204"/>
                <a:ext cx="107" cy="3889"/>
              </a:xfrm>
              <a:custGeom>
                <a:avLst/>
                <a:gdLst>
                  <a:gd name="T0" fmla="*/ 0 w 107"/>
                  <a:gd name="T1" fmla="*/ 0 h 3889"/>
                  <a:gd name="T2" fmla="*/ 0 w 107"/>
                  <a:gd name="T3" fmla="*/ 3888 h 3889"/>
                  <a:gd name="T4" fmla="*/ 106 w 107"/>
                  <a:gd name="T5" fmla="*/ 3772 h 3889"/>
                  <a:gd name="T6" fmla="*/ 106 w 107"/>
                  <a:gd name="T7" fmla="*/ 116 h 3889"/>
                  <a:gd name="T8" fmla="*/ 0 w 107"/>
                  <a:gd name="T9" fmla="*/ 0 h 38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3889">
                    <a:moveTo>
                      <a:pt x="0" y="0"/>
                    </a:moveTo>
                    <a:lnTo>
                      <a:pt x="0" y="3888"/>
                    </a:lnTo>
                    <a:lnTo>
                      <a:pt x="106" y="3772"/>
                    </a:lnTo>
                    <a:lnTo>
                      <a:pt x="106" y="11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40" name="Freeform 16"/>
              <p:cNvSpPr>
                <a:spLocks/>
              </p:cNvSpPr>
              <p:nvPr/>
            </p:nvSpPr>
            <p:spPr bwMode="auto">
              <a:xfrm>
                <a:off x="5410" y="204"/>
                <a:ext cx="107" cy="3889"/>
              </a:xfrm>
              <a:custGeom>
                <a:avLst/>
                <a:gdLst>
                  <a:gd name="T0" fmla="*/ 0 w 107"/>
                  <a:gd name="T1" fmla="*/ 116 h 3889"/>
                  <a:gd name="T2" fmla="*/ 0 w 107"/>
                  <a:gd name="T3" fmla="*/ 3772 h 3889"/>
                  <a:gd name="T4" fmla="*/ 106 w 107"/>
                  <a:gd name="T5" fmla="*/ 3888 h 3889"/>
                  <a:gd name="T6" fmla="*/ 106 w 107"/>
                  <a:gd name="T7" fmla="*/ 0 h 3889"/>
                  <a:gd name="T8" fmla="*/ 0 w 107"/>
                  <a:gd name="T9" fmla="*/ 116 h 38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3889">
                    <a:moveTo>
                      <a:pt x="0" y="116"/>
                    </a:moveTo>
                    <a:lnTo>
                      <a:pt x="0" y="3772"/>
                    </a:lnTo>
                    <a:lnTo>
                      <a:pt x="106" y="3888"/>
                    </a:lnTo>
                    <a:lnTo>
                      <a:pt x="106" y="0"/>
                    </a:lnTo>
                    <a:lnTo>
                      <a:pt x="0" y="116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41" name="Freeform 17"/>
              <p:cNvSpPr>
                <a:spLocks/>
              </p:cNvSpPr>
              <p:nvPr/>
            </p:nvSpPr>
            <p:spPr bwMode="auto">
              <a:xfrm>
                <a:off x="246" y="3976"/>
                <a:ext cx="5271" cy="117"/>
              </a:xfrm>
              <a:custGeom>
                <a:avLst/>
                <a:gdLst>
                  <a:gd name="T0" fmla="*/ 108 w 5271"/>
                  <a:gd name="T1" fmla="*/ 0 h 117"/>
                  <a:gd name="T2" fmla="*/ 5162 w 5271"/>
                  <a:gd name="T3" fmla="*/ 0 h 117"/>
                  <a:gd name="T4" fmla="*/ 5270 w 5271"/>
                  <a:gd name="T5" fmla="*/ 116 h 117"/>
                  <a:gd name="T6" fmla="*/ 0 w 5271"/>
                  <a:gd name="T7" fmla="*/ 116 h 117"/>
                  <a:gd name="T8" fmla="*/ 108 w 5271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71" h="117">
                    <a:moveTo>
                      <a:pt x="108" y="0"/>
                    </a:moveTo>
                    <a:lnTo>
                      <a:pt x="5162" y="0"/>
                    </a:lnTo>
                    <a:lnTo>
                      <a:pt x="5270" y="116"/>
                    </a:lnTo>
                    <a:lnTo>
                      <a:pt x="0" y="116"/>
                    </a:lnTo>
                    <a:lnTo>
                      <a:pt x="108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42" name="Freeform 18"/>
              <p:cNvSpPr>
                <a:spLocks/>
              </p:cNvSpPr>
              <p:nvPr/>
            </p:nvSpPr>
            <p:spPr bwMode="auto">
              <a:xfrm>
                <a:off x="5410" y="320"/>
                <a:ext cx="80" cy="1873"/>
              </a:xfrm>
              <a:custGeom>
                <a:avLst/>
                <a:gdLst>
                  <a:gd name="T0" fmla="*/ 40 w 80"/>
                  <a:gd name="T1" fmla="*/ 51 h 1873"/>
                  <a:gd name="T2" fmla="*/ 46 w 80"/>
                  <a:gd name="T3" fmla="*/ 109 h 1873"/>
                  <a:gd name="T4" fmla="*/ 26 w 80"/>
                  <a:gd name="T5" fmla="*/ 167 h 1873"/>
                  <a:gd name="T6" fmla="*/ 40 w 80"/>
                  <a:gd name="T7" fmla="*/ 225 h 1873"/>
                  <a:gd name="T8" fmla="*/ 53 w 80"/>
                  <a:gd name="T9" fmla="*/ 283 h 1873"/>
                  <a:gd name="T10" fmla="*/ 46 w 80"/>
                  <a:gd name="T11" fmla="*/ 341 h 1873"/>
                  <a:gd name="T12" fmla="*/ 33 w 80"/>
                  <a:gd name="T13" fmla="*/ 406 h 1873"/>
                  <a:gd name="T14" fmla="*/ 46 w 80"/>
                  <a:gd name="T15" fmla="*/ 464 h 1873"/>
                  <a:gd name="T16" fmla="*/ 46 w 80"/>
                  <a:gd name="T17" fmla="*/ 530 h 1873"/>
                  <a:gd name="T18" fmla="*/ 33 w 80"/>
                  <a:gd name="T19" fmla="*/ 588 h 1873"/>
                  <a:gd name="T20" fmla="*/ 46 w 80"/>
                  <a:gd name="T21" fmla="*/ 646 h 1873"/>
                  <a:gd name="T22" fmla="*/ 59 w 80"/>
                  <a:gd name="T23" fmla="*/ 704 h 1873"/>
                  <a:gd name="T24" fmla="*/ 66 w 80"/>
                  <a:gd name="T25" fmla="*/ 769 h 1873"/>
                  <a:gd name="T26" fmla="*/ 53 w 80"/>
                  <a:gd name="T27" fmla="*/ 834 h 1873"/>
                  <a:gd name="T28" fmla="*/ 20 w 80"/>
                  <a:gd name="T29" fmla="*/ 892 h 1873"/>
                  <a:gd name="T30" fmla="*/ 20 w 80"/>
                  <a:gd name="T31" fmla="*/ 958 h 1873"/>
                  <a:gd name="T32" fmla="*/ 46 w 80"/>
                  <a:gd name="T33" fmla="*/ 1016 h 1873"/>
                  <a:gd name="T34" fmla="*/ 59 w 80"/>
                  <a:gd name="T35" fmla="*/ 1088 h 1873"/>
                  <a:gd name="T36" fmla="*/ 46 w 80"/>
                  <a:gd name="T37" fmla="*/ 1154 h 1873"/>
                  <a:gd name="T38" fmla="*/ 53 w 80"/>
                  <a:gd name="T39" fmla="*/ 1219 h 1873"/>
                  <a:gd name="T40" fmla="*/ 59 w 80"/>
                  <a:gd name="T41" fmla="*/ 1277 h 1873"/>
                  <a:gd name="T42" fmla="*/ 53 w 80"/>
                  <a:gd name="T43" fmla="*/ 1342 h 1873"/>
                  <a:gd name="T44" fmla="*/ 53 w 80"/>
                  <a:gd name="T45" fmla="*/ 1408 h 1873"/>
                  <a:gd name="T46" fmla="*/ 53 w 80"/>
                  <a:gd name="T47" fmla="*/ 1524 h 1873"/>
                  <a:gd name="T48" fmla="*/ 53 w 80"/>
                  <a:gd name="T49" fmla="*/ 1582 h 1873"/>
                  <a:gd name="T50" fmla="*/ 53 w 80"/>
                  <a:gd name="T51" fmla="*/ 1640 h 1873"/>
                  <a:gd name="T52" fmla="*/ 66 w 80"/>
                  <a:gd name="T53" fmla="*/ 1698 h 1873"/>
                  <a:gd name="T54" fmla="*/ 53 w 80"/>
                  <a:gd name="T55" fmla="*/ 1756 h 1873"/>
                  <a:gd name="T56" fmla="*/ 59 w 80"/>
                  <a:gd name="T57" fmla="*/ 1814 h 1873"/>
                  <a:gd name="T58" fmla="*/ 66 w 80"/>
                  <a:gd name="T59" fmla="*/ 1872 h 1873"/>
                  <a:gd name="T60" fmla="*/ 40 w 80"/>
                  <a:gd name="T61" fmla="*/ 1814 h 1873"/>
                  <a:gd name="T62" fmla="*/ 46 w 80"/>
                  <a:gd name="T63" fmla="*/ 1756 h 1873"/>
                  <a:gd name="T64" fmla="*/ 53 w 80"/>
                  <a:gd name="T65" fmla="*/ 1698 h 1873"/>
                  <a:gd name="T66" fmla="*/ 53 w 80"/>
                  <a:gd name="T67" fmla="*/ 1640 h 1873"/>
                  <a:gd name="T68" fmla="*/ 53 w 80"/>
                  <a:gd name="T69" fmla="*/ 1582 h 1873"/>
                  <a:gd name="T70" fmla="*/ 46 w 80"/>
                  <a:gd name="T71" fmla="*/ 1524 h 1873"/>
                  <a:gd name="T72" fmla="*/ 53 w 80"/>
                  <a:gd name="T73" fmla="*/ 1458 h 1873"/>
                  <a:gd name="T74" fmla="*/ 53 w 80"/>
                  <a:gd name="T75" fmla="*/ 1393 h 1873"/>
                  <a:gd name="T76" fmla="*/ 46 w 80"/>
                  <a:gd name="T77" fmla="*/ 1328 h 1873"/>
                  <a:gd name="T78" fmla="*/ 53 w 80"/>
                  <a:gd name="T79" fmla="*/ 1263 h 1873"/>
                  <a:gd name="T80" fmla="*/ 40 w 80"/>
                  <a:gd name="T81" fmla="*/ 1204 h 1873"/>
                  <a:gd name="T82" fmla="*/ 40 w 80"/>
                  <a:gd name="T83" fmla="*/ 1139 h 1873"/>
                  <a:gd name="T84" fmla="*/ 66 w 80"/>
                  <a:gd name="T85" fmla="*/ 1081 h 1873"/>
                  <a:gd name="T86" fmla="*/ 40 w 80"/>
                  <a:gd name="T87" fmla="*/ 1023 h 1873"/>
                  <a:gd name="T88" fmla="*/ 7 w 80"/>
                  <a:gd name="T89" fmla="*/ 972 h 1873"/>
                  <a:gd name="T90" fmla="*/ 53 w 80"/>
                  <a:gd name="T91" fmla="*/ 907 h 1873"/>
                  <a:gd name="T92" fmla="*/ 53 w 80"/>
                  <a:gd name="T93" fmla="*/ 842 h 1873"/>
                  <a:gd name="T94" fmla="*/ 59 w 80"/>
                  <a:gd name="T95" fmla="*/ 784 h 1873"/>
                  <a:gd name="T96" fmla="*/ 53 w 80"/>
                  <a:gd name="T97" fmla="*/ 726 h 1873"/>
                  <a:gd name="T98" fmla="*/ 40 w 80"/>
                  <a:gd name="T99" fmla="*/ 668 h 1873"/>
                  <a:gd name="T100" fmla="*/ 40 w 80"/>
                  <a:gd name="T101" fmla="*/ 609 h 1873"/>
                  <a:gd name="T102" fmla="*/ 72 w 80"/>
                  <a:gd name="T103" fmla="*/ 551 h 1873"/>
                  <a:gd name="T104" fmla="*/ 79 w 80"/>
                  <a:gd name="T105" fmla="*/ 486 h 1873"/>
                  <a:gd name="T106" fmla="*/ 53 w 80"/>
                  <a:gd name="T107" fmla="*/ 428 h 1873"/>
                  <a:gd name="T108" fmla="*/ 53 w 80"/>
                  <a:gd name="T109" fmla="*/ 370 h 1873"/>
                  <a:gd name="T110" fmla="*/ 33 w 80"/>
                  <a:gd name="T111" fmla="*/ 312 h 1873"/>
                  <a:gd name="T112" fmla="*/ 26 w 80"/>
                  <a:gd name="T113" fmla="*/ 247 h 1873"/>
                  <a:gd name="T114" fmla="*/ 40 w 80"/>
                  <a:gd name="T115" fmla="*/ 189 h 1873"/>
                  <a:gd name="T116" fmla="*/ 53 w 80"/>
                  <a:gd name="T117" fmla="*/ 131 h 1873"/>
                  <a:gd name="T118" fmla="*/ 33 w 80"/>
                  <a:gd name="T119" fmla="*/ 73 h 1873"/>
                  <a:gd name="T120" fmla="*/ 7 w 80"/>
                  <a:gd name="T121" fmla="*/ 15 h 1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0" h="1873">
                    <a:moveTo>
                      <a:pt x="0" y="0"/>
                    </a:moveTo>
                    <a:lnTo>
                      <a:pt x="40" y="51"/>
                    </a:lnTo>
                    <a:lnTo>
                      <a:pt x="46" y="80"/>
                    </a:lnTo>
                    <a:lnTo>
                      <a:pt x="46" y="109"/>
                    </a:lnTo>
                    <a:lnTo>
                      <a:pt x="33" y="138"/>
                    </a:lnTo>
                    <a:lnTo>
                      <a:pt x="26" y="167"/>
                    </a:lnTo>
                    <a:lnTo>
                      <a:pt x="33" y="196"/>
                    </a:lnTo>
                    <a:lnTo>
                      <a:pt x="40" y="225"/>
                    </a:lnTo>
                    <a:lnTo>
                      <a:pt x="53" y="254"/>
                    </a:lnTo>
                    <a:lnTo>
                      <a:pt x="53" y="283"/>
                    </a:lnTo>
                    <a:lnTo>
                      <a:pt x="53" y="312"/>
                    </a:lnTo>
                    <a:lnTo>
                      <a:pt x="46" y="341"/>
                    </a:lnTo>
                    <a:lnTo>
                      <a:pt x="33" y="370"/>
                    </a:lnTo>
                    <a:lnTo>
                      <a:pt x="33" y="406"/>
                    </a:lnTo>
                    <a:lnTo>
                      <a:pt x="40" y="435"/>
                    </a:lnTo>
                    <a:lnTo>
                      <a:pt x="46" y="464"/>
                    </a:lnTo>
                    <a:lnTo>
                      <a:pt x="53" y="501"/>
                    </a:lnTo>
                    <a:lnTo>
                      <a:pt x="46" y="530"/>
                    </a:lnTo>
                    <a:lnTo>
                      <a:pt x="40" y="559"/>
                    </a:lnTo>
                    <a:lnTo>
                      <a:pt x="33" y="588"/>
                    </a:lnTo>
                    <a:lnTo>
                      <a:pt x="40" y="617"/>
                    </a:lnTo>
                    <a:lnTo>
                      <a:pt x="46" y="646"/>
                    </a:lnTo>
                    <a:lnTo>
                      <a:pt x="53" y="675"/>
                    </a:lnTo>
                    <a:lnTo>
                      <a:pt x="59" y="704"/>
                    </a:lnTo>
                    <a:lnTo>
                      <a:pt x="66" y="733"/>
                    </a:lnTo>
                    <a:lnTo>
                      <a:pt x="66" y="769"/>
                    </a:lnTo>
                    <a:lnTo>
                      <a:pt x="66" y="798"/>
                    </a:lnTo>
                    <a:lnTo>
                      <a:pt x="53" y="834"/>
                    </a:lnTo>
                    <a:lnTo>
                      <a:pt x="33" y="863"/>
                    </a:lnTo>
                    <a:lnTo>
                      <a:pt x="20" y="892"/>
                    </a:lnTo>
                    <a:lnTo>
                      <a:pt x="13" y="921"/>
                    </a:lnTo>
                    <a:lnTo>
                      <a:pt x="20" y="958"/>
                    </a:lnTo>
                    <a:lnTo>
                      <a:pt x="33" y="987"/>
                    </a:lnTo>
                    <a:lnTo>
                      <a:pt x="46" y="1016"/>
                    </a:lnTo>
                    <a:lnTo>
                      <a:pt x="59" y="1052"/>
                    </a:lnTo>
                    <a:lnTo>
                      <a:pt x="59" y="1088"/>
                    </a:lnTo>
                    <a:lnTo>
                      <a:pt x="53" y="1125"/>
                    </a:lnTo>
                    <a:lnTo>
                      <a:pt x="46" y="1154"/>
                    </a:lnTo>
                    <a:lnTo>
                      <a:pt x="46" y="1190"/>
                    </a:lnTo>
                    <a:lnTo>
                      <a:pt x="53" y="1219"/>
                    </a:lnTo>
                    <a:lnTo>
                      <a:pt x="53" y="1248"/>
                    </a:lnTo>
                    <a:lnTo>
                      <a:pt x="59" y="1277"/>
                    </a:lnTo>
                    <a:lnTo>
                      <a:pt x="53" y="1313"/>
                    </a:lnTo>
                    <a:lnTo>
                      <a:pt x="53" y="1342"/>
                    </a:lnTo>
                    <a:lnTo>
                      <a:pt x="53" y="1379"/>
                    </a:lnTo>
                    <a:lnTo>
                      <a:pt x="53" y="1408"/>
                    </a:lnTo>
                    <a:lnTo>
                      <a:pt x="53" y="1466"/>
                    </a:lnTo>
                    <a:lnTo>
                      <a:pt x="53" y="1524"/>
                    </a:lnTo>
                    <a:lnTo>
                      <a:pt x="53" y="1553"/>
                    </a:lnTo>
                    <a:lnTo>
                      <a:pt x="53" y="1582"/>
                    </a:lnTo>
                    <a:lnTo>
                      <a:pt x="53" y="1611"/>
                    </a:lnTo>
                    <a:lnTo>
                      <a:pt x="53" y="1640"/>
                    </a:lnTo>
                    <a:lnTo>
                      <a:pt x="53" y="1669"/>
                    </a:lnTo>
                    <a:lnTo>
                      <a:pt x="66" y="1698"/>
                    </a:lnTo>
                    <a:lnTo>
                      <a:pt x="66" y="1727"/>
                    </a:lnTo>
                    <a:lnTo>
                      <a:pt x="53" y="1756"/>
                    </a:lnTo>
                    <a:lnTo>
                      <a:pt x="46" y="1785"/>
                    </a:lnTo>
                    <a:lnTo>
                      <a:pt x="59" y="1814"/>
                    </a:lnTo>
                    <a:lnTo>
                      <a:pt x="66" y="1843"/>
                    </a:lnTo>
                    <a:lnTo>
                      <a:pt x="66" y="1872"/>
                    </a:lnTo>
                    <a:lnTo>
                      <a:pt x="53" y="1843"/>
                    </a:lnTo>
                    <a:lnTo>
                      <a:pt x="40" y="1814"/>
                    </a:lnTo>
                    <a:lnTo>
                      <a:pt x="33" y="1785"/>
                    </a:lnTo>
                    <a:lnTo>
                      <a:pt x="46" y="1756"/>
                    </a:lnTo>
                    <a:lnTo>
                      <a:pt x="59" y="1727"/>
                    </a:lnTo>
                    <a:lnTo>
                      <a:pt x="53" y="1698"/>
                    </a:lnTo>
                    <a:lnTo>
                      <a:pt x="46" y="1669"/>
                    </a:lnTo>
                    <a:lnTo>
                      <a:pt x="53" y="1640"/>
                    </a:lnTo>
                    <a:lnTo>
                      <a:pt x="53" y="1611"/>
                    </a:lnTo>
                    <a:lnTo>
                      <a:pt x="53" y="1582"/>
                    </a:lnTo>
                    <a:lnTo>
                      <a:pt x="46" y="1553"/>
                    </a:lnTo>
                    <a:lnTo>
                      <a:pt x="46" y="1524"/>
                    </a:lnTo>
                    <a:lnTo>
                      <a:pt x="46" y="1495"/>
                    </a:lnTo>
                    <a:lnTo>
                      <a:pt x="53" y="1458"/>
                    </a:lnTo>
                    <a:lnTo>
                      <a:pt x="53" y="1429"/>
                    </a:lnTo>
                    <a:lnTo>
                      <a:pt x="53" y="1393"/>
                    </a:lnTo>
                    <a:lnTo>
                      <a:pt x="46" y="1364"/>
                    </a:lnTo>
                    <a:lnTo>
                      <a:pt x="46" y="1328"/>
                    </a:lnTo>
                    <a:lnTo>
                      <a:pt x="53" y="1299"/>
                    </a:lnTo>
                    <a:lnTo>
                      <a:pt x="53" y="1263"/>
                    </a:lnTo>
                    <a:lnTo>
                      <a:pt x="46" y="1233"/>
                    </a:lnTo>
                    <a:lnTo>
                      <a:pt x="40" y="1204"/>
                    </a:lnTo>
                    <a:lnTo>
                      <a:pt x="33" y="1175"/>
                    </a:lnTo>
                    <a:lnTo>
                      <a:pt x="40" y="1139"/>
                    </a:lnTo>
                    <a:lnTo>
                      <a:pt x="53" y="1110"/>
                    </a:lnTo>
                    <a:lnTo>
                      <a:pt x="66" y="1081"/>
                    </a:lnTo>
                    <a:lnTo>
                      <a:pt x="59" y="1052"/>
                    </a:lnTo>
                    <a:lnTo>
                      <a:pt x="40" y="1023"/>
                    </a:lnTo>
                    <a:lnTo>
                      <a:pt x="13" y="1001"/>
                    </a:lnTo>
                    <a:lnTo>
                      <a:pt x="7" y="972"/>
                    </a:lnTo>
                    <a:lnTo>
                      <a:pt x="33" y="943"/>
                    </a:lnTo>
                    <a:lnTo>
                      <a:pt x="53" y="907"/>
                    </a:lnTo>
                    <a:lnTo>
                      <a:pt x="53" y="878"/>
                    </a:lnTo>
                    <a:lnTo>
                      <a:pt x="53" y="842"/>
                    </a:lnTo>
                    <a:lnTo>
                      <a:pt x="53" y="813"/>
                    </a:lnTo>
                    <a:lnTo>
                      <a:pt x="59" y="784"/>
                    </a:lnTo>
                    <a:lnTo>
                      <a:pt x="59" y="755"/>
                    </a:lnTo>
                    <a:lnTo>
                      <a:pt x="53" y="726"/>
                    </a:lnTo>
                    <a:lnTo>
                      <a:pt x="53" y="697"/>
                    </a:lnTo>
                    <a:lnTo>
                      <a:pt x="40" y="668"/>
                    </a:lnTo>
                    <a:lnTo>
                      <a:pt x="40" y="639"/>
                    </a:lnTo>
                    <a:lnTo>
                      <a:pt x="40" y="609"/>
                    </a:lnTo>
                    <a:lnTo>
                      <a:pt x="59" y="580"/>
                    </a:lnTo>
                    <a:lnTo>
                      <a:pt x="72" y="551"/>
                    </a:lnTo>
                    <a:lnTo>
                      <a:pt x="79" y="515"/>
                    </a:lnTo>
                    <a:lnTo>
                      <a:pt x="79" y="486"/>
                    </a:lnTo>
                    <a:lnTo>
                      <a:pt x="59" y="457"/>
                    </a:lnTo>
                    <a:lnTo>
                      <a:pt x="53" y="428"/>
                    </a:lnTo>
                    <a:lnTo>
                      <a:pt x="53" y="399"/>
                    </a:lnTo>
                    <a:lnTo>
                      <a:pt x="53" y="370"/>
                    </a:lnTo>
                    <a:lnTo>
                      <a:pt x="46" y="341"/>
                    </a:lnTo>
                    <a:lnTo>
                      <a:pt x="33" y="312"/>
                    </a:lnTo>
                    <a:lnTo>
                      <a:pt x="33" y="283"/>
                    </a:lnTo>
                    <a:lnTo>
                      <a:pt x="26" y="247"/>
                    </a:lnTo>
                    <a:lnTo>
                      <a:pt x="26" y="218"/>
                    </a:lnTo>
                    <a:lnTo>
                      <a:pt x="40" y="189"/>
                    </a:lnTo>
                    <a:lnTo>
                      <a:pt x="53" y="160"/>
                    </a:lnTo>
                    <a:lnTo>
                      <a:pt x="53" y="131"/>
                    </a:lnTo>
                    <a:lnTo>
                      <a:pt x="53" y="102"/>
                    </a:lnTo>
                    <a:lnTo>
                      <a:pt x="33" y="73"/>
                    </a:lnTo>
                    <a:lnTo>
                      <a:pt x="20" y="44"/>
                    </a:lnTo>
                    <a:lnTo>
                      <a:pt x="7" y="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43" name="Freeform 19"/>
              <p:cNvSpPr>
                <a:spLocks/>
              </p:cNvSpPr>
              <p:nvPr/>
            </p:nvSpPr>
            <p:spPr bwMode="auto">
              <a:xfrm>
                <a:off x="931" y="3992"/>
                <a:ext cx="1494" cy="80"/>
              </a:xfrm>
              <a:custGeom>
                <a:avLst/>
                <a:gdLst>
                  <a:gd name="T0" fmla="*/ 87 w 1494"/>
                  <a:gd name="T1" fmla="*/ 0 h 80"/>
                  <a:gd name="T2" fmla="*/ 141 w 1494"/>
                  <a:gd name="T3" fmla="*/ 29 h 80"/>
                  <a:gd name="T4" fmla="*/ 202 w 1494"/>
                  <a:gd name="T5" fmla="*/ 43 h 80"/>
                  <a:gd name="T6" fmla="*/ 269 w 1494"/>
                  <a:gd name="T7" fmla="*/ 43 h 80"/>
                  <a:gd name="T8" fmla="*/ 336 w 1494"/>
                  <a:gd name="T9" fmla="*/ 65 h 80"/>
                  <a:gd name="T10" fmla="*/ 444 w 1494"/>
                  <a:gd name="T11" fmla="*/ 79 h 80"/>
                  <a:gd name="T12" fmla="*/ 525 w 1494"/>
                  <a:gd name="T13" fmla="*/ 72 h 80"/>
                  <a:gd name="T14" fmla="*/ 612 w 1494"/>
                  <a:gd name="T15" fmla="*/ 65 h 80"/>
                  <a:gd name="T16" fmla="*/ 713 w 1494"/>
                  <a:gd name="T17" fmla="*/ 43 h 80"/>
                  <a:gd name="T18" fmla="*/ 773 w 1494"/>
                  <a:gd name="T19" fmla="*/ 43 h 80"/>
                  <a:gd name="T20" fmla="*/ 841 w 1494"/>
                  <a:gd name="T21" fmla="*/ 50 h 80"/>
                  <a:gd name="T22" fmla="*/ 901 w 1494"/>
                  <a:gd name="T23" fmla="*/ 57 h 80"/>
                  <a:gd name="T24" fmla="*/ 1002 w 1494"/>
                  <a:gd name="T25" fmla="*/ 43 h 80"/>
                  <a:gd name="T26" fmla="*/ 1069 w 1494"/>
                  <a:gd name="T27" fmla="*/ 36 h 80"/>
                  <a:gd name="T28" fmla="*/ 1137 w 1494"/>
                  <a:gd name="T29" fmla="*/ 36 h 80"/>
                  <a:gd name="T30" fmla="*/ 1231 w 1494"/>
                  <a:gd name="T31" fmla="*/ 36 h 80"/>
                  <a:gd name="T32" fmla="*/ 1311 w 1494"/>
                  <a:gd name="T33" fmla="*/ 29 h 80"/>
                  <a:gd name="T34" fmla="*/ 1379 w 1494"/>
                  <a:gd name="T35" fmla="*/ 29 h 80"/>
                  <a:gd name="T36" fmla="*/ 1439 w 1494"/>
                  <a:gd name="T37" fmla="*/ 43 h 80"/>
                  <a:gd name="T38" fmla="*/ 1493 w 1494"/>
                  <a:gd name="T39" fmla="*/ 14 h 80"/>
                  <a:gd name="T40" fmla="*/ 1439 w 1494"/>
                  <a:gd name="T41" fmla="*/ 29 h 80"/>
                  <a:gd name="T42" fmla="*/ 1385 w 1494"/>
                  <a:gd name="T43" fmla="*/ 36 h 80"/>
                  <a:gd name="T44" fmla="*/ 1325 w 1494"/>
                  <a:gd name="T45" fmla="*/ 29 h 80"/>
                  <a:gd name="T46" fmla="*/ 1237 w 1494"/>
                  <a:gd name="T47" fmla="*/ 43 h 80"/>
                  <a:gd name="T48" fmla="*/ 1170 w 1494"/>
                  <a:gd name="T49" fmla="*/ 72 h 80"/>
                  <a:gd name="T50" fmla="*/ 1110 w 1494"/>
                  <a:gd name="T51" fmla="*/ 65 h 80"/>
                  <a:gd name="T52" fmla="*/ 1056 w 1494"/>
                  <a:gd name="T53" fmla="*/ 50 h 80"/>
                  <a:gd name="T54" fmla="*/ 962 w 1494"/>
                  <a:gd name="T55" fmla="*/ 36 h 80"/>
                  <a:gd name="T56" fmla="*/ 881 w 1494"/>
                  <a:gd name="T57" fmla="*/ 43 h 80"/>
                  <a:gd name="T58" fmla="*/ 827 w 1494"/>
                  <a:gd name="T59" fmla="*/ 57 h 80"/>
                  <a:gd name="T60" fmla="*/ 747 w 1494"/>
                  <a:gd name="T61" fmla="*/ 57 h 80"/>
                  <a:gd name="T62" fmla="*/ 659 w 1494"/>
                  <a:gd name="T63" fmla="*/ 57 h 80"/>
                  <a:gd name="T64" fmla="*/ 605 w 1494"/>
                  <a:gd name="T65" fmla="*/ 50 h 80"/>
                  <a:gd name="T66" fmla="*/ 551 w 1494"/>
                  <a:gd name="T67" fmla="*/ 57 h 80"/>
                  <a:gd name="T68" fmla="*/ 484 w 1494"/>
                  <a:gd name="T69" fmla="*/ 65 h 80"/>
                  <a:gd name="T70" fmla="*/ 417 w 1494"/>
                  <a:gd name="T71" fmla="*/ 57 h 80"/>
                  <a:gd name="T72" fmla="*/ 363 w 1494"/>
                  <a:gd name="T73" fmla="*/ 36 h 80"/>
                  <a:gd name="T74" fmla="*/ 309 w 1494"/>
                  <a:gd name="T75" fmla="*/ 57 h 80"/>
                  <a:gd name="T76" fmla="*/ 256 w 1494"/>
                  <a:gd name="T77" fmla="*/ 57 h 80"/>
                  <a:gd name="T78" fmla="*/ 195 w 1494"/>
                  <a:gd name="T79" fmla="*/ 50 h 80"/>
                  <a:gd name="T80" fmla="*/ 141 w 1494"/>
                  <a:gd name="T81" fmla="*/ 7 h 80"/>
                  <a:gd name="T82" fmla="*/ 81 w 1494"/>
                  <a:gd name="T83" fmla="*/ 22 h 80"/>
                  <a:gd name="T84" fmla="*/ 27 w 1494"/>
                  <a:gd name="T85" fmla="*/ 36 h 80"/>
                  <a:gd name="T86" fmla="*/ 13 w 1494"/>
                  <a:gd name="T87" fmla="*/ 4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94" h="80">
                    <a:moveTo>
                      <a:pt x="13" y="43"/>
                    </a:moveTo>
                    <a:lnTo>
                      <a:pt x="87" y="0"/>
                    </a:lnTo>
                    <a:lnTo>
                      <a:pt x="114" y="7"/>
                    </a:lnTo>
                    <a:lnTo>
                      <a:pt x="141" y="29"/>
                    </a:lnTo>
                    <a:lnTo>
                      <a:pt x="168" y="43"/>
                    </a:lnTo>
                    <a:lnTo>
                      <a:pt x="202" y="43"/>
                    </a:lnTo>
                    <a:lnTo>
                      <a:pt x="242" y="43"/>
                    </a:lnTo>
                    <a:lnTo>
                      <a:pt x="269" y="43"/>
                    </a:lnTo>
                    <a:lnTo>
                      <a:pt x="309" y="50"/>
                    </a:lnTo>
                    <a:lnTo>
                      <a:pt x="336" y="65"/>
                    </a:lnTo>
                    <a:lnTo>
                      <a:pt x="390" y="79"/>
                    </a:lnTo>
                    <a:lnTo>
                      <a:pt x="444" y="79"/>
                    </a:lnTo>
                    <a:lnTo>
                      <a:pt x="484" y="79"/>
                    </a:lnTo>
                    <a:lnTo>
                      <a:pt x="525" y="72"/>
                    </a:lnTo>
                    <a:lnTo>
                      <a:pt x="565" y="65"/>
                    </a:lnTo>
                    <a:lnTo>
                      <a:pt x="612" y="65"/>
                    </a:lnTo>
                    <a:lnTo>
                      <a:pt x="659" y="57"/>
                    </a:lnTo>
                    <a:lnTo>
                      <a:pt x="713" y="43"/>
                    </a:lnTo>
                    <a:lnTo>
                      <a:pt x="747" y="43"/>
                    </a:lnTo>
                    <a:lnTo>
                      <a:pt x="773" y="43"/>
                    </a:lnTo>
                    <a:lnTo>
                      <a:pt x="814" y="43"/>
                    </a:lnTo>
                    <a:lnTo>
                      <a:pt x="841" y="50"/>
                    </a:lnTo>
                    <a:lnTo>
                      <a:pt x="874" y="57"/>
                    </a:lnTo>
                    <a:lnTo>
                      <a:pt x="901" y="57"/>
                    </a:lnTo>
                    <a:lnTo>
                      <a:pt x="975" y="50"/>
                    </a:lnTo>
                    <a:lnTo>
                      <a:pt x="1002" y="43"/>
                    </a:lnTo>
                    <a:lnTo>
                      <a:pt x="1029" y="36"/>
                    </a:lnTo>
                    <a:lnTo>
                      <a:pt x="1069" y="36"/>
                    </a:lnTo>
                    <a:lnTo>
                      <a:pt x="1096" y="36"/>
                    </a:lnTo>
                    <a:lnTo>
                      <a:pt x="1137" y="36"/>
                    </a:lnTo>
                    <a:lnTo>
                      <a:pt x="1190" y="36"/>
                    </a:lnTo>
                    <a:lnTo>
                      <a:pt x="1231" y="36"/>
                    </a:lnTo>
                    <a:lnTo>
                      <a:pt x="1285" y="29"/>
                    </a:lnTo>
                    <a:lnTo>
                      <a:pt x="1311" y="29"/>
                    </a:lnTo>
                    <a:lnTo>
                      <a:pt x="1352" y="29"/>
                    </a:lnTo>
                    <a:lnTo>
                      <a:pt x="1379" y="29"/>
                    </a:lnTo>
                    <a:lnTo>
                      <a:pt x="1406" y="36"/>
                    </a:lnTo>
                    <a:lnTo>
                      <a:pt x="1439" y="43"/>
                    </a:lnTo>
                    <a:lnTo>
                      <a:pt x="1466" y="22"/>
                    </a:lnTo>
                    <a:lnTo>
                      <a:pt x="1493" y="14"/>
                    </a:lnTo>
                    <a:lnTo>
                      <a:pt x="1466" y="22"/>
                    </a:lnTo>
                    <a:lnTo>
                      <a:pt x="1439" y="29"/>
                    </a:lnTo>
                    <a:lnTo>
                      <a:pt x="1412" y="36"/>
                    </a:lnTo>
                    <a:lnTo>
                      <a:pt x="1385" y="36"/>
                    </a:lnTo>
                    <a:lnTo>
                      <a:pt x="1352" y="29"/>
                    </a:lnTo>
                    <a:lnTo>
                      <a:pt x="1325" y="29"/>
                    </a:lnTo>
                    <a:lnTo>
                      <a:pt x="1298" y="29"/>
                    </a:lnTo>
                    <a:lnTo>
                      <a:pt x="1237" y="43"/>
                    </a:lnTo>
                    <a:lnTo>
                      <a:pt x="1197" y="57"/>
                    </a:lnTo>
                    <a:lnTo>
                      <a:pt x="1170" y="72"/>
                    </a:lnTo>
                    <a:lnTo>
                      <a:pt x="1137" y="72"/>
                    </a:lnTo>
                    <a:lnTo>
                      <a:pt x="1110" y="65"/>
                    </a:lnTo>
                    <a:lnTo>
                      <a:pt x="1083" y="57"/>
                    </a:lnTo>
                    <a:lnTo>
                      <a:pt x="1056" y="50"/>
                    </a:lnTo>
                    <a:lnTo>
                      <a:pt x="1022" y="36"/>
                    </a:lnTo>
                    <a:lnTo>
                      <a:pt x="962" y="36"/>
                    </a:lnTo>
                    <a:lnTo>
                      <a:pt x="915" y="36"/>
                    </a:lnTo>
                    <a:lnTo>
                      <a:pt x="881" y="43"/>
                    </a:lnTo>
                    <a:lnTo>
                      <a:pt x="854" y="50"/>
                    </a:lnTo>
                    <a:lnTo>
                      <a:pt x="827" y="57"/>
                    </a:lnTo>
                    <a:lnTo>
                      <a:pt x="800" y="57"/>
                    </a:lnTo>
                    <a:lnTo>
                      <a:pt x="747" y="57"/>
                    </a:lnTo>
                    <a:lnTo>
                      <a:pt x="693" y="57"/>
                    </a:lnTo>
                    <a:lnTo>
                      <a:pt x="659" y="57"/>
                    </a:lnTo>
                    <a:lnTo>
                      <a:pt x="632" y="50"/>
                    </a:lnTo>
                    <a:lnTo>
                      <a:pt x="605" y="50"/>
                    </a:lnTo>
                    <a:lnTo>
                      <a:pt x="578" y="57"/>
                    </a:lnTo>
                    <a:lnTo>
                      <a:pt x="551" y="57"/>
                    </a:lnTo>
                    <a:lnTo>
                      <a:pt x="525" y="65"/>
                    </a:lnTo>
                    <a:lnTo>
                      <a:pt x="484" y="65"/>
                    </a:lnTo>
                    <a:lnTo>
                      <a:pt x="444" y="57"/>
                    </a:lnTo>
                    <a:lnTo>
                      <a:pt x="417" y="57"/>
                    </a:lnTo>
                    <a:lnTo>
                      <a:pt x="390" y="43"/>
                    </a:lnTo>
                    <a:lnTo>
                      <a:pt x="363" y="36"/>
                    </a:lnTo>
                    <a:lnTo>
                      <a:pt x="336" y="43"/>
                    </a:lnTo>
                    <a:lnTo>
                      <a:pt x="309" y="57"/>
                    </a:lnTo>
                    <a:lnTo>
                      <a:pt x="282" y="57"/>
                    </a:lnTo>
                    <a:lnTo>
                      <a:pt x="256" y="57"/>
                    </a:lnTo>
                    <a:lnTo>
                      <a:pt x="222" y="50"/>
                    </a:lnTo>
                    <a:lnTo>
                      <a:pt x="195" y="50"/>
                    </a:lnTo>
                    <a:lnTo>
                      <a:pt x="168" y="22"/>
                    </a:lnTo>
                    <a:lnTo>
                      <a:pt x="141" y="7"/>
                    </a:lnTo>
                    <a:lnTo>
                      <a:pt x="114" y="14"/>
                    </a:lnTo>
                    <a:lnTo>
                      <a:pt x="81" y="22"/>
                    </a:lnTo>
                    <a:lnTo>
                      <a:pt x="54" y="36"/>
                    </a:lnTo>
                    <a:lnTo>
                      <a:pt x="27" y="36"/>
                    </a:lnTo>
                    <a:lnTo>
                      <a:pt x="0" y="50"/>
                    </a:lnTo>
                    <a:lnTo>
                      <a:pt x="13" y="43"/>
                    </a:lnTo>
                  </a:path>
                </a:pathLst>
              </a:custGeom>
              <a:solidFill>
                <a:srgbClr val="3939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44" name="Freeform 20"/>
              <p:cNvSpPr>
                <a:spLocks/>
              </p:cNvSpPr>
              <p:nvPr/>
            </p:nvSpPr>
            <p:spPr bwMode="auto">
              <a:xfrm>
                <a:off x="2773" y="3976"/>
                <a:ext cx="1722" cy="81"/>
              </a:xfrm>
              <a:custGeom>
                <a:avLst/>
                <a:gdLst>
                  <a:gd name="T0" fmla="*/ 0 w 1722"/>
                  <a:gd name="T1" fmla="*/ 0 h 81"/>
                  <a:gd name="T2" fmla="*/ 1721 w 1722"/>
                  <a:gd name="T3" fmla="*/ 0 h 81"/>
                  <a:gd name="T4" fmla="*/ 1721 w 1722"/>
                  <a:gd name="T5" fmla="*/ 0 h 81"/>
                  <a:gd name="T6" fmla="*/ 1640 w 1722"/>
                  <a:gd name="T7" fmla="*/ 22 h 81"/>
                  <a:gd name="T8" fmla="*/ 1613 w 1722"/>
                  <a:gd name="T9" fmla="*/ 7 h 81"/>
                  <a:gd name="T10" fmla="*/ 1587 w 1722"/>
                  <a:gd name="T11" fmla="*/ 0 h 81"/>
                  <a:gd name="T12" fmla="*/ 1560 w 1722"/>
                  <a:gd name="T13" fmla="*/ 15 h 81"/>
                  <a:gd name="T14" fmla="*/ 1533 w 1722"/>
                  <a:gd name="T15" fmla="*/ 44 h 81"/>
                  <a:gd name="T16" fmla="*/ 1506 w 1722"/>
                  <a:gd name="T17" fmla="*/ 58 h 81"/>
                  <a:gd name="T18" fmla="*/ 1479 w 1722"/>
                  <a:gd name="T19" fmla="*/ 73 h 81"/>
                  <a:gd name="T20" fmla="*/ 1418 w 1722"/>
                  <a:gd name="T21" fmla="*/ 80 h 81"/>
                  <a:gd name="T22" fmla="*/ 1351 w 1722"/>
                  <a:gd name="T23" fmla="*/ 80 h 81"/>
                  <a:gd name="T24" fmla="*/ 1311 w 1722"/>
                  <a:gd name="T25" fmla="*/ 73 h 81"/>
                  <a:gd name="T26" fmla="*/ 1284 w 1722"/>
                  <a:gd name="T27" fmla="*/ 65 h 81"/>
                  <a:gd name="T28" fmla="*/ 1250 w 1722"/>
                  <a:gd name="T29" fmla="*/ 73 h 81"/>
                  <a:gd name="T30" fmla="*/ 1224 w 1722"/>
                  <a:gd name="T31" fmla="*/ 73 h 81"/>
                  <a:gd name="T32" fmla="*/ 1170 w 1722"/>
                  <a:gd name="T33" fmla="*/ 73 h 81"/>
                  <a:gd name="T34" fmla="*/ 1123 w 1722"/>
                  <a:gd name="T35" fmla="*/ 65 h 81"/>
                  <a:gd name="T36" fmla="*/ 1096 w 1722"/>
                  <a:gd name="T37" fmla="*/ 65 h 81"/>
                  <a:gd name="T38" fmla="*/ 1055 w 1722"/>
                  <a:gd name="T39" fmla="*/ 58 h 81"/>
                  <a:gd name="T40" fmla="*/ 1029 w 1722"/>
                  <a:gd name="T41" fmla="*/ 58 h 81"/>
                  <a:gd name="T42" fmla="*/ 1002 w 1722"/>
                  <a:gd name="T43" fmla="*/ 36 h 81"/>
                  <a:gd name="T44" fmla="*/ 968 w 1722"/>
                  <a:gd name="T45" fmla="*/ 15 h 81"/>
                  <a:gd name="T46" fmla="*/ 934 w 1722"/>
                  <a:gd name="T47" fmla="*/ 15 h 81"/>
                  <a:gd name="T48" fmla="*/ 908 w 1722"/>
                  <a:gd name="T49" fmla="*/ 15 h 81"/>
                  <a:gd name="T50" fmla="*/ 881 w 1722"/>
                  <a:gd name="T51" fmla="*/ 15 h 81"/>
                  <a:gd name="T52" fmla="*/ 847 w 1722"/>
                  <a:gd name="T53" fmla="*/ 29 h 81"/>
                  <a:gd name="T54" fmla="*/ 787 w 1722"/>
                  <a:gd name="T55" fmla="*/ 44 h 81"/>
                  <a:gd name="T56" fmla="*/ 753 w 1722"/>
                  <a:gd name="T57" fmla="*/ 51 h 81"/>
                  <a:gd name="T58" fmla="*/ 726 w 1722"/>
                  <a:gd name="T59" fmla="*/ 51 h 81"/>
                  <a:gd name="T60" fmla="*/ 686 w 1722"/>
                  <a:gd name="T61" fmla="*/ 44 h 81"/>
                  <a:gd name="T62" fmla="*/ 659 w 1722"/>
                  <a:gd name="T63" fmla="*/ 29 h 81"/>
                  <a:gd name="T64" fmla="*/ 632 w 1722"/>
                  <a:gd name="T65" fmla="*/ 22 h 81"/>
                  <a:gd name="T66" fmla="*/ 598 w 1722"/>
                  <a:gd name="T67" fmla="*/ 22 h 81"/>
                  <a:gd name="T68" fmla="*/ 565 w 1722"/>
                  <a:gd name="T69" fmla="*/ 22 h 81"/>
                  <a:gd name="T70" fmla="*/ 531 w 1722"/>
                  <a:gd name="T71" fmla="*/ 29 h 81"/>
                  <a:gd name="T72" fmla="*/ 477 w 1722"/>
                  <a:gd name="T73" fmla="*/ 29 h 81"/>
                  <a:gd name="T74" fmla="*/ 437 w 1722"/>
                  <a:gd name="T75" fmla="*/ 36 h 81"/>
                  <a:gd name="T76" fmla="*/ 403 w 1722"/>
                  <a:gd name="T77" fmla="*/ 44 h 81"/>
                  <a:gd name="T78" fmla="*/ 376 w 1722"/>
                  <a:gd name="T79" fmla="*/ 44 h 81"/>
                  <a:gd name="T80" fmla="*/ 343 w 1722"/>
                  <a:gd name="T81" fmla="*/ 44 h 81"/>
                  <a:gd name="T82" fmla="*/ 282 w 1722"/>
                  <a:gd name="T83" fmla="*/ 44 h 81"/>
                  <a:gd name="T84" fmla="*/ 229 w 1722"/>
                  <a:gd name="T85" fmla="*/ 29 h 81"/>
                  <a:gd name="T86" fmla="*/ 195 w 1722"/>
                  <a:gd name="T87" fmla="*/ 22 h 81"/>
                  <a:gd name="T88" fmla="*/ 168 w 1722"/>
                  <a:gd name="T89" fmla="*/ 22 h 81"/>
                  <a:gd name="T90" fmla="*/ 141 w 1722"/>
                  <a:gd name="T91" fmla="*/ 15 h 81"/>
                  <a:gd name="T92" fmla="*/ 114 w 1722"/>
                  <a:gd name="T93" fmla="*/ 7 h 81"/>
                  <a:gd name="T94" fmla="*/ 87 w 1722"/>
                  <a:gd name="T95" fmla="*/ 7 h 81"/>
                  <a:gd name="T96" fmla="*/ 61 w 1722"/>
                  <a:gd name="T97" fmla="*/ 15 h 81"/>
                  <a:gd name="T98" fmla="*/ 34 w 1722"/>
                  <a:gd name="T99" fmla="*/ 22 h 81"/>
                  <a:gd name="T100" fmla="*/ 7 w 1722"/>
                  <a:gd name="T101" fmla="*/ 3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22" h="81">
                    <a:moveTo>
                      <a:pt x="0" y="0"/>
                    </a:moveTo>
                    <a:lnTo>
                      <a:pt x="1721" y="0"/>
                    </a:lnTo>
                    <a:lnTo>
                      <a:pt x="1721" y="0"/>
                    </a:lnTo>
                    <a:lnTo>
                      <a:pt x="1640" y="22"/>
                    </a:lnTo>
                    <a:lnTo>
                      <a:pt x="1613" y="7"/>
                    </a:lnTo>
                    <a:lnTo>
                      <a:pt x="1587" y="0"/>
                    </a:lnTo>
                    <a:lnTo>
                      <a:pt x="1560" y="15"/>
                    </a:lnTo>
                    <a:lnTo>
                      <a:pt x="1533" y="44"/>
                    </a:lnTo>
                    <a:lnTo>
                      <a:pt x="1506" y="58"/>
                    </a:lnTo>
                    <a:lnTo>
                      <a:pt x="1479" y="73"/>
                    </a:lnTo>
                    <a:lnTo>
                      <a:pt x="1418" y="80"/>
                    </a:lnTo>
                    <a:lnTo>
                      <a:pt x="1351" y="80"/>
                    </a:lnTo>
                    <a:lnTo>
                      <a:pt x="1311" y="73"/>
                    </a:lnTo>
                    <a:lnTo>
                      <a:pt x="1284" y="65"/>
                    </a:lnTo>
                    <a:lnTo>
                      <a:pt x="1250" y="73"/>
                    </a:lnTo>
                    <a:lnTo>
                      <a:pt x="1224" y="73"/>
                    </a:lnTo>
                    <a:lnTo>
                      <a:pt x="1170" y="73"/>
                    </a:lnTo>
                    <a:lnTo>
                      <a:pt x="1123" y="65"/>
                    </a:lnTo>
                    <a:lnTo>
                      <a:pt x="1096" y="65"/>
                    </a:lnTo>
                    <a:lnTo>
                      <a:pt x="1055" y="58"/>
                    </a:lnTo>
                    <a:lnTo>
                      <a:pt x="1029" y="58"/>
                    </a:lnTo>
                    <a:lnTo>
                      <a:pt x="1002" y="36"/>
                    </a:lnTo>
                    <a:lnTo>
                      <a:pt x="968" y="15"/>
                    </a:lnTo>
                    <a:lnTo>
                      <a:pt x="934" y="15"/>
                    </a:lnTo>
                    <a:lnTo>
                      <a:pt x="908" y="15"/>
                    </a:lnTo>
                    <a:lnTo>
                      <a:pt x="881" y="15"/>
                    </a:lnTo>
                    <a:lnTo>
                      <a:pt x="847" y="29"/>
                    </a:lnTo>
                    <a:lnTo>
                      <a:pt x="787" y="44"/>
                    </a:lnTo>
                    <a:lnTo>
                      <a:pt x="753" y="51"/>
                    </a:lnTo>
                    <a:lnTo>
                      <a:pt x="726" y="51"/>
                    </a:lnTo>
                    <a:lnTo>
                      <a:pt x="686" y="44"/>
                    </a:lnTo>
                    <a:lnTo>
                      <a:pt x="659" y="29"/>
                    </a:lnTo>
                    <a:lnTo>
                      <a:pt x="632" y="22"/>
                    </a:lnTo>
                    <a:lnTo>
                      <a:pt x="598" y="22"/>
                    </a:lnTo>
                    <a:lnTo>
                      <a:pt x="565" y="22"/>
                    </a:lnTo>
                    <a:lnTo>
                      <a:pt x="531" y="29"/>
                    </a:lnTo>
                    <a:lnTo>
                      <a:pt x="477" y="29"/>
                    </a:lnTo>
                    <a:lnTo>
                      <a:pt x="437" y="36"/>
                    </a:lnTo>
                    <a:lnTo>
                      <a:pt x="403" y="44"/>
                    </a:lnTo>
                    <a:lnTo>
                      <a:pt x="376" y="44"/>
                    </a:lnTo>
                    <a:lnTo>
                      <a:pt x="343" y="44"/>
                    </a:lnTo>
                    <a:lnTo>
                      <a:pt x="282" y="44"/>
                    </a:lnTo>
                    <a:lnTo>
                      <a:pt x="229" y="29"/>
                    </a:lnTo>
                    <a:lnTo>
                      <a:pt x="195" y="22"/>
                    </a:lnTo>
                    <a:lnTo>
                      <a:pt x="168" y="22"/>
                    </a:lnTo>
                    <a:lnTo>
                      <a:pt x="141" y="15"/>
                    </a:lnTo>
                    <a:lnTo>
                      <a:pt x="114" y="7"/>
                    </a:lnTo>
                    <a:lnTo>
                      <a:pt x="87" y="7"/>
                    </a:lnTo>
                    <a:lnTo>
                      <a:pt x="61" y="15"/>
                    </a:lnTo>
                    <a:lnTo>
                      <a:pt x="34" y="22"/>
                    </a:lnTo>
                    <a:lnTo>
                      <a:pt x="7" y="36"/>
                    </a:lnTo>
                  </a:path>
                </a:pathLst>
              </a:custGeom>
              <a:solidFill>
                <a:srgbClr val="31313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45" name="Freeform 21"/>
              <p:cNvSpPr>
                <a:spLocks/>
              </p:cNvSpPr>
              <p:nvPr/>
            </p:nvSpPr>
            <p:spPr bwMode="auto">
              <a:xfrm>
                <a:off x="5410" y="2003"/>
                <a:ext cx="80" cy="1366"/>
              </a:xfrm>
              <a:custGeom>
                <a:avLst/>
                <a:gdLst>
                  <a:gd name="T0" fmla="*/ 33 w 80"/>
                  <a:gd name="T1" fmla="*/ 109 h 1366"/>
                  <a:gd name="T2" fmla="*/ 59 w 80"/>
                  <a:gd name="T3" fmla="*/ 167 h 1366"/>
                  <a:gd name="T4" fmla="*/ 59 w 80"/>
                  <a:gd name="T5" fmla="*/ 232 h 1366"/>
                  <a:gd name="T6" fmla="*/ 40 w 80"/>
                  <a:gd name="T7" fmla="*/ 298 h 1366"/>
                  <a:gd name="T8" fmla="*/ 33 w 80"/>
                  <a:gd name="T9" fmla="*/ 363 h 1366"/>
                  <a:gd name="T10" fmla="*/ 40 w 80"/>
                  <a:gd name="T11" fmla="*/ 421 h 1366"/>
                  <a:gd name="T12" fmla="*/ 53 w 80"/>
                  <a:gd name="T13" fmla="*/ 494 h 1366"/>
                  <a:gd name="T14" fmla="*/ 53 w 80"/>
                  <a:gd name="T15" fmla="*/ 581 h 1366"/>
                  <a:gd name="T16" fmla="*/ 53 w 80"/>
                  <a:gd name="T17" fmla="*/ 653 h 1366"/>
                  <a:gd name="T18" fmla="*/ 59 w 80"/>
                  <a:gd name="T19" fmla="*/ 741 h 1366"/>
                  <a:gd name="T20" fmla="*/ 66 w 80"/>
                  <a:gd name="T21" fmla="*/ 799 h 1366"/>
                  <a:gd name="T22" fmla="*/ 46 w 80"/>
                  <a:gd name="T23" fmla="*/ 871 h 1366"/>
                  <a:gd name="T24" fmla="*/ 66 w 80"/>
                  <a:gd name="T25" fmla="*/ 929 h 1366"/>
                  <a:gd name="T26" fmla="*/ 59 w 80"/>
                  <a:gd name="T27" fmla="*/ 1016 h 1366"/>
                  <a:gd name="T28" fmla="*/ 53 w 80"/>
                  <a:gd name="T29" fmla="*/ 1089 h 1366"/>
                  <a:gd name="T30" fmla="*/ 72 w 80"/>
                  <a:gd name="T31" fmla="*/ 1147 h 1366"/>
                  <a:gd name="T32" fmla="*/ 59 w 80"/>
                  <a:gd name="T33" fmla="*/ 1213 h 1366"/>
                  <a:gd name="T34" fmla="*/ 53 w 80"/>
                  <a:gd name="T35" fmla="*/ 1278 h 1366"/>
                  <a:gd name="T36" fmla="*/ 72 w 80"/>
                  <a:gd name="T37" fmla="*/ 1336 h 1366"/>
                  <a:gd name="T38" fmla="*/ 59 w 80"/>
                  <a:gd name="T39" fmla="*/ 1300 h 1366"/>
                  <a:gd name="T40" fmla="*/ 33 w 80"/>
                  <a:gd name="T41" fmla="*/ 1242 h 1366"/>
                  <a:gd name="T42" fmla="*/ 46 w 80"/>
                  <a:gd name="T43" fmla="*/ 1154 h 1366"/>
                  <a:gd name="T44" fmla="*/ 59 w 80"/>
                  <a:gd name="T45" fmla="*/ 1089 h 1366"/>
                  <a:gd name="T46" fmla="*/ 59 w 80"/>
                  <a:gd name="T47" fmla="*/ 1031 h 1366"/>
                  <a:gd name="T48" fmla="*/ 66 w 80"/>
                  <a:gd name="T49" fmla="*/ 966 h 1366"/>
                  <a:gd name="T50" fmla="*/ 66 w 80"/>
                  <a:gd name="T51" fmla="*/ 864 h 1366"/>
                  <a:gd name="T52" fmla="*/ 26 w 80"/>
                  <a:gd name="T53" fmla="*/ 799 h 1366"/>
                  <a:gd name="T54" fmla="*/ 26 w 80"/>
                  <a:gd name="T55" fmla="*/ 726 h 1366"/>
                  <a:gd name="T56" fmla="*/ 26 w 80"/>
                  <a:gd name="T57" fmla="*/ 639 h 1366"/>
                  <a:gd name="T58" fmla="*/ 26 w 80"/>
                  <a:gd name="T59" fmla="*/ 581 h 1366"/>
                  <a:gd name="T60" fmla="*/ 40 w 80"/>
                  <a:gd name="T61" fmla="*/ 523 h 1366"/>
                  <a:gd name="T62" fmla="*/ 46 w 80"/>
                  <a:gd name="T63" fmla="*/ 450 h 1366"/>
                  <a:gd name="T64" fmla="*/ 46 w 80"/>
                  <a:gd name="T65" fmla="*/ 392 h 1366"/>
                  <a:gd name="T66" fmla="*/ 46 w 80"/>
                  <a:gd name="T67" fmla="*/ 319 h 1366"/>
                  <a:gd name="T68" fmla="*/ 46 w 80"/>
                  <a:gd name="T69" fmla="*/ 254 h 1366"/>
                  <a:gd name="T70" fmla="*/ 53 w 80"/>
                  <a:gd name="T71" fmla="*/ 196 h 1366"/>
                  <a:gd name="T72" fmla="*/ 46 w 80"/>
                  <a:gd name="T73" fmla="*/ 131 h 1366"/>
                  <a:gd name="T74" fmla="*/ 13 w 80"/>
                  <a:gd name="T75" fmla="*/ 73 h 1366"/>
                  <a:gd name="T76" fmla="*/ 7 w 80"/>
                  <a:gd name="T77" fmla="*/ 15 h 1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0" h="1366">
                    <a:moveTo>
                      <a:pt x="0" y="0"/>
                    </a:moveTo>
                    <a:lnTo>
                      <a:pt x="33" y="109"/>
                    </a:lnTo>
                    <a:lnTo>
                      <a:pt x="53" y="138"/>
                    </a:lnTo>
                    <a:lnTo>
                      <a:pt x="59" y="167"/>
                    </a:lnTo>
                    <a:lnTo>
                      <a:pt x="66" y="196"/>
                    </a:lnTo>
                    <a:lnTo>
                      <a:pt x="59" y="232"/>
                    </a:lnTo>
                    <a:lnTo>
                      <a:pt x="46" y="269"/>
                    </a:lnTo>
                    <a:lnTo>
                      <a:pt x="40" y="298"/>
                    </a:lnTo>
                    <a:lnTo>
                      <a:pt x="33" y="334"/>
                    </a:lnTo>
                    <a:lnTo>
                      <a:pt x="33" y="363"/>
                    </a:lnTo>
                    <a:lnTo>
                      <a:pt x="33" y="392"/>
                    </a:lnTo>
                    <a:lnTo>
                      <a:pt x="40" y="421"/>
                    </a:lnTo>
                    <a:lnTo>
                      <a:pt x="40" y="457"/>
                    </a:lnTo>
                    <a:lnTo>
                      <a:pt x="53" y="494"/>
                    </a:lnTo>
                    <a:lnTo>
                      <a:pt x="53" y="523"/>
                    </a:lnTo>
                    <a:lnTo>
                      <a:pt x="53" y="581"/>
                    </a:lnTo>
                    <a:lnTo>
                      <a:pt x="53" y="610"/>
                    </a:lnTo>
                    <a:lnTo>
                      <a:pt x="53" y="653"/>
                    </a:lnTo>
                    <a:lnTo>
                      <a:pt x="53" y="697"/>
                    </a:lnTo>
                    <a:lnTo>
                      <a:pt x="59" y="741"/>
                    </a:lnTo>
                    <a:lnTo>
                      <a:pt x="66" y="770"/>
                    </a:lnTo>
                    <a:lnTo>
                      <a:pt x="66" y="799"/>
                    </a:lnTo>
                    <a:lnTo>
                      <a:pt x="59" y="835"/>
                    </a:lnTo>
                    <a:lnTo>
                      <a:pt x="46" y="871"/>
                    </a:lnTo>
                    <a:lnTo>
                      <a:pt x="53" y="900"/>
                    </a:lnTo>
                    <a:lnTo>
                      <a:pt x="66" y="929"/>
                    </a:lnTo>
                    <a:lnTo>
                      <a:pt x="66" y="958"/>
                    </a:lnTo>
                    <a:lnTo>
                      <a:pt x="59" y="1016"/>
                    </a:lnTo>
                    <a:lnTo>
                      <a:pt x="53" y="1060"/>
                    </a:lnTo>
                    <a:lnTo>
                      <a:pt x="53" y="1089"/>
                    </a:lnTo>
                    <a:lnTo>
                      <a:pt x="59" y="1118"/>
                    </a:lnTo>
                    <a:lnTo>
                      <a:pt x="72" y="1147"/>
                    </a:lnTo>
                    <a:lnTo>
                      <a:pt x="72" y="1176"/>
                    </a:lnTo>
                    <a:lnTo>
                      <a:pt x="59" y="1213"/>
                    </a:lnTo>
                    <a:lnTo>
                      <a:pt x="46" y="1242"/>
                    </a:lnTo>
                    <a:lnTo>
                      <a:pt x="53" y="1278"/>
                    </a:lnTo>
                    <a:lnTo>
                      <a:pt x="66" y="1307"/>
                    </a:lnTo>
                    <a:lnTo>
                      <a:pt x="72" y="1336"/>
                    </a:lnTo>
                    <a:lnTo>
                      <a:pt x="79" y="1365"/>
                    </a:lnTo>
                    <a:lnTo>
                      <a:pt x="59" y="1300"/>
                    </a:lnTo>
                    <a:lnTo>
                      <a:pt x="40" y="1271"/>
                    </a:lnTo>
                    <a:lnTo>
                      <a:pt x="33" y="1242"/>
                    </a:lnTo>
                    <a:lnTo>
                      <a:pt x="33" y="1183"/>
                    </a:lnTo>
                    <a:lnTo>
                      <a:pt x="46" y="1154"/>
                    </a:lnTo>
                    <a:lnTo>
                      <a:pt x="59" y="1125"/>
                    </a:lnTo>
                    <a:lnTo>
                      <a:pt x="59" y="1089"/>
                    </a:lnTo>
                    <a:lnTo>
                      <a:pt x="59" y="1060"/>
                    </a:lnTo>
                    <a:lnTo>
                      <a:pt x="59" y="1031"/>
                    </a:lnTo>
                    <a:lnTo>
                      <a:pt x="66" y="995"/>
                    </a:lnTo>
                    <a:lnTo>
                      <a:pt x="66" y="966"/>
                    </a:lnTo>
                    <a:lnTo>
                      <a:pt x="66" y="922"/>
                    </a:lnTo>
                    <a:lnTo>
                      <a:pt x="66" y="864"/>
                    </a:lnTo>
                    <a:lnTo>
                      <a:pt x="40" y="835"/>
                    </a:lnTo>
                    <a:lnTo>
                      <a:pt x="26" y="799"/>
                    </a:lnTo>
                    <a:lnTo>
                      <a:pt x="26" y="770"/>
                    </a:lnTo>
                    <a:lnTo>
                      <a:pt x="26" y="726"/>
                    </a:lnTo>
                    <a:lnTo>
                      <a:pt x="26" y="683"/>
                    </a:lnTo>
                    <a:lnTo>
                      <a:pt x="26" y="639"/>
                    </a:lnTo>
                    <a:lnTo>
                      <a:pt x="26" y="610"/>
                    </a:lnTo>
                    <a:lnTo>
                      <a:pt x="26" y="581"/>
                    </a:lnTo>
                    <a:lnTo>
                      <a:pt x="26" y="552"/>
                    </a:lnTo>
                    <a:lnTo>
                      <a:pt x="40" y="523"/>
                    </a:lnTo>
                    <a:lnTo>
                      <a:pt x="46" y="486"/>
                    </a:lnTo>
                    <a:lnTo>
                      <a:pt x="46" y="450"/>
                    </a:lnTo>
                    <a:lnTo>
                      <a:pt x="46" y="421"/>
                    </a:lnTo>
                    <a:lnTo>
                      <a:pt x="46" y="392"/>
                    </a:lnTo>
                    <a:lnTo>
                      <a:pt x="46" y="349"/>
                    </a:lnTo>
                    <a:lnTo>
                      <a:pt x="46" y="319"/>
                    </a:lnTo>
                    <a:lnTo>
                      <a:pt x="46" y="290"/>
                    </a:lnTo>
                    <a:lnTo>
                      <a:pt x="46" y="254"/>
                    </a:lnTo>
                    <a:lnTo>
                      <a:pt x="46" y="225"/>
                    </a:lnTo>
                    <a:lnTo>
                      <a:pt x="53" y="196"/>
                    </a:lnTo>
                    <a:lnTo>
                      <a:pt x="59" y="160"/>
                    </a:lnTo>
                    <a:lnTo>
                      <a:pt x="46" y="131"/>
                    </a:lnTo>
                    <a:lnTo>
                      <a:pt x="26" y="102"/>
                    </a:lnTo>
                    <a:lnTo>
                      <a:pt x="13" y="73"/>
                    </a:lnTo>
                    <a:lnTo>
                      <a:pt x="13" y="44"/>
                    </a:lnTo>
                    <a:lnTo>
                      <a:pt x="7" y="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46" name="Freeform 22"/>
              <p:cNvSpPr>
                <a:spLocks/>
              </p:cNvSpPr>
              <p:nvPr/>
            </p:nvSpPr>
            <p:spPr bwMode="auto">
              <a:xfrm>
                <a:off x="246" y="204"/>
                <a:ext cx="107" cy="2135"/>
              </a:xfrm>
              <a:custGeom>
                <a:avLst/>
                <a:gdLst>
                  <a:gd name="T0" fmla="*/ 0 w 107"/>
                  <a:gd name="T1" fmla="*/ 0 h 2135"/>
                  <a:gd name="T2" fmla="*/ 106 w 107"/>
                  <a:gd name="T3" fmla="*/ 116 h 2135"/>
                  <a:gd name="T4" fmla="*/ 106 w 107"/>
                  <a:gd name="T5" fmla="*/ 987 h 2135"/>
                  <a:gd name="T6" fmla="*/ 53 w 107"/>
                  <a:gd name="T7" fmla="*/ 1045 h 2135"/>
                  <a:gd name="T8" fmla="*/ 53 w 107"/>
                  <a:gd name="T9" fmla="*/ 1161 h 2135"/>
                  <a:gd name="T10" fmla="*/ 66 w 107"/>
                  <a:gd name="T11" fmla="*/ 1219 h 2135"/>
                  <a:gd name="T12" fmla="*/ 40 w 107"/>
                  <a:gd name="T13" fmla="*/ 1277 h 2135"/>
                  <a:gd name="T14" fmla="*/ 40 w 107"/>
                  <a:gd name="T15" fmla="*/ 1336 h 2135"/>
                  <a:gd name="T16" fmla="*/ 27 w 107"/>
                  <a:gd name="T17" fmla="*/ 1394 h 2135"/>
                  <a:gd name="T18" fmla="*/ 40 w 107"/>
                  <a:gd name="T19" fmla="*/ 1452 h 2135"/>
                  <a:gd name="T20" fmla="*/ 53 w 107"/>
                  <a:gd name="T21" fmla="*/ 1510 h 2135"/>
                  <a:gd name="T22" fmla="*/ 53 w 107"/>
                  <a:gd name="T23" fmla="*/ 1568 h 2135"/>
                  <a:gd name="T24" fmla="*/ 66 w 107"/>
                  <a:gd name="T25" fmla="*/ 1626 h 2135"/>
                  <a:gd name="T26" fmla="*/ 40 w 107"/>
                  <a:gd name="T27" fmla="*/ 1684 h 2135"/>
                  <a:gd name="T28" fmla="*/ 27 w 107"/>
                  <a:gd name="T29" fmla="*/ 1742 h 2135"/>
                  <a:gd name="T30" fmla="*/ 27 w 107"/>
                  <a:gd name="T31" fmla="*/ 1800 h 2135"/>
                  <a:gd name="T32" fmla="*/ 40 w 107"/>
                  <a:gd name="T33" fmla="*/ 1873 h 2135"/>
                  <a:gd name="T34" fmla="*/ 40 w 107"/>
                  <a:gd name="T35" fmla="*/ 1945 h 2135"/>
                  <a:gd name="T36" fmla="*/ 27 w 107"/>
                  <a:gd name="T37" fmla="*/ 2018 h 2135"/>
                  <a:gd name="T38" fmla="*/ 40 w 107"/>
                  <a:gd name="T39" fmla="*/ 2076 h 2135"/>
                  <a:gd name="T40" fmla="*/ 53 w 107"/>
                  <a:gd name="T41" fmla="*/ 2134 h 2135"/>
                  <a:gd name="T42" fmla="*/ 13 w 107"/>
                  <a:gd name="T43" fmla="*/ 2061 h 2135"/>
                  <a:gd name="T44" fmla="*/ 13 w 107"/>
                  <a:gd name="T45" fmla="*/ 1974 h 2135"/>
                  <a:gd name="T46" fmla="*/ 13 w 107"/>
                  <a:gd name="T47" fmla="*/ 1916 h 2135"/>
                  <a:gd name="T48" fmla="*/ 27 w 107"/>
                  <a:gd name="T49" fmla="*/ 1858 h 2135"/>
                  <a:gd name="T50" fmla="*/ 40 w 107"/>
                  <a:gd name="T51" fmla="*/ 1800 h 2135"/>
                  <a:gd name="T52" fmla="*/ 40 w 107"/>
                  <a:gd name="T53" fmla="*/ 1684 h 2135"/>
                  <a:gd name="T54" fmla="*/ 40 w 107"/>
                  <a:gd name="T55" fmla="*/ 1597 h 2135"/>
                  <a:gd name="T56" fmla="*/ 40 w 107"/>
                  <a:gd name="T57" fmla="*/ 1539 h 2135"/>
                  <a:gd name="T58" fmla="*/ 40 w 107"/>
                  <a:gd name="T59" fmla="*/ 1481 h 2135"/>
                  <a:gd name="T60" fmla="*/ 53 w 107"/>
                  <a:gd name="T61" fmla="*/ 1423 h 2135"/>
                  <a:gd name="T62" fmla="*/ 53 w 107"/>
                  <a:gd name="T63" fmla="*/ 1350 h 2135"/>
                  <a:gd name="T64" fmla="*/ 53 w 107"/>
                  <a:gd name="T65" fmla="*/ 1292 h 2135"/>
                  <a:gd name="T66" fmla="*/ 40 w 107"/>
                  <a:gd name="T67" fmla="*/ 1234 h 2135"/>
                  <a:gd name="T68" fmla="*/ 40 w 107"/>
                  <a:gd name="T69" fmla="*/ 1176 h 2135"/>
                  <a:gd name="T70" fmla="*/ 53 w 107"/>
                  <a:gd name="T71" fmla="*/ 1118 h 2135"/>
                  <a:gd name="T72" fmla="*/ 66 w 107"/>
                  <a:gd name="T73" fmla="*/ 1060 h 2135"/>
                  <a:gd name="T74" fmla="*/ 66 w 107"/>
                  <a:gd name="T75" fmla="*/ 987 h 2135"/>
                  <a:gd name="T76" fmla="*/ 66 w 107"/>
                  <a:gd name="T77" fmla="*/ 929 h 2135"/>
                  <a:gd name="T78" fmla="*/ 66 w 107"/>
                  <a:gd name="T79" fmla="*/ 871 h 2135"/>
                  <a:gd name="T80" fmla="*/ 66 w 107"/>
                  <a:gd name="T81" fmla="*/ 798 h 2135"/>
                  <a:gd name="T82" fmla="*/ 66 w 107"/>
                  <a:gd name="T83" fmla="*/ 726 h 2135"/>
                  <a:gd name="T84" fmla="*/ 66 w 107"/>
                  <a:gd name="T85" fmla="*/ 668 h 2135"/>
                  <a:gd name="T86" fmla="*/ 66 w 107"/>
                  <a:gd name="T87" fmla="*/ 552 h 2135"/>
                  <a:gd name="T88" fmla="*/ 53 w 107"/>
                  <a:gd name="T89" fmla="*/ 494 h 2135"/>
                  <a:gd name="T90" fmla="*/ 53 w 107"/>
                  <a:gd name="T91" fmla="*/ 436 h 2135"/>
                  <a:gd name="T92" fmla="*/ 53 w 107"/>
                  <a:gd name="T93" fmla="*/ 377 h 2135"/>
                  <a:gd name="T94" fmla="*/ 53 w 107"/>
                  <a:gd name="T95" fmla="*/ 319 h 2135"/>
                  <a:gd name="T96" fmla="*/ 53 w 107"/>
                  <a:gd name="T97" fmla="*/ 261 h 2135"/>
                  <a:gd name="T98" fmla="*/ 53 w 107"/>
                  <a:gd name="T99" fmla="*/ 203 h 2135"/>
                  <a:gd name="T100" fmla="*/ 53 w 107"/>
                  <a:gd name="T101" fmla="*/ 145 h 2135"/>
                  <a:gd name="T102" fmla="*/ 27 w 107"/>
                  <a:gd name="T103" fmla="*/ 87 h 2135"/>
                  <a:gd name="T104" fmla="*/ 0 w 107"/>
                  <a:gd name="T105" fmla="*/ 0 h 2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2135">
                    <a:moveTo>
                      <a:pt x="0" y="0"/>
                    </a:moveTo>
                    <a:lnTo>
                      <a:pt x="106" y="116"/>
                    </a:lnTo>
                    <a:lnTo>
                      <a:pt x="106" y="987"/>
                    </a:lnTo>
                    <a:lnTo>
                      <a:pt x="53" y="1045"/>
                    </a:lnTo>
                    <a:lnTo>
                      <a:pt x="53" y="1161"/>
                    </a:lnTo>
                    <a:lnTo>
                      <a:pt x="66" y="1219"/>
                    </a:lnTo>
                    <a:lnTo>
                      <a:pt x="40" y="1277"/>
                    </a:lnTo>
                    <a:lnTo>
                      <a:pt x="40" y="1336"/>
                    </a:lnTo>
                    <a:lnTo>
                      <a:pt x="27" y="1394"/>
                    </a:lnTo>
                    <a:lnTo>
                      <a:pt x="40" y="1452"/>
                    </a:lnTo>
                    <a:lnTo>
                      <a:pt x="53" y="1510"/>
                    </a:lnTo>
                    <a:lnTo>
                      <a:pt x="53" y="1568"/>
                    </a:lnTo>
                    <a:lnTo>
                      <a:pt x="66" y="1626"/>
                    </a:lnTo>
                    <a:lnTo>
                      <a:pt x="40" y="1684"/>
                    </a:lnTo>
                    <a:lnTo>
                      <a:pt x="27" y="1742"/>
                    </a:lnTo>
                    <a:lnTo>
                      <a:pt x="27" y="1800"/>
                    </a:lnTo>
                    <a:lnTo>
                      <a:pt x="40" y="1873"/>
                    </a:lnTo>
                    <a:lnTo>
                      <a:pt x="40" y="1945"/>
                    </a:lnTo>
                    <a:lnTo>
                      <a:pt x="27" y="2018"/>
                    </a:lnTo>
                    <a:lnTo>
                      <a:pt x="40" y="2076"/>
                    </a:lnTo>
                    <a:lnTo>
                      <a:pt x="53" y="2134"/>
                    </a:lnTo>
                    <a:lnTo>
                      <a:pt x="13" y="2061"/>
                    </a:lnTo>
                    <a:lnTo>
                      <a:pt x="13" y="1974"/>
                    </a:lnTo>
                    <a:lnTo>
                      <a:pt x="13" y="1916"/>
                    </a:lnTo>
                    <a:lnTo>
                      <a:pt x="27" y="1858"/>
                    </a:lnTo>
                    <a:lnTo>
                      <a:pt x="40" y="1800"/>
                    </a:lnTo>
                    <a:lnTo>
                      <a:pt x="40" y="1684"/>
                    </a:lnTo>
                    <a:lnTo>
                      <a:pt x="40" y="1597"/>
                    </a:lnTo>
                    <a:lnTo>
                      <a:pt x="40" y="1539"/>
                    </a:lnTo>
                    <a:lnTo>
                      <a:pt x="40" y="1481"/>
                    </a:lnTo>
                    <a:lnTo>
                      <a:pt x="53" y="1423"/>
                    </a:lnTo>
                    <a:lnTo>
                      <a:pt x="53" y="1350"/>
                    </a:lnTo>
                    <a:lnTo>
                      <a:pt x="53" y="1292"/>
                    </a:lnTo>
                    <a:lnTo>
                      <a:pt x="40" y="1234"/>
                    </a:lnTo>
                    <a:lnTo>
                      <a:pt x="40" y="1176"/>
                    </a:lnTo>
                    <a:lnTo>
                      <a:pt x="53" y="1118"/>
                    </a:lnTo>
                    <a:lnTo>
                      <a:pt x="66" y="1060"/>
                    </a:lnTo>
                    <a:lnTo>
                      <a:pt x="66" y="987"/>
                    </a:lnTo>
                    <a:lnTo>
                      <a:pt x="66" y="929"/>
                    </a:lnTo>
                    <a:lnTo>
                      <a:pt x="66" y="871"/>
                    </a:lnTo>
                    <a:lnTo>
                      <a:pt x="66" y="798"/>
                    </a:lnTo>
                    <a:lnTo>
                      <a:pt x="66" y="726"/>
                    </a:lnTo>
                    <a:lnTo>
                      <a:pt x="66" y="668"/>
                    </a:lnTo>
                    <a:lnTo>
                      <a:pt x="66" y="552"/>
                    </a:lnTo>
                    <a:lnTo>
                      <a:pt x="53" y="494"/>
                    </a:lnTo>
                    <a:lnTo>
                      <a:pt x="53" y="436"/>
                    </a:lnTo>
                    <a:lnTo>
                      <a:pt x="53" y="377"/>
                    </a:lnTo>
                    <a:lnTo>
                      <a:pt x="53" y="319"/>
                    </a:lnTo>
                    <a:lnTo>
                      <a:pt x="53" y="261"/>
                    </a:lnTo>
                    <a:lnTo>
                      <a:pt x="53" y="203"/>
                    </a:lnTo>
                    <a:lnTo>
                      <a:pt x="53" y="145"/>
                    </a:lnTo>
                    <a:lnTo>
                      <a:pt x="27" y="8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47" name="Freeform 23"/>
              <p:cNvSpPr>
                <a:spLocks/>
              </p:cNvSpPr>
              <p:nvPr/>
            </p:nvSpPr>
            <p:spPr bwMode="auto">
              <a:xfrm>
                <a:off x="260" y="437"/>
                <a:ext cx="93" cy="1699"/>
              </a:xfrm>
              <a:custGeom>
                <a:avLst/>
                <a:gdLst>
                  <a:gd name="T0" fmla="*/ 92 w 93"/>
                  <a:gd name="T1" fmla="*/ 0 h 1699"/>
                  <a:gd name="T2" fmla="*/ 79 w 93"/>
                  <a:gd name="T3" fmla="*/ 73 h 1699"/>
                  <a:gd name="T4" fmla="*/ 79 w 93"/>
                  <a:gd name="T5" fmla="*/ 131 h 1699"/>
                  <a:gd name="T6" fmla="*/ 66 w 93"/>
                  <a:gd name="T7" fmla="*/ 189 h 1699"/>
                  <a:gd name="T8" fmla="*/ 26 w 93"/>
                  <a:gd name="T9" fmla="*/ 247 h 1699"/>
                  <a:gd name="T10" fmla="*/ 26 w 93"/>
                  <a:gd name="T11" fmla="*/ 305 h 1699"/>
                  <a:gd name="T12" fmla="*/ 26 w 93"/>
                  <a:gd name="T13" fmla="*/ 363 h 1699"/>
                  <a:gd name="T14" fmla="*/ 39 w 93"/>
                  <a:gd name="T15" fmla="*/ 421 h 1699"/>
                  <a:gd name="T16" fmla="*/ 53 w 93"/>
                  <a:gd name="T17" fmla="*/ 479 h 1699"/>
                  <a:gd name="T18" fmla="*/ 53 w 93"/>
                  <a:gd name="T19" fmla="*/ 537 h 1699"/>
                  <a:gd name="T20" fmla="*/ 39 w 93"/>
                  <a:gd name="T21" fmla="*/ 610 h 1699"/>
                  <a:gd name="T22" fmla="*/ 39 w 93"/>
                  <a:gd name="T23" fmla="*/ 668 h 1699"/>
                  <a:gd name="T24" fmla="*/ 39 w 93"/>
                  <a:gd name="T25" fmla="*/ 726 h 1699"/>
                  <a:gd name="T26" fmla="*/ 39 w 93"/>
                  <a:gd name="T27" fmla="*/ 784 h 1699"/>
                  <a:gd name="T28" fmla="*/ 13 w 93"/>
                  <a:gd name="T29" fmla="*/ 856 h 1699"/>
                  <a:gd name="T30" fmla="*/ 0 w 93"/>
                  <a:gd name="T31" fmla="*/ 914 h 1699"/>
                  <a:gd name="T32" fmla="*/ 0 w 93"/>
                  <a:gd name="T33" fmla="*/ 972 h 1699"/>
                  <a:gd name="T34" fmla="*/ 26 w 93"/>
                  <a:gd name="T35" fmla="*/ 1030 h 1699"/>
                  <a:gd name="T36" fmla="*/ 26 w 93"/>
                  <a:gd name="T37" fmla="*/ 1103 h 1699"/>
                  <a:gd name="T38" fmla="*/ 13 w 93"/>
                  <a:gd name="T39" fmla="*/ 1176 h 1699"/>
                  <a:gd name="T40" fmla="*/ 13 w 93"/>
                  <a:gd name="T41" fmla="*/ 1234 h 1699"/>
                  <a:gd name="T42" fmla="*/ 13 w 93"/>
                  <a:gd name="T43" fmla="*/ 1292 h 1699"/>
                  <a:gd name="T44" fmla="*/ 13 w 93"/>
                  <a:gd name="T45" fmla="*/ 1350 h 1699"/>
                  <a:gd name="T46" fmla="*/ 0 w 93"/>
                  <a:gd name="T47" fmla="*/ 1408 h 1699"/>
                  <a:gd name="T48" fmla="*/ 0 w 93"/>
                  <a:gd name="T49" fmla="*/ 1466 h 1699"/>
                  <a:gd name="T50" fmla="*/ 13 w 93"/>
                  <a:gd name="T51" fmla="*/ 1524 h 1699"/>
                  <a:gd name="T52" fmla="*/ 53 w 93"/>
                  <a:gd name="T53" fmla="*/ 1582 h 1699"/>
                  <a:gd name="T54" fmla="*/ 53 w 93"/>
                  <a:gd name="T55" fmla="*/ 1640 h 1699"/>
                  <a:gd name="T56" fmla="*/ 26 w 93"/>
                  <a:gd name="T57" fmla="*/ 1698 h 1699"/>
                  <a:gd name="T58" fmla="*/ 53 w 93"/>
                  <a:gd name="T59" fmla="*/ 1640 h 1699"/>
                  <a:gd name="T60" fmla="*/ 39 w 93"/>
                  <a:gd name="T61" fmla="*/ 1567 h 1699"/>
                  <a:gd name="T62" fmla="*/ 26 w 93"/>
                  <a:gd name="T63" fmla="*/ 1509 h 1699"/>
                  <a:gd name="T64" fmla="*/ 26 w 93"/>
                  <a:gd name="T65" fmla="*/ 1437 h 1699"/>
                  <a:gd name="T66" fmla="*/ 26 w 93"/>
                  <a:gd name="T67" fmla="*/ 1379 h 1699"/>
                  <a:gd name="T68" fmla="*/ 26 w 93"/>
                  <a:gd name="T69" fmla="*/ 1321 h 1699"/>
                  <a:gd name="T70" fmla="*/ 26 w 93"/>
                  <a:gd name="T71" fmla="*/ 1263 h 1699"/>
                  <a:gd name="T72" fmla="*/ 26 w 93"/>
                  <a:gd name="T73" fmla="*/ 1205 h 1699"/>
                  <a:gd name="T74" fmla="*/ 53 w 93"/>
                  <a:gd name="T75" fmla="*/ 1147 h 1699"/>
                  <a:gd name="T76" fmla="*/ 66 w 93"/>
                  <a:gd name="T77" fmla="*/ 1088 h 1699"/>
                  <a:gd name="T78" fmla="*/ 39 w 93"/>
                  <a:gd name="T79" fmla="*/ 1030 h 1699"/>
                  <a:gd name="T80" fmla="*/ 13 w 93"/>
                  <a:gd name="T81" fmla="*/ 972 h 1699"/>
                  <a:gd name="T82" fmla="*/ 13 w 93"/>
                  <a:gd name="T83" fmla="*/ 914 h 1699"/>
                  <a:gd name="T84" fmla="*/ 26 w 93"/>
                  <a:gd name="T85" fmla="*/ 856 h 1699"/>
                  <a:gd name="T86" fmla="*/ 39 w 93"/>
                  <a:gd name="T87" fmla="*/ 798 h 1699"/>
                  <a:gd name="T88" fmla="*/ 39 w 93"/>
                  <a:gd name="T89" fmla="*/ 740 h 1699"/>
                  <a:gd name="T90" fmla="*/ 53 w 93"/>
                  <a:gd name="T91" fmla="*/ 682 h 1699"/>
                  <a:gd name="T92" fmla="*/ 66 w 93"/>
                  <a:gd name="T93" fmla="*/ 624 h 1699"/>
                  <a:gd name="T94" fmla="*/ 66 w 93"/>
                  <a:gd name="T95" fmla="*/ 566 h 1699"/>
                  <a:gd name="T96" fmla="*/ 53 w 93"/>
                  <a:gd name="T97" fmla="*/ 508 h 1699"/>
                  <a:gd name="T98" fmla="*/ 39 w 93"/>
                  <a:gd name="T99" fmla="*/ 450 h 1699"/>
                  <a:gd name="T100" fmla="*/ 26 w 93"/>
                  <a:gd name="T101" fmla="*/ 392 h 1699"/>
                  <a:gd name="T102" fmla="*/ 26 w 93"/>
                  <a:gd name="T103" fmla="*/ 334 h 1699"/>
                  <a:gd name="T104" fmla="*/ 26 w 93"/>
                  <a:gd name="T105" fmla="*/ 276 h 1699"/>
                  <a:gd name="T106" fmla="*/ 66 w 93"/>
                  <a:gd name="T107" fmla="*/ 218 h 1699"/>
                  <a:gd name="T108" fmla="*/ 66 w 93"/>
                  <a:gd name="T109" fmla="*/ 160 h 1699"/>
                  <a:gd name="T110" fmla="*/ 66 w 93"/>
                  <a:gd name="T111" fmla="*/ 102 h 1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3" h="1699">
                    <a:moveTo>
                      <a:pt x="92" y="0"/>
                    </a:moveTo>
                    <a:lnTo>
                      <a:pt x="79" y="73"/>
                    </a:lnTo>
                    <a:lnTo>
                      <a:pt x="79" y="131"/>
                    </a:lnTo>
                    <a:lnTo>
                      <a:pt x="66" y="189"/>
                    </a:lnTo>
                    <a:lnTo>
                      <a:pt x="26" y="247"/>
                    </a:lnTo>
                    <a:lnTo>
                      <a:pt x="26" y="305"/>
                    </a:lnTo>
                    <a:lnTo>
                      <a:pt x="26" y="363"/>
                    </a:lnTo>
                    <a:lnTo>
                      <a:pt x="39" y="421"/>
                    </a:lnTo>
                    <a:lnTo>
                      <a:pt x="53" y="479"/>
                    </a:lnTo>
                    <a:lnTo>
                      <a:pt x="53" y="537"/>
                    </a:lnTo>
                    <a:lnTo>
                      <a:pt x="39" y="610"/>
                    </a:lnTo>
                    <a:lnTo>
                      <a:pt x="39" y="668"/>
                    </a:lnTo>
                    <a:lnTo>
                      <a:pt x="39" y="726"/>
                    </a:lnTo>
                    <a:lnTo>
                      <a:pt x="39" y="784"/>
                    </a:lnTo>
                    <a:lnTo>
                      <a:pt x="13" y="856"/>
                    </a:lnTo>
                    <a:lnTo>
                      <a:pt x="0" y="914"/>
                    </a:lnTo>
                    <a:lnTo>
                      <a:pt x="0" y="972"/>
                    </a:lnTo>
                    <a:lnTo>
                      <a:pt x="26" y="1030"/>
                    </a:lnTo>
                    <a:lnTo>
                      <a:pt x="26" y="1103"/>
                    </a:lnTo>
                    <a:lnTo>
                      <a:pt x="13" y="1176"/>
                    </a:lnTo>
                    <a:lnTo>
                      <a:pt x="13" y="1234"/>
                    </a:lnTo>
                    <a:lnTo>
                      <a:pt x="13" y="1292"/>
                    </a:lnTo>
                    <a:lnTo>
                      <a:pt x="13" y="1350"/>
                    </a:lnTo>
                    <a:lnTo>
                      <a:pt x="0" y="1408"/>
                    </a:lnTo>
                    <a:lnTo>
                      <a:pt x="0" y="1466"/>
                    </a:lnTo>
                    <a:lnTo>
                      <a:pt x="13" y="1524"/>
                    </a:lnTo>
                    <a:lnTo>
                      <a:pt x="53" y="1582"/>
                    </a:lnTo>
                    <a:lnTo>
                      <a:pt x="53" y="1640"/>
                    </a:lnTo>
                    <a:lnTo>
                      <a:pt x="26" y="1698"/>
                    </a:lnTo>
                    <a:lnTo>
                      <a:pt x="53" y="1640"/>
                    </a:lnTo>
                    <a:lnTo>
                      <a:pt x="39" y="1567"/>
                    </a:lnTo>
                    <a:lnTo>
                      <a:pt x="26" y="1509"/>
                    </a:lnTo>
                    <a:lnTo>
                      <a:pt x="26" y="1437"/>
                    </a:lnTo>
                    <a:lnTo>
                      <a:pt x="26" y="1379"/>
                    </a:lnTo>
                    <a:lnTo>
                      <a:pt x="26" y="1321"/>
                    </a:lnTo>
                    <a:lnTo>
                      <a:pt x="26" y="1263"/>
                    </a:lnTo>
                    <a:lnTo>
                      <a:pt x="26" y="1205"/>
                    </a:lnTo>
                    <a:lnTo>
                      <a:pt x="53" y="1147"/>
                    </a:lnTo>
                    <a:lnTo>
                      <a:pt x="66" y="1088"/>
                    </a:lnTo>
                    <a:lnTo>
                      <a:pt x="39" y="1030"/>
                    </a:lnTo>
                    <a:lnTo>
                      <a:pt x="13" y="972"/>
                    </a:lnTo>
                    <a:lnTo>
                      <a:pt x="13" y="914"/>
                    </a:lnTo>
                    <a:lnTo>
                      <a:pt x="26" y="856"/>
                    </a:lnTo>
                    <a:lnTo>
                      <a:pt x="39" y="798"/>
                    </a:lnTo>
                    <a:lnTo>
                      <a:pt x="39" y="740"/>
                    </a:lnTo>
                    <a:lnTo>
                      <a:pt x="53" y="682"/>
                    </a:lnTo>
                    <a:lnTo>
                      <a:pt x="66" y="624"/>
                    </a:lnTo>
                    <a:lnTo>
                      <a:pt x="66" y="566"/>
                    </a:lnTo>
                    <a:lnTo>
                      <a:pt x="53" y="508"/>
                    </a:lnTo>
                    <a:lnTo>
                      <a:pt x="39" y="450"/>
                    </a:lnTo>
                    <a:lnTo>
                      <a:pt x="26" y="392"/>
                    </a:lnTo>
                    <a:lnTo>
                      <a:pt x="26" y="334"/>
                    </a:lnTo>
                    <a:lnTo>
                      <a:pt x="26" y="276"/>
                    </a:lnTo>
                    <a:lnTo>
                      <a:pt x="66" y="218"/>
                    </a:lnTo>
                    <a:lnTo>
                      <a:pt x="66" y="160"/>
                    </a:lnTo>
                    <a:lnTo>
                      <a:pt x="66" y="102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48" name="Freeform 24"/>
              <p:cNvSpPr>
                <a:spLocks/>
              </p:cNvSpPr>
              <p:nvPr/>
            </p:nvSpPr>
            <p:spPr bwMode="auto">
              <a:xfrm>
                <a:off x="1161" y="204"/>
                <a:ext cx="2527" cy="117"/>
              </a:xfrm>
              <a:custGeom>
                <a:avLst/>
                <a:gdLst>
                  <a:gd name="T0" fmla="*/ 81 w 2527"/>
                  <a:gd name="T1" fmla="*/ 73 h 117"/>
                  <a:gd name="T2" fmla="*/ 188 w 2527"/>
                  <a:gd name="T3" fmla="*/ 44 h 117"/>
                  <a:gd name="T4" fmla="*/ 296 w 2527"/>
                  <a:gd name="T5" fmla="*/ 58 h 117"/>
                  <a:gd name="T6" fmla="*/ 417 w 2527"/>
                  <a:gd name="T7" fmla="*/ 87 h 117"/>
                  <a:gd name="T8" fmla="*/ 524 w 2527"/>
                  <a:gd name="T9" fmla="*/ 87 h 117"/>
                  <a:gd name="T10" fmla="*/ 645 w 2527"/>
                  <a:gd name="T11" fmla="*/ 73 h 117"/>
                  <a:gd name="T12" fmla="*/ 833 w 2527"/>
                  <a:gd name="T13" fmla="*/ 58 h 117"/>
                  <a:gd name="T14" fmla="*/ 941 w 2527"/>
                  <a:gd name="T15" fmla="*/ 44 h 117"/>
                  <a:gd name="T16" fmla="*/ 1061 w 2527"/>
                  <a:gd name="T17" fmla="*/ 58 h 117"/>
                  <a:gd name="T18" fmla="*/ 1209 w 2527"/>
                  <a:gd name="T19" fmla="*/ 58 h 117"/>
                  <a:gd name="T20" fmla="*/ 1344 w 2527"/>
                  <a:gd name="T21" fmla="*/ 44 h 117"/>
                  <a:gd name="T22" fmla="*/ 1451 w 2527"/>
                  <a:gd name="T23" fmla="*/ 44 h 117"/>
                  <a:gd name="T24" fmla="*/ 1559 w 2527"/>
                  <a:gd name="T25" fmla="*/ 0 h 117"/>
                  <a:gd name="T26" fmla="*/ 2472 w 2527"/>
                  <a:gd name="T27" fmla="*/ 0 h 117"/>
                  <a:gd name="T28" fmla="*/ 2472 w 2527"/>
                  <a:gd name="T29" fmla="*/ 58 h 117"/>
                  <a:gd name="T30" fmla="*/ 2351 w 2527"/>
                  <a:gd name="T31" fmla="*/ 58 h 117"/>
                  <a:gd name="T32" fmla="*/ 2244 w 2527"/>
                  <a:gd name="T33" fmla="*/ 58 h 117"/>
                  <a:gd name="T34" fmla="*/ 2123 w 2527"/>
                  <a:gd name="T35" fmla="*/ 73 h 117"/>
                  <a:gd name="T36" fmla="*/ 2015 w 2527"/>
                  <a:gd name="T37" fmla="*/ 87 h 117"/>
                  <a:gd name="T38" fmla="*/ 1868 w 2527"/>
                  <a:gd name="T39" fmla="*/ 73 h 117"/>
                  <a:gd name="T40" fmla="*/ 1760 w 2527"/>
                  <a:gd name="T41" fmla="*/ 58 h 117"/>
                  <a:gd name="T42" fmla="*/ 1639 w 2527"/>
                  <a:gd name="T43" fmla="*/ 58 h 117"/>
                  <a:gd name="T44" fmla="*/ 1532 w 2527"/>
                  <a:gd name="T45" fmla="*/ 73 h 117"/>
                  <a:gd name="T46" fmla="*/ 1424 w 2527"/>
                  <a:gd name="T47" fmla="*/ 73 h 117"/>
                  <a:gd name="T48" fmla="*/ 1317 w 2527"/>
                  <a:gd name="T49" fmla="*/ 58 h 117"/>
                  <a:gd name="T50" fmla="*/ 1088 w 2527"/>
                  <a:gd name="T51" fmla="*/ 73 h 117"/>
                  <a:gd name="T52" fmla="*/ 967 w 2527"/>
                  <a:gd name="T53" fmla="*/ 73 h 117"/>
                  <a:gd name="T54" fmla="*/ 846 w 2527"/>
                  <a:gd name="T55" fmla="*/ 87 h 117"/>
                  <a:gd name="T56" fmla="*/ 726 w 2527"/>
                  <a:gd name="T57" fmla="*/ 73 h 117"/>
                  <a:gd name="T58" fmla="*/ 591 w 2527"/>
                  <a:gd name="T59" fmla="*/ 73 h 117"/>
                  <a:gd name="T60" fmla="*/ 470 w 2527"/>
                  <a:gd name="T61" fmla="*/ 73 h 117"/>
                  <a:gd name="T62" fmla="*/ 363 w 2527"/>
                  <a:gd name="T63" fmla="*/ 73 h 117"/>
                  <a:gd name="T64" fmla="*/ 255 w 2527"/>
                  <a:gd name="T65" fmla="*/ 44 h 117"/>
                  <a:gd name="T66" fmla="*/ 148 w 2527"/>
                  <a:gd name="T67" fmla="*/ 73 h 117"/>
                  <a:gd name="T68" fmla="*/ 0 w 2527"/>
                  <a:gd name="T69" fmla="*/ 11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27" h="117">
                    <a:moveTo>
                      <a:pt x="0" y="116"/>
                    </a:moveTo>
                    <a:lnTo>
                      <a:pt x="81" y="73"/>
                    </a:lnTo>
                    <a:lnTo>
                      <a:pt x="134" y="58"/>
                    </a:lnTo>
                    <a:lnTo>
                      <a:pt x="188" y="44"/>
                    </a:lnTo>
                    <a:lnTo>
                      <a:pt x="242" y="44"/>
                    </a:lnTo>
                    <a:lnTo>
                      <a:pt x="296" y="58"/>
                    </a:lnTo>
                    <a:lnTo>
                      <a:pt x="363" y="87"/>
                    </a:lnTo>
                    <a:lnTo>
                      <a:pt x="417" y="87"/>
                    </a:lnTo>
                    <a:lnTo>
                      <a:pt x="470" y="87"/>
                    </a:lnTo>
                    <a:lnTo>
                      <a:pt x="524" y="87"/>
                    </a:lnTo>
                    <a:lnTo>
                      <a:pt x="591" y="87"/>
                    </a:lnTo>
                    <a:lnTo>
                      <a:pt x="645" y="73"/>
                    </a:lnTo>
                    <a:lnTo>
                      <a:pt x="752" y="58"/>
                    </a:lnTo>
                    <a:lnTo>
                      <a:pt x="833" y="58"/>
                    </a:lnTo>
                    <a:lnTo>
                      <a:pt x="887" y="44"/>
                    </a:lnTo>
                    <a:lnTo>
                      <a:pt x="941" y="44"/>
                    </a:lnTo>
                    <a:lnTo>
                      <a:pt x="1008" y="58"/>
                    </a:lnTo>
                    <a:lnTo>
                      <a:pt x="1061" y="58"/>
                    </a:lnTo>
                    <a:lnTo>
                      <a:pt x="1115" y="58"/>
                    </a:lnTo>
                    <a:lnTo>
                      <a:pt x="1209" y="58"/>
                    </a:lnTo>
                    <a:lnTo>
                      <a:pt x="1276" y="44"/>
                    </a:lnTo>
                    <a:lnTo>
                      <a:pt x="1344" y="44"/>
                    </a:lnTo>
                    <a:lnTo>
                      <a:pt x="1397" y="44"/>
                    </a:lnTo>
                    <a:lnTo>
                      <a:pt x="1451" y="44"/>
                    </a:lnTo>
                    <a:lnTo>
                      <a:pt x="1505" y="29"/>
                    </a:lnTo>
                    <a:lnTo>
                      <a:pt x="1559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526" y="29"/>
                    </a:lnTo>
                    <a:lnTo>
                      <a:pt x="2472" y="58"/>
                    </a:lnTo>
                    <a:lnTo>
                      <a:pt x="2419" y="58"/>
                    </a:lnTo>
                    <a:lnTo>
                      <a:pt x="2351" y="58"/>
                    </a:lnTo>
                    <a:lnTo>
                      <a:pt x="2298" y="58"/>
                    </a:lnTo>
                    <a:lnTo>
                      <a:pt x="2244" y="58"/>
                    </a:lnTo>
                    <a:lnTo>
                      <a:pt x="2177" y="102"/>
                    </a:lnTo>
                    <a:lnTo>
                      <a:pt x="2123" y="73"/>
                    </a:lnTo>
                    <a:lnTo>
                      <a:pt x="2069" y="73"/>
                    </a:lnTo>
                    <a:lnTo>
                      <a:pt x="2015" y="87"/>
                    </a:lnTo>
                    <a:lnTo>
                      <a:pt x="1935" y="87"/>
                    </a:lnTo>
                    <a:lnTo>
                      <a:pt x="1868" y="73"/>
                    </a:lnTo>
                    <a:lnTo>
                      <a:pt x="1814" y="58"/>
                    </a:lnTo>
                    <a:lnTo>
                      <a:pt x="1760" y="58"/>
                    </a:lnTo>
                    <a:lnTo>
                      <a:pt x="1706" y="58"/>
                    </a:lnTo>
                    <a:lnTo>
                      <a:pt x="1639" y="58"/>
                    </a:lnTo>
                    <a:lnTo>
                      <a:pt x="1585" y="58"/>
                    </a:lnTo>
                    <a:lnTo>
                      <a:pt x="1532" y="73"/>
                    </a:lnTo>
                    <a:lnTo>
                      <a:pt x="1478" y="73"/>
                    </a:lnTo>
                    <a:lnTo>
                      <a:pt x="1424" y="73"/>
                    </a:lnTo>
                    <a:lnTo>
                      <a:pt x="1370" y="58"/>
                    </a:lnTo>
                    <a:lnTo>
                      <a:pt x="1317" y="58"/>
                    </a:lnTo>
                    <a:lnTo>
                      <a:pt x="1196" y="58"/>
                    </a:lnTo>
                    <a:lnTo>
                      <a:pt x="1088" y="73"/>
                    </a:lnTo>
                    <a:lnTo>
                      <a:pt x="1035" y="73"/>
                    </a:lnTo>
                    <a:lnTo>
                      <a:pt x="967" y="73"/>
                    </a:lnTo>
                    <a:lnTo>
                      <a:pt x="914" y="87"/>
                    </a:lnTo>
                    <a:lnTo>
                      <a:pt x="846" y="87"/>
                    </a:lnTo>
                    <a:lnTo>
                      <a:pt x="779" y="73"/>
                    </a:lnTo>
                    <a:lnTo>
                      <a:pt x="726" y="73"/>
                    </a:lnTo>
                    <a:lnTo>
                      <a:pt x="658" y="73"/>
                    </a:lnTo>
                    <a:lnTo>
                      <a:pt x="591" y="73"/>
                    </a:lnTo>
                    <a:lnTo>
                      <a:pt x="524" y="73"/>
                    </a:lnTo>
                    <a:lnTo>
                      <a:pt x="470" y="73"/>
                    </a:lnTo>
                    <a:lnTo>
                      <a:pt x="417" y="73"/>
                    </a:lnTo>
                    <a:lnTo>
                      <a:pt x="363" y="73"/>
                    </a:lnTo>
                    <a:lnTo>
                      <a:pt x="309" y="44"/>
                    </a:lnTo>
                    <a:lnTo>
                      <a:pt x="255" y="44"/>
                    </a:lnTo>
                    <a:lnTo>
                      <a:pt x="202" y="44"/>
                    </a:lnTo>
                    <a:lnTo>
                      <a:pt x="148" y="73"/>
                    </a:lnTo>
                    <a:lnTo>
                      <a:pt x="94" y="73"/>
                    </a:lnTo>
                    <a:lnTo>
                      <a:pt x="0" y="116"/>
                    </a:lnTo>
                  </a:path>
                </a:pathLst>
              </a:custGeom>
              <a:solidFill>
                <a:srgbClr val="B9B9B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49" name="Freeform 25"/>
              <p:cNvSpPr>
                <a:spLocks/>
              </p:cNvSpPr>
              <p:nvPr/>
            </p:nvSpPr>
            <p:spPr bwMode="auto">
              <a:xfrm>
                <a:off x="3070" y="204"/>
                <a:ext cx="1763" cy="75"/>
              </a:xfrm>
              <a:custGeom>
                <a:avLst/>
                <a:gdLst>
                  <a:gd name="T0" fmla="*/ 188 w 1763"/>
                  <a:gd name="T1" fmla="*/ 0 h 75"/>
                  <a:gd name="T2" fmla="*/ 363 w 1763"/>
                  <a:gd name="T3" fmla="*/ 74 h 75"/>
                  <a:gd name="T4" fmla="*/ 444 w 1763"/>
                  <a:gd name="T5" fmla="*/ 74 h 75"/>
                  <a:gd name="T6" fmla="*/ 565 w 1763"/>
                  <a:gd name="T7" fmla="*/ 74 h 75"/>
                  <a:gd name="T8" fmla="*/ 619 w 1763"/>
                  <a:gd name="T9" fmla="*/ 74 h 75"/>
                  <a:gd name="T10" fmla="*/ 699 w 1763"/>
                  <a:gd name="T11" fmla="*/ 59 h 75"/>
                  <a:gd name="T12" fmla="*/ 753 w 1763"/>
                  <a:gd name="T13" fmla="*/ 59 h 75"/>
                  <a:gd name="T14" fmla="*/ 807 w 1763"/>
                  <a:gd name="T15" fmla="*/ 44 h 75"/>
                  <a:gd name="T16" fmla="*/ 874 w 1763"/>
                  <a:gd name="T17" fmla="*/ 44 h 75"/>
                  <a:gd name="T18" fmla="*/ 928 w 1763"/>
                  <a:gd name="T19" fmla="*/ 44 h 75"/>
                  <a:gd name="T20" fmla="*/ 995 w 1763"/>
                  <a:gd name="T21" fmla="*/ 74 h 75"/>
                  <a:gd name="T22" fmla="*/ 1103 w 1763"/>
                  <a:gd name="T23" fmla="*/ 74 h 75"/>
                  <a:gd name="T24" fmla="*/ 1157 w 1763"/>
                  <a:gd name="T25" fmla="*/ 74 h 75"/>
                  <a:gd name="T26" fmla="*/ 1211 w 1763"/>
                  <a:gd name="T27" fmla="*/ 74 h 75"/>
                  <a:gd name="T28" fmla="*/ 1332 w 1763"/>
                  <a:gd name="T29" fmla="*/ 74 h 75"/>
                  <a:gd name="T30" fmla="*/ 1399 w 1763"/>
                  <a:gd name="T31" fmla="*/ 59 h 75"/>
                  <a:gd name="T32" fmla="*/ 1453 w 1763"/>
                  <a:gd name="T33" fmla="*/ 44 h 75"/>
                  <a:gd name="T34" fmla="*/ 1506 w 1763"/>
                  <a:gd name="T35" fmla="*/ 44 h 75"/>
                  <a:gd name="T36" fmla="*/ 1560 w 1763"/>
                  <a:gd name="T37" fmla="*/ 30 h 75"/>
                  <a:gd name="T38" fmla="*/ 1654 w 1763"/>
                  <a:gd name="T39" fmla="*/ 30 h 75"/>
                  <a:gd name="T40" fmla="*/ 1708 w 1763"/>
                  <a:gd name="T41" fmla="*/ 30 h 75"/>
                  <a:gd name="T42" fmla="*/ 1762 w 1763"/>
                  <a:gd name="T43" fmla="*/ 30 h 75"/>
                  <a:gd name="T44" fmla="*/ 1708 w 1763"/>
                  <a:gd name="T45" fmla="*/ 30 h 75"/>
                  <a:gd name="T46" fmla="*/ 1654 w 1763"/>
                  <a:gd name="T47" fmla="*/ 44 h 75"/>
                  <a:gd name="T48" fmla="*/ 1601 w 1763"/>
                  <a:gd name="T49" fmla="*/ 74 h 75"/>
                  <a:gd name="T50" fmla="*/ 1547 w 1763"/>
                  <a:gd name="T51" fmla="*/ 74 h 75"/>
                  <a:gd name="T52" fmla="*/ 1493 w 1763"/>
                  <a:gd name="T53" fmla="*/ 74 h 75"/>
                  <a:gd name="T54" fmla="*/ 1426 w 1763"/>
                  <a:gd name="T55" fmla="*/ 59 h 75"/>
                  <a:gd name="T56" fmla="*/ 1372 w 1763"/>
                  <a:gd name="T57" fmla="*/ 59 h 75"/>
                  <a:gd name="T58" fmla="*/ 1251 w 1763"/>
                  <a:gd name="T59" fmla="*/ 59 h 75"/>
                  <a:gd name="T60" fmla="*/ 1184 w 1763"/>
                  <a:gd name="T61" fmla="*/ 59 h 75"/>
                  <a:gd name="T62" fmla="*/ 1116 w 1763"/>
                  <a:gd name="T63" fmla="*/ 59 h 75"/>
                  <a:gd name="T64" fmla="*/ 1009 w 1763"/>
                  <a:gd name="T65" fmla="*/ 59 h 75"/>
                  <a:gd name="T66" fmla="*/ 955 w 1763"/>
                  <a:gd name="T67" fmla="*/ 59 h 75"/>
                  <a:gd name="T68" fmla="*/ 888 w 1763"/>
                  <a:gd name="T69" fmla="*/ 59 h 75"/>
                  <a:gd name="T70" fmla="*/ 820 w 1763"/>
                  <a:gd name="T71" fmla="*/ 74 h 75"/>
                  <a:gd name="T72" fmla="*/ 767 w 1763"/>
                  <a:gd name="T73" fmla="*/ 74 h 75"/>
                  <a:gd name="T74" fmla="*/ 699 w 1763"/>
                  <a:gd name="T75" fmla="*/ 59 h 75"/>
                  <a:gd name="T76" fmla="*/ 646 w 1763"/>
                  <a:gd name="T77" fmla="*/ 44 h 75"/>
                  <a:gd name="T78" fmla="*/ 592 w 1763"/>
                  <a:gd name="T79" fmla="*/ 44 h 75"/>
                  <a:gd name="T80" fmla="*/ 538 w 1763"/>
                  <a:gd name="T81" fmla="*/ 44 h 75"/>
                  <a:gd name="T82" fmla="*/ 484 w 1763"/>
                  <a:gd name="T83" fmla="*/ 59 h 75"/>
                  <a:gd name="T84" fmla="*/ 430 w 1763"/>
                  <a:gd name="T85" fmla="*/ 59 h 75"/>
                  <a:gd name="T86" fmla="*/ 377 w 1763"/>
                  <a:gd name="T87" fmla="*/ 30 h 75"/>
                  <a:gd name="T88" fmla="*/ 323 w 1763"/>
                  <a:gd name="T89" fmla="*/ 15 h 75"/>
                  <a:gd name="T90" fmla="*/ 269 w 1763"/>
                  <a:gd name="T91" fmla="*/ 15 h 75"/>
                  <a:gd name="T92" fmla="*/ 215 w 1763"/>
                  <a:gd name="T93" fmla="*/ 15 h 75"/>
                  <a:gd name="T94" fmla="*/ 161 w 1763"/>
                  <a:gd name="T95" fmla="*/ 15 h 75"/>
                  <a:gd name="T96" fmla="*/ 108 w 1763"/>
                  <a:gd name="T97" fmla="*/ 30 h 75"/>
                  <a:gd name="T98" fmla="*/ 54 w 1763"/>
                  <a:gd name="T99" fmla="*/ 44 h 75"/>
                  <a:gd name="T100" fmla="*/ 0 w 1763"/>
                  <a:gd name="T101" fmla="*/ 59 h 75"/>
                  <a:gd name="T102" fmla="*/ 54 w 1763"/>
                  <a:gd name="T103" fmla="*/ 59 h 75"/>
                  <a:gd name="T104" fmla="*/ 108 w 1763"/>
                  <a:gd name="T105" fmla="*/ 30 h 75"/>
                  <a:gd name="T106" fmla="*/ 161 w 1763"/>
                  <a:gd name="T107" fmla="*/ 30 h 75"/>
                  <a:gd name="T108" fmla="*/ 188 w 1763"/>
                  <a:gd name="T10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63" h="75">
                    <a:moveTo>
                      <a:pt x="188" y="0"/>
                    </a:moveTo>
                    <a:lnTo>
                      <a:pt x="363" y="74"/>
                    </a:lnTo>
                    <a:lnTo>
                      <a:pt x="444" y="74"/>
                    </a:lnTo>
                    <a:lnTo>
                      <a:pt x="565" y="74"/>
                    </a:lnTo>
                    <a:lnTo>
                      <a:pt x="619" y="74"/>
                    </a:lnTo>
                    <a:lnTo>
                      <a:pt x="699" y="59"/>
                    </a:lnTo>
                    <a:lnTo>
                      <a:pt x="753" y="59"/>
                    </a:lnTo>
                    <a:lnTo>
                      <a:pt x="807" y="44"/>
                    </a:lnTo>
                    <a:lnTo>
                      <a:pt x="874" y="44"/>
                    </a:lnTo>
                    <a:lnTo>
                      <a:pt x="928" y="44"/>
                    </a:lnTo>
                    <a:lnTo>
                      <a:pt x="995" y="74"/>
                    </a:lnTo>
                    <a:lnTo>
                      <a:pt x="1103" y="74"/>
                    </a:lnTo>
                    <a:lnTo>
                      <a:pt x="1157" y="74"/>
                    </a:lnTo>
                    <a:lnTo>
                      <a:pt x="1211" y="74"/>
                    </a:lnTo>
                    <a:lnTo>
                      <a:pt x="1332" y="74"/>
                    </a:lnTo>
                    <a:lnTo>
                      <a:pt x="1399" y="59"/>
                    </a:lnTo>
                    <a:lnTo>
                      <a:pt x="1453" y="44"/>
                    </a:lnTo>
                    <a:lnTo>
                      <a:pt x="1506" y="44"/>
                    </a:lnTo>
                    <a:lnTo>
                      <a:pt x="1560" y="30"/>
                    </a:lnTo>
                    <a:lnTo>
                      <a:pt x="1654" y="30"/>
                    </a:lnTo>
                    <a:lnTo>
                      <a:pt x="1708" y="30"/>
                    </a:lnTo>
                    <a:lnTo>
                      <a:pt x="1762" y="30"/>
                    </a:lnTo>
                    <a:lnTo>
                      <a:pt x="1708" y="30"/>
                    </a:lnTo>
                    <a:lnTo>
                      <a:pt x="1654" y="44"/>
                    </a:lnTo>
                    <a:lnTo>
                      <a:pt x="1601" y="74"/>
                    </a:lnTo>
                    <a:lnTo>
                      <a:pt x="1547" y="74"/>
                    </a:lnTo>
                    <a:lnTo>
                      <a:pt x="1493" y="74"/>
                    </a:lnTo>
                    <a:lnTo>
                      <a:pt x="1426" y="59"/>
                    </a:lnTo>
                    <a:lnTo>
                      <a:pt x="1372" y="59"/>
                    </a:lnTo>
                    <a:lnTo>
                      <a:pt x="1251" y="59"/>
                    </a:lnTo>
                    <a:lnTo>
                      <a:pt x="1184" y="59"/>
                    </a:lnTo>
                    <a:lnTo>
                      <a:pt x="1116" y="59"/>
                    </a:lnTo>
                    <a:lnTo>
                      <a:pt x="1009" y="59"/>
                    </a:lnTo>
                    <a:lnTo>
                      <a:pt x="955" y="59"/>
                    </a:lnTo>
                    <a:lnTo>
                      <a:pt x="888" y="59"/>
                    </a:lnTo>
                    <a:lnTo>
                      <a:pt x="820" y="74"/>
                    </a:lnTo>
                    <a:lnTo>
                      <a:pt x="767" y="74"/>
                    </a:lnTo>
                    <a:lnTo>
                      <a:pt x="699" y="59"/>
                    </a:lnTo>
                    <a:lnTo>
                      <a:pt x="646" y="44"/>
                    </a:lnTo>
                    <a:lnTo>
                      <a:pt x="592" y="44"/>
                    </a:lnTo>
                    <a:lnTo>
                      <a:pt x="538" y="44"/>
                    </a:lnTo>
                    <a:lnTo>
                      <a:pt x="484" y="59"/>
                    </a:lnTo>
                    <a:lnTo>
                      <a:pt x="430" y="59"/>
                    </a:lnTo>
                    <a:lnTo>
                      <a:pt x="377" y="30"/>
                    </a:lnTo>
                    <a:lnTo>
                      <a:pt x="323" y="15"/>
                    </a:lnTo>
                    <a:lnTo>
                      <a:pt x="269" y="15"/>
                    </a:lnTo>
                    <a:lnTo>
                      <a:pt x="215" y="15"/>
                    </a:lnTo>
                    <a:lnTo>
                      <a:pt x="161" y="15"/>
                    </a:lnTo>
                    <a:lnTo>
                      <a:pt x="108" y="30"/>
                    </a:lnTo>
                    <a:lnTo>
                      <a:pt x="54" y="44"/>
                    </a:lnTo>
                    <a:lnTo>
                      <a:pt x="0" y="59"/>
                    </a:lnTo>
                    <a:lnTo>
                      <a:pt x="54" y="59"/>
                    </a:lnTo>
                    <a:lnTo>
                      <a:pt x="108" y="30"/>
                    </a:lnTo>
                    <a:lnTo>
                      <a:pt x="161" y="30"/>
                    </a:lnTo>
                    <a:lnTo>
                      <a:pt x="188" y="0"/>
                    </a:lnTo>
                  </a:path>
                </a:pathLst>
              </a:custGeom>
              <a:solidFill>
                <a:srgbClr val="6D6D6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</p:grpSp>
        <p:grpSp>
          <p:nvGrpSpPr>
            <p:cNvPr id="1054" name="Group 30"/>
            <p:cNvGrpSpPr>
              <a:grpSpLocks/>
            </p:cNvGrpSpPr>
            <p:nvPr/>
          </p:nvGrpSpPr>
          <p:grpSpPr bwMode="auto">
            <a:xfrm>
              <a:off x="0" y="0"/>
              <a:ext cx="1246" cy="1232"/>
              <a:chOff x="0" y="0"/>
              <a:chExt cx="1246" cy="1232"/>
            </a:xfrm>
          </p:grpSpPr>
          <p:sp>
            <p:nvSpPr>
              <p:cNvPr id="1051" name="Rectangle 2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246" cy="123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52" name="Rectangle 28"/>
              <p:cNvSpPr>
                <a:spLocks noChangeArrowheads="1"/>
              </p:cNvSpPr>
              <p:nvPr/>
            </p:nvSpPr>
            <p:spPr bwMode="auto">
              <a:xfrm>
                <a:off x="246" y="202"/>
                <a:ext cx="1000" cy="1030"/>
              </a:xfrm>
              <a:prstGeom prst="rect">
                <a:avLst/>
              </a:prstGeom>
              <a:solidFill>
                <a:srgbClr val="47474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1053" name="Rectangle 2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172" cy="1165"/>
              </a:xfrm>
              <a:prstGeom prst="rect">
                <a:avLst/>
              </a:prstGeom>
              <a:gradFill rotWithShape="0">
                <a:gsLst>
                  <a:gs pos="0">
                    <a:srgbClr val="790015"/>
                  </a:gs>
                  <a:gs pos="100000">
                    <a:srgbClr val="790015">
                      <a:gamma/>
                      <a:shade val="8000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200" b="0">
                  <a:solidFill>
                    <a:srgbClr val="FFA27C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1058" name="Text Box 34"/>
          <p:cNvSpPr txBox="1">
            <a:spLocks noChangeArrowheads="1"/>
          </p:cNvSpPr>
          <p:nvPr/>
        </p:nvSpPr>
        <p:spPr bwMode="auto">
          <a:xfrm>
            <a:off x="303628" y="7416826"/>
            <a:ext cx="1109309" cy="2721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1882" tIns="50941" rIns="101882" bIns="50941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100">
                <a:solidFill>
                  <a:srgbClr val="FFFFFF"/>
                </a:solidFill>
                <a:latin typeface="Arial" charset="0"/>
              </a:rPr>
              <a:t>©2003 TBBMI</a:t>
            </a:r>
          </a:p>
        </p:txBody>
      </p:sp>
      <p:sp>
        <p:nvSpPr>
          <p:cNvPr id="1059" name="Rectangle 35"/>
          <p:cNvSpPr>
            <a:spLocks noChangeArrowheads="1"/>
          </p:cNvSpPr>
          <p:nvPr/>
        </p:nvSpPr>
        <p:spPr bwMode="auto">
          <a:xfrm>
            <a:off x="8375779" y="7403331"/>
            <a:ext cx="733643" cy="2721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1882" tIns="50941" rIns="101882" bIns="50941" anchor="ctr">
            <a:spAutoFit/>
          </a:bodyPr>
          <a:lstStyle/>
          <a:p>
            <a:pPr algn="ctr"/>
            <a:r>
              <a:rPr lang="en-US" sz="11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7.5.01.</a:t>
            </a:r>
          </a:p>
        </p:txBody>
      </p:sp>
    </p:spTree>
    <p:extLst>
      <p:ext uri="{BB962C8B-B14F-4D97-AF65-F5344CB8AC3E}">
        <p14:creationId xmlns:p14="http://schemas.microsoft.com/office/powerpoint/2010/main" val="15441422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ransition xmlns:p14="http://schemas.microsoft.com/office/powerpoint/2010/main"/>
  <p:txStyles>
    <p:titleStyle>
      <a:lvl1pPr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</a:defRPr>
      </a:lvl5pPr>
      <a:lvl6pPr marL="509412"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</a:defRPr>
      </a:lvl6pPr>
      <a:lvl7pPr marL="1018824"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</a:defRPr>
      </a:lvl7pPr>
      <a:lvl8pPr marL="1528237"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</a:defRPr>
      </a:lvl8pPr>
      <a:lvl9pPr marL="2037649"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charset="0"/>
          <a:ea typeface="ＭＳ Ｐゴシック" charset="0"/>
        </a:defRPr>
      </a:lvl9pPr>
    </p:titleStyle>
    <p:bodyStyle>
      <a:lvl1pPr marL="382059" indent="-382059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Monotype Sorts" charset="0"/>
        <a:buChar char=""/>
        <a:defRPr sz="36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827795" indent="-318383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31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2pPr>
      <a:lvl3pPr marL="1273531" indent="-254706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7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3pPr>
      <a:lvl4pPr marL="1782943" indent="-254706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4pPr>
      <a:lvl5pPr marL="2292355" indent="-254706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5pPr>
      <a:lvl6pPr marL="2801767" indent="-254706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6pPr>
      <a:lvl7pPr marL="3311180" indent="-254706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7pPr>
      <a:lvl8pPr marL="3820592" indent="-254706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8pPr>
      <a:lvl9pPr marL="4330004" indent="-254706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</a:defRPr>
      </a:lvl9pPr>
    </p:bodyStyle>
    <p:otherStyle>
      <a:defPPr>
        <a:defRPr lang="en-US"/>
      </a:defPPr>
      <a:lvl1pPr marL="0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09412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18824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28237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37649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47061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56473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565886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4075298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Group 2"/>
          <p:cNvGrpSpPr>
            <a:grpSpLocks/>
          </p:cNvGrpSpPr>
          <p:nvPr/>
        </p:nvGrpSpPr>
        <p:grpSpPr bwMode="auto">
          <a:xfrm>
            <a:off x="0" y="4422352"/>
            <a:ext cx="3740468" cy="3342852"/>
            <a:chOff x="0" y="2458"/>
            <a:chExt cx="2142" cy="1858"/>
          </a:xfrm>
        </p:grpSpPr>
        <p:sp>
          <p:nvSpPr>
            <p:cNvPr id="329731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 eaLnBrk="1" hangingPunct="1">
                <a:defRPr/>
              </a:pPr>
              <a:endParaRPr lang="en-US" sz="2700" b="0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329732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 eaLnBrk="1" hangingPunct="1">
                <a:defRPr/>
              </a:pPr>
              <a:endParaRPr lang="en-US" sz="2700" b="0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329733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 eaLnBrk="1" hangingPunct="1">
                <a:defRPr/>
              </a:pPr>
              <a:endParaRPr lang="en-US" sz="2700" b="0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329734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 eaLnBrk="1" hangingPunct="1">
                <a:defRPr/>
              </a:pPr>
              <a:endParaRPr lang="en-US" sz="2700" b="0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29708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eaLnBrk="1" hangingPunct="1"/>
              <a:endParaRPr lang="en-US" sz="2700" b="0">
                <a:solidFill>
                  <a:srgbClr val="FFFFFF"/>
                </a:solidFill>
                <a:latin typeface="Times New Roman" charset="0"/>
                <a:cs typeface="ＭＳ Ｐゴシック" charset="0"/>
              </a:endParaRPr>
            </a:p>
          </p:txBody>
        </p:sp>
        <p:sp>
          <p:nvSpPr>
            <p:cNvPr id="29709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eaLnBrk="1" hangingPunct="1"/>
              <a:endParaRPr lang="en-US" sz="2700" b="0">
                <a:solidFill>
                  <a:srgbClr val="FFFFFF"/>
                </a:solidFill>
                <a:latin typeface="Times New Roman" charset="0"/>
                <a:cs typeface="ＭＳ Ｐゴシック" charset="0"/>
              </a:endParaRPr>
            </a:p>
          </p:txBody>
        </p:sp>
        <p:sp>
          <p:nvSpPr>
            <p:cNvPr id="29710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eaLnBrk="1" hangingPunct="1"/>
              <a:endParaRPr lang="en-US" sz="2700" b="0">
                <a:solidFill>
                  <a:srgbClr val="FFFFFF"/>
                </a:solidFill>
                <a:latin typeface="Times New Roman" charset="0"/>
                <a:cs typeface="ＭＳ Ｐゴシック" charset="0"/>
              </a:endParaRPr>
            </a:p>
          </p:txBody>
        </p:sp>
      </p:grpSp>
      <p:sp>
        <p:nvSpPr>
          <p:cNvPr id="329738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502920" y="314855"/>
            <a:ext cx="9052560" cy="12918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01870" tIns="50935" rIns="101870" bIns="50935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29739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502920" y="1813560"/>
            <a:ext cx="9052560" cy="51348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01870" tIns="50935" rIns="101870" bIns="5093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29740" name="Rectangle 1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02920" y="7081520"/>
            <a:ext cx="2346960" cy="5181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01870" tIns="50935" rIns="101870" bIns="50935" numCol="1" anchor="t" anchorCtr="0" compatLnSpc="1">
            <a:prstTxWarp prst="textNoShape">
              <a:avLst/>
            </a:prstTxWarp>
          </a:bodyPr>
          <a:lstStyle>
            <a:lvl1pPr>
              <a:defRPr sz="11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-112" charset="0"/>
                <a:ea typeface="+mn-ea"/>
                <a:cs typeface="+mn-cs"/>
              </a:defRPr>
            </a:lvl1pPr>
          </a:lstStyle>
          <a:p>
            <a:pPr algn="l" eaLnBrk="1" hangingPunct="1">
              <a:defRPr/>
            </a:pPr>
            <a:endParaRPr lang="en-US" b="0"/>
          </a:p>
        </p:txBody>
      </p:sp>
      <p:sp>
        <p:nvSpPr>
          <p:cNvPr id="329741" name="Rectangle 1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436620" y="7081520"/>
            <a:ext cx="3185160" cy="5181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01870" tIns="50935" rIns="101870" bIns="50935" numCol="1" anchor="t" anchorCtr="0" compatLnSpc="1">
            <a:prstTxWarp prst="textNoShape">
              <a:avLst/>
            </a:prstTxWarp>
          </a:bodyPr>
          <a:lstStyle>
            <a:lvl1pPr algn="ctr">
              <a:defRPr sz="11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-112" charset="0"/>
                <a:ea typeface="+mn-ea"/>
                <a:cs typeface="+mn-cs"/>
              </a:defRPr>
            </a:lvl1pPr>
          </a:lstStyle>
          <a:p>
            <a:pPr eaLnBrk="1" hangingPunct="1">
              <a:defRPr/>
            </a:pPr>
            <a:endParaRPr lang="en-US" b="0"/>
          </a:p>
        </p:txBody>
      </p:sp>
      <p:sp>
        <p:nvSpPr>
          <p:cNvPr id="329742" name="Rectangle 1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208520" y="7081520"/>
            <a:ext cx="2346960" cy="5181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01870" tIns="50935" rIns="101870" bIns="50935" numCol="1" anchor="t" anchorCtr="0" compatLnSpc="1">
            <a:prstTxWarp prst="textNoShape">
              <a:avLst/>
            </a:prstTxWarp>
          </a:bodyPr>
          <a:lstStyle>
            <a:lvl1pPr algn="r">
              <a:defRPr sz="11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ＭＳ Ｐゴシック" charset="-128"/>
                <a:cs typeface="ＭＳ Ｐゴシック" charset="-128"/>
              </a:defRPr>
            </a:lvl1pPr>
          </a:lstStyle>
          <a:p>
            <a:pPr eaLnBrk="1" hangingPunct="1">
              <a:defRPr/>
            </a:pPr>
            <a:fld id="{61F442D0-A11F-2640-8129-5D1BEF7A3C1E}" type="slidenum">
              <a:rPr lang="en-US" b="0"/>
              <a:pPr eaLnBrk="1" hangingPunct="1">
                <a:defRPr/>
              </a:pPr>
              <a:t>‹#›</a:t>
            </a:fld>
            <a:endParaRPr lang="en-US" b="0"/>
          </a:p>
        </p:txBody>
      </p:sp>
    </p:spTree>
    <p:extLst>
      <p:ext uri="{BB962C8B-B14F-4D97-AF65-F5344CB8AC3E}">
        <p14:creationId xmlns:p14="http://schemas.microsoft.com/office/powerpoint/2010/main" val="41655952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pitchFamily="-111" charset="-128"/>
          <a:cs typeface="ＭＳ Ｐゴシック" pitchFamily="-111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5pPr>
      <a:lvl6pPr marL="509352" algn="ctr" rtl="0" fontAlgn="base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6pPr>
      <a:lvl7pPr marL="1018705" algn="ctr" rtl="0" fontAlgn="base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7pPr>
      <a:lvl8pPr marL="1528058" algn="ctr" rtl="0" fontAlgn="base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8pPr>
      <a:lvl9pPr marL="2037411" algn="ctr" rtl="0" fontAlgn="base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9pPr>
    </p:titleStyle>
    <p:bodyStyle>
      <a:lvl1pPr marL="382015" indent="-382015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5000"/>
        <a:buFont typeface="Wingdings" charset="0"/>
        <a:buChar char="l"/>
        <a:defRPr sz="36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  <a:cs typeface="ＭＳ Ｐゴシック" pitchFamily="-111" charset="-128"/>
        </a:defRPr>
      </a:lvl1pPr>
      <a:lvl2pPr marL="827698" indent="-318346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charset="0"/>
        <a:buChar char="l"/>
        <a:defRPr sz="31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2pPr>
      <a:lvl3pPr marL="1273382" indent="-254676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charset="0"/>
        <a:buChar char="l"/>
        <a:defRPr sz="27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Geneva" charset="0"/>
        </a:defRPr>
      </a:lvl3pPr>
      <a:lvl4pPr marL="1782734" indent="-254676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75000"/>
        <a:buFont typeface="Wingdings" charset="0"/>
        <a:buChar char="l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Geneva" charset="-128"/>
          <a:cs typeface="Geneva" charset="0"/>
        </a:defRPr>
      </a:lvl4pPr>
      <a:lvl5pPr marL="2292087" indent="-254676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charset="0"/>
        <a:buChar char="l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Geneva" charset="-128"/>
          <a:cs typeface="Geneva" charset="0"/>
        </a:defRPr>
      </a:lvl5pPr>
      <a:lvl6pPr marL="2801440" indent="-254676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6pPr>
      <a:lvl7pPr marL="3310793" indent="-254676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7pPr>
      <a:lvl8pPr marL="3820145" indent="-254676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8pPr>
      <a:lvl9pPr marL="4329498" indent="-254676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9pPr>
    </p:bodyStyle>
    <p:otherStyle>
      <a:defPPr>
        <a:defRPr lang="en-US"/>
      </a:defPPr>
      <a:lvl1pPr marL="0" algn="l" defTabSz="50935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09352" algn="l" defTabSz="50935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18705" algn="l" defTabSz="50935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28058" algn="l" defTabSz="50935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37411" algn="l" defTabSz="50935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46764" algn="l" defTabSz="50935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56116" algn="l" defTabSz="50935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565469" algn="l" defTabSz="50935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4074821" algn="l" defTabSz="50935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4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4" Type="http://schemas.openxmlformats.org/officeDocument/2006/relationships/image" Target="../media/image6.png"/><Relationship Id="rId5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wmf"/><Relationship Id="rId4" Type="http://schemas.openxmlformats.org/officeDocument/2006/relationships/image" Target="../media/image8.bmp"/><Relationship Id="rId5" Type="http://schemas.openxmlformats.org/officeDocument/2006/relationships/image" Target="../media/image9.jpeg"/><Relationship Id="rId6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bmp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1.jpeg"/><Relationship Id="rId7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bmp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1.jpeg"/><Relationship Id="rId7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bmp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1.jpeg"/><Relationship Id="rId7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bmp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1.jpeg"/><Relationship Id="rId7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bmp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1.jpeg"/><Relationship Id="rId7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bmp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1.jpeg"/><Relationship Id="rId7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bmp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1.jpeg"/><Relationship Id="rId7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jpeg"/><Relationship Id="rId3" Type="http://schemas.openxmlformats.org/officeDocument/2006/relationships/image" Target="../media/image3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bmp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1.jpeg"/><Relationship Id="rId7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bmp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1.jpeg"/><Relationship Id="rId7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5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13.emf"/><Relationship Id="rId5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8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13.emf"/><Relationship Id="rId5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9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0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4.emf"/><Relationship Id="rId7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4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5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8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4" Type="http://schemas.openxmlformats.org/officeDocument/2006/relationships/image" Target="../media/image5.wmf"/><Relationship Id="rId5" Type="http://schemas.openxmlformats.org/officeDocument/2006/relationships/image" Target="../media/image15.wmf"/><Relationship Id="rId6" Type="http://schemas.openxmlformats.org/officeDocument/2006/relationships/image" Target="../media/image16.wmf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9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4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0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4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1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4" Type="http://schemas.openxmlformats.org/officeDocument/2006/relationships/image" Target="../media/image10.png"/><Relationship Id="rId5" Type="http://schemas.openxmlformats.org/officeDocument/2006/relationships/image" Target="../media/image17.jpe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4" Type="http://schemas.openxmlformats.org/officeDocument/2006/relationships/image" Target="../media/image18.jpeg"/><Relationship Id="rId5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4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4" Type="http://schemas.openxmlformats.org/officeDocument/2006/relationships/image" Target="../media/image19.png"/><Relationship Id="rId5" Type="http://schemas.openxmlformats.org/officeDocument/2006/relationships/image" Target="../media/image20.png"/><Relationship Id="rId6" Type="http://schemas.openxmlformats.org/officeDocument/2006/relationships/image" Target="../media/image21.jpeg"/><Relationship Id="rId7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5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4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4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4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4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8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4" Type="http://schemas.openxmlformats.org/officeDocument/2006/relationships/image" Target="../media/image22.emf"/><Relationship Id="rId1" Type="http://schemas.openxmlformats.org/officeDocument/2006/relationships/vmlDrawing" Target="../drawings/vmlDrawing1.vml"/><Relationship Id="rId2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4" Type="http://schemas.openxmlformats.org/officeDocument/2006/relationships/image" Target="../media/image10.png"/><Relationship Id="rId5" Type="http://schemas.openxmlformats.org/officeDocument/2006/relationships/image" Target="../media/image23.jpe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9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4" Type="http://schemas.openxmlformats.org/officeDocument/2006/relationships/image" Target="../media/image10.png"/><Relationship Id="rId5" Type="http://schemas.openxmlformats.org/officeDocument/2006/relationships/image" Target="../media/image23.jpe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0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1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3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4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4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6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8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9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0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1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3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4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4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6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8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9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0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1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4" Type="http://schemas.openxmlformats.org/officeDocument/2006/relationships/image" Target="../media/image10.png"/><Relationship Id="rId5" Type="http://schemas.openxmlformats.org/officeDocument/2006/relationships/image" Target="../media/image23.jpeg"/><Relationship Id="rId6" Type="http://schemas.openxmlformats.org/officeDocument/2006/relationships/image" Target="../media/image25.jpeg"/><Relationship Id="rId7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4" Type="http://schemas.openxmlformats.org/officeDocument/2006/relationships/image" Target="../media/image10.png"/><Relationship Id="rId5" Type="http://schemas.openxmlformats.org/officeDocument/2006/relationships/image" Target="../media/image23.jpeg"/><Relationship Id="rId6" Type="http://schemas.openxmlformats.org/officeDocument/2006/relationships/image" Target="../media/image25.jpeg"/><Relationship Id="rId7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3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25.jpeg"/><Relationship Id="rId7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4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25.jpeg"/><Relationship Id="rId7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4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25.jpeg"/><Relationship Id="rId7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6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25.jpeg"/><Relationship Id="rId7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4" Type="http://schemas.openxmlformats.org/officeDocument/2006/relationships/image" Target="../media/image10.png"/><Relationship Id="rId5" Type="http://schemas.openxmlformats.org/officeDocument/2006/relationships/image" Target="../media/image23.jpeg"/><Relationship Id="rId6" Type="http://schemas.openxmlformats.org/officeDocument/2006/relationships/image" Target="../media/image25.jpeg"/><Relationship Id="rId7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8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4" Type="http://schemas.openxmlformats.org/officeDocument/2006/relationships/image" Target="../media/image9.jpeg"/><Relationship Id="rId5" Type="http://schemas.openxmlformats.org/officeDocument/2006/relationships/image" Target="../media/image10.png"/><Relationship Id="rId6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9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4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0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81.xml"/><Relationship Id="rId3" Type="http://schemas.openxmlformats.org/officeDocument/2006/relationships/image" Target="../media/image1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4" Type="http://schemas.openxmlformats.org/officeDocument/2006/relationships/image" Target="../media/image27.png"/><Relationship Id="rId1" Type="http://schemas.openxmlformats.org/officeDocument/2006/relationships/slideLayout" Target="../slideLayouts/slideLayout44.xml"/><Relationship Id="rId2" Type="http://schemas.openxmlformats.org/officeDocument/2006/relationships/notesSlide" Target="../notesSlides/notesSlide8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4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9972" name="Picture 4" descr="BACKGR~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7783"/>
            <a:ext cx="10058400" cy="78101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9973" name="Group 5"/>
          <p:cNvGrpSpPr>
            <a:grpSpLocks/>
          </p:cNvGrpSpPr>
          <p:nvPr/>
        </p:nvGrpSpPr>
        <p:grpSpPr bwMode="auto">
          <a:xfrm>
            <a:off x="4" y="5335121"/>
            <a:ext cx="10058399" cy="1516694"/>
            <a:chOff x="48" y="3424"/>
            <a:chExt cx="5415" cy="843"/>
          </a:xfrm>
        </p:grpSpPr>
        <p:sp>
          <p:nvSpPr>
            <p:cNvPr id="339974" name="Text Box 6"/>
            <p:cNvSpPr txBox="1">
              <a:spLocks noChangeArrowheads="1"/>
            </p:cNvSpPr>
            <p:nvPr/>
          </p:nvSpPr>
          <p:spPr bwMode="auto">
            <a:xfrm>
              <a:off x="48" y="4104"/>
              <a:ext cx="1017" cy="163"/>
            </a:xfrm>
            <a:prstGeom prst="rect">
              <a:avLst/>
            </a:prstGeom>
            <a:noFill/>
            <a:ln>
              <a:noFill/>
            </a:ln>
            <a:effectLst>
              <a:outerShdw blurRad="63500" dist="85194" dir="1593903" algn="ctr" rotWithShape="0">
                <a:schemeClr val="bg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ko-KR" altLang="en-US" sz="13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Limon F1"/>
                <a:ea typeface="굴림" charset="0"/>
                <a:cs typeface="Limon F1"/>
              </a:endParaRPr>
            </a:p>
          </p:txBody>
        </p:sp>
        <p:sp>
          <p:nvSpPr>
            <p:cNvPr id="339975" name="Text Box 7"/>
            <p:cNvSpPr txBox="1">
              <a:spLocks noChangeArrowheads="1"/>
            </p:cNvSpPr>
            <p:nvPr/>
          </p:nvSpPr>
          <p:spPr bwMode="auto">
            <a:xfrm>
              <a:off x="48" y="3424"/>
              <a:ext cx="5415" cy="557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bg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en-US" sz="3600" dirty="0" err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Limon F1"/>
                  <a:cs typeface="Limon F1"/>
                </a:rPr>
                <a:t>karENnaM</a:t>
              </a:r>
              <a:r>
                <a:rPr lang="en-US" sz="36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Limon F1"/>
                  <a:cs typeface="Limon F1"/>
                </a:rPr>
                <a:t>[</a:t>
              </a:r>
              <a:r>
                <a:rPr lang="en-US" sz="3600" dirty="0" err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Limon F1"/>
                  <a:cs typeface="Limon F1"/>
                </a:rPr>
                <a:t>sÁal;nUvRBHKm</a:t>
              </a:r>
              <a:r>
                <a:rPr lang="en-US" sz="36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Limon F1"/>
                  <a:cs typeface="Limon F1"/>
                </a:rPr>
                <a:t>&lt;</a:t>
              </a:r>
              <a:r>
                <a:rPr lang="en-US" sz="3600" dirty="0" err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Limon F1"/>
                  <a:cs typeface="Limon F1"/>
                </a:rPr>
                <a:t>Ir</a:t>
              </a:r>
              <a:r>
                <a:rPr lang="en-US" sz="36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Limon F1"/>
                  <a:cs typeface="Limon F1"/>
                </a:rPr>
                <a:t>&gt;&gt;&gt; EdlsMxan;kñúgB½n§kic©shKmn_GnþrCati </a:t>
              </a:r>
              <a:r>
                <a:rPr lang="en-US" sz="3600" dirty="0" err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Limon F1"/>
                  <a:cs typeface="Limon F1"/>
                </a:rPr>
                <a:t>GayGinsIu</a:t>
              </a:r>
              <a:r>
                <a:rPr lang="en-US" sz="36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Limon F1"/>
                  <a:cs typeface="Limon F1"/>
                </a:rPr>
                <a:t/>
              </a:r>
              <a:br>
                <a:rPr lang="en-US" sz="36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Limon F1"/>
                  <a:cs typeface="Limon F1"/>
                </a:rPr>
              </a:br>
              <a:r>
                <a:rPr lang="en-US" sz="2200" i="1" dirty="0">
                  <a:solidFill>
                    <a:srgbClr val="FAFD00"/>
                  </a:solidFill>
                  <a:latin typeface="Limon F1"/>
                  <a:cs typeface="Limon F1"/>
                </a:rPr>
                <a:t>Fort </a:t>
              </a:r>
              <a:r>
                <a:rPr lang="en-US" sz="2200" i="1" dirty="0">
                  <a:solidFill>
                    <a:srgbClr val="FAFD00"/>
                  </a:solidFill>
                  <a:latin typeface="Limon F1"/>
                  <a:cs typeface="Limon F1"/>
                </a:rPr>
                <a:t>Worth, Texas</a:t>
              </a:r>
            </a:p>
          </p:txBody>
        </p:sp>
        <p:sp>
          <p:nvSpPr>
            <p:cNvPr id="339976" name="Text Box 8"/>
            <p:cNvSpPr txBox="1">
              <a:spLocks noChangeArrowheads="1"/>
            </p:cNvSpPr>
            <p:nvPr/>
          </p:nvSpPr>
          <p:spPr bwMode="auto">
            <a:xfrm>
              <a:off x="48" y="3971"/>
              <a:ext cx="5415" cy="239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rgbClr val="080435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ko-KR" sz="2200" b="0" dirty="0" err="1">
                  <a:solidFill>
                    <a:srgbClr val="FFFB0C"/>
                  </a:solidFill>
                  <a:latin typeface="Limon F1"/>
                  <a:ea typeface="굴림" charset="0"/>
                  <a:cs typeface="Limon F1"/>
                </a:rPr>
                <a:t>www.biblebasically.com</a:t>
              </a:r>
              <a:endParaRPr lang="en-US" altLang="ko-KR" sz="2200" b="0" dirty="0">
                <a:solidFill>
                  <a:srgbClr val="FFFB0C"/>
                </a:solidFill>
                <a:latin typeface="Limon F1"/>
                <a:ea typeface="굴림" charset="0"/>
                <a:cs typeface="Limon F1"/>
              </a:endParaRPr>
            </a:p>
          </p:txBody>
        </p:sp>
      </p:grpSp>
      <p:sp>
        <p:nvSpPr>
          <p:cNvPr id="339977" name="Text Box 9"/>
          <p:cNvSpPr txBox="1">
            <a:spLocks noChangeArrowheads="1"/>
          </p:cNvSpPr>
          <p:nvPr/>
        </p:nvSpPr>
        <p:spPr bwMode="auto">
          <a:xfrm>
            <a:off x="518639" y="7417965"/>
            <a:ext cx="1026795" cy="2590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1846" tIns="50923" rIns="101846" bIns="50923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ko-KR" sz="1000">
                <a:solidFill>
                  <a:srgbClr val="FFFFFF"/>
                </a:solidFill>
                <a:latin typeface="Arial" charset="0"/>
                <a:ea typeface="굴림" charset="0"/>
                <a:cs typeface="굴림" charset="0"/>
              </a:rPr>
              <a:t>©2004 TBBMI</a:t>
            </a:r>
          </a:p>
        </p:txBody>
      </p:sp>
      <p:sp>
        <p:nvSpPr>
          <p:cNvPr id="339978" name="Rectangle 10"/>
          <p:cNvSpPr>
            <a:spLocks noChangeArrowheads="1"/>
          </p:cNvSpPr>
          <p:nvPr/>
        </p:nvSpPr>
        <p:spPr bwMode="auto">
          <a:xfrm>
            <a:off x="8427972" y="7397195"/>
            <a:ext cx="634498" cy="279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1846" tIns="50923" rIns="101846" bIns="50923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ko-KR" sz="1100">
                <a:solidFill>
                  <a:srgbClr val="FFFFFF"/>
                </a:solidFill>
                <a:latin typeface="Arial" charset="0"/>
                <a:ea typeface="굴림" charset="0"/>
                <a:cs typeface="굴림" charset="0"/>
              </a:rPr>
              <a:t>7.5.01.</a:t>
            </a:r>
          </a:p>
        </p:txBody>
      </p:sp>
      <p:sp>
        <p:nvSpPr>
          <p:cNvPr id="339979" name="Text Box 11"/>
          <p:cNvSpPr txBox="1">
            <a:spLocks noChangeArrowheads="1"/>
          </p:cNvSpPr>
          <p:nvPr/>
        </p:nvSpPr>
        <p:spPr bwMode="auto">
          <a:xfrm>
            <a:off x="8888416" y="7398177"/>
            <a:ext cx="370205" cy="2770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1846" tIns="50923" rIns="101846" bIns="50923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ko-KR" sz="1100">
                <a:solidFill>
                  <a:srgbClr val="FFFFFF"/>
                </a:solidFill>
                <a:latin typeface="Arial" charset="0"/>
                <a:ea typeface="굴림" charset="0"/>
                <a:cs typeface="굴림" charset="0"/>
              </a:rPr>
              <a:t>04</a:t>
            </a:r>
          </a:p>
        </p:txBody>
      </p:sp>
      <p:sp>
        <p:nvSpPr>
          <p:cNvPr id="339980" name="Text Box 12"/>
          <p:cNvSpPr txBox="1">
            <a:spLocks noChangeArrowheads="1"/>
          </p:cNvSpPr>
          <p:nvPr/>
        </p:nvSpPr>
        <p:spPr bwMode="auto">
          <a:xfrm>
            <a:off x="-307340" y="-1926324"/>
            <a:ext cx="10058400" cy="198823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1846" tIns="50923" rIns="101846" bIns="50923">
            <a:spAutoFit/>
          </a:bodyPr>
          <a:lstStyle/>
          <a:p>
            <a:pPr algn="ctr"/>
            <a:r>
              <a:rPr lang="en-US" sz="12000" b="0" dirty="0" err="1">
                <a:solidFill>
                  <a:srgbClr val="FFFF00"/>
                </a:solidFill>
                <a:latin typeface="Limon F1"/>
                <a:cs typeface="Limon F1"/>
              </a:rPr>
              <a:t>PaBsMxan</a:t>
            </a:r>
            <a:r>
              <a:rPr lang="en-US" sz="12000" b="0" dirty="0">
                <a:solidFill>
                  <a:srgbClr val="FFFF00"/>
                </a:solidFill>
                <a:latin typeface="Limon F1"/>
                <a:cs typeface="Limon F1"/>
              </a:rPr>
              <a:t>;&gt;&gt;&gt;</a:t>
            </a:r>
            <a:r>
              <a:rPr lang="en-US" sz="12000" b="0" dirty="0" err="1">
                <a:solidFill>
                  <a:srgbClr val="FFFF00"/>
                </a:solidFill>
                <a:latin typeface="Limon F1"/>
                <a:cs typeface="Limon F1"/>
              </a:rPr>
              <a:t>rbs;RBHKm</a:t>
            </a:r>
            <a:r>
              <a:rPr lang="en-US" sz="12000" b="0" dirty="0">
                <a:solidFill>
                  <a:srgbClr val="FFFF00"/>
                </a:solidFill>
                <a:latin typeface="Limon F1"/>
                <a:cs typeface="Limon F1"/>
              </a:rPr>
              <a:t>&lt;</a:t>
            </a:r>
            <a:r>
              <a:rPr lang="en-US" sz="12000" b="0" dirty="0" err="1">
                <a:solidFill>
                  <a:srgbClr val="FFFF00"/>
                </a:solidFill>
                <a:latin typeface="Limon F1"/>
                <a:cs typeface="Limon F1"/>
              </a:rPr>
              <a:t>Ir</a:t>
            </a:r>
            <a:endParaRPr lang="en-US" sz="12000" b="0" dirty="0">
              <a:solidFill>
                <a:srgbClr val="FFFF00"/>
              </a:solidFill>
              <a:latin typeface="Limon F1"/>
              <a:cs typeface="Limon F1"/>
            </a:endParaRPr>
          </a:p>
        </p:txBody>
      </p:sp>
      <p:sp>
        <p:nvSpPr>
          <p:cNvPr id="339981" name="WordArt 13"/>
          <p:cNvSpPr>
            <a:spLocks noChangeArrowheads="1" noChangeShapeType="1" noTextEdit="1"/>
          </p:cNvSpPr>
          <p:nvPr/>
        </p:nvSpPr>
        <p:spPr bwMode="auto">
          <a:xfrm>
            <a:off x="782320" y="892390"/>
            <a:ext cx="8521700" cy="4001347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1846" tIns="50923" rIns="101846" bIns="50923" fromWordArt="1">
            <a:prstTxWarp prst="textSlantDown">
              <a:avLst>
                <a:gd name="adj" fmla="val 56315"/>
              </a:avLst>
            </a:prstTxWarp>
          </a:bodyPr>
          <a:lstStyle/>
          <a:p>
            <a:pPr algn="ctr"/>
            <a:r>
              <a:rPr lang="en-US" sz="4500" b="0" kern="10" dirty="0" err="1">
                <a:solidFill>
                  <a:srgbClr val="FFFF00"/>
                </a:solidFill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  <a:latin typeface="Limon F1"/>
                <a:ea typeface="Limon R1"/>
                <a:cs typeface="Limon F1"/>
              </a:rPr>
              <a:t>PaBsMxan</a:t>
            </a:r>
            <a:r>
              <a:rPr lang="en-US" sz="4500" b="0" kern="10" dirty="0">
                <a:solidFill>
                  <a:srgbClr val="FFFF00"/>
                </a:solidFill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  <a:latin typeface="Limon F1"/>
                <a:ea typeface="Limon R1"/>
                <a:cs typeface="Limon F1"/>
              </a:rPr>
              <a:t>;&gt;&gt;&gt;</a:t>
            </a:r>
            <a:r>
              <a:rPr lang="en-US" sz="4500" b="0" kern="10" dirty="0" err="1">
                <a:solidFill>
                  <a:srgbClr val="FFFF00"/>
                </a:solidFill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  <a:latin typeface="Limon F1"/>
                <a:ea typeface="Limon R1"/>
                <a:cs typeface="Limon F1"/>
              </a:rPr>
              <a:t>rbs;</a:t>
            </a:r>
            <a:r>
              <a:rPr lang="en-US" sz="4500" b="0" dirty="0" err="1">
                <a:solidFill>
                  <a:srgbClr val="FFFF00"/>
                </a:solidFill>
                <a:latin typeface="Limon F1"/>
                <a:cs typeface="Limon F1"/>
              </a:rPr>
              <a:t>RBHKm</a:t>
            </a:r>
            <a:r>
              <a:rPr lang="en-US" sz="4500" b="0" kern="10" dirty="0">
                <a:solidFill>
                  <a:srgbClr val="FFFF00"/>
                </a:solidFill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  <a:latin typeface="Limon F1"/>
                <a:ea typeface="Limon R1"/>
                <a:cs typeface="Limon F1"/>
              </a:rPr>
              <a:t>&lt;</a:t>
            </a:r>
            <a:r>
              <a:rPr lang="en-US" sz="4500" b="0" kern="10" dirty="0" err="1">
                <a:solidFill>
                  <a:srgbClr val="FFFF00"/>
                </a:solidFill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  <a:latin typeface="Limon F1"/>
                <a:ea typeface="Limon R1"/>
                <a:cs typeface="Limon F1"/>
              </a:rPr>
              <a:t>Ir</a:t>
            </a:r>
            <a:endParaRPr lang="en-US" sz="4500" b="0" kern="10" dirty="0">
              <a:solidFill>
                <a:srgbClr val="FFFF00"/>
              </a:solidFill>
              <a:effectLst>
                <a:outerShdw blurRad="63500" dist="38099" dir="2700000" algn="ctr" rotWithShape="0">
                  <a:srgbClr val="000000">
                    <a:alpha val="74998"/>
                  </a:srgbClr>
                </a:outerShdw>
              </a:effectLst>
              <a:latin typeface="Limon F1"/>
              <a:ea typeface="Limon R1"/>
              <a:cs typeface="Limon F1"/>
            </a:endParaRP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-40163" y="6497691"/>
            <a:ext cx="10177772" cy="1274710"/>
          </a:xfrm>
          <a:prstGeom prst="rect">
            <a:avLst/>
          </a:prstGeom>
          <a:solidFill>
            <a:srgbClr val="000514"/>
          </a:solidFill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514">
                <a:alpha val="74998"/>
              </a:srgbClr>
            </a:outerShdw>
          </a:effectLst>
        </p:spPr>
        <p:txBody>
          <a:bodyPr lIns="101846" tIns="50923" rIns="101846" bIns="50923"/>
          <a:lstStyle/>
          <a:p>
            <a:pPr algn="ctr" defTabSz="1018467">
              <a:spcBef>
                <a:spcPct val="20000"/>
              </a:spcBef>
              <a:buClr>
                <a:srgbClr val="FFCC00"/>
              </a:buClr>
              <a:buSzPct val="70000"/>
              <a:defRPr/>
            </a:pP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Designed by Dr. John Fryman, Texas, USA • </a:t>
            </a: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BibleBasically.org</a:t>
            </a: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/>
            </a:r>
            <a:b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</a:b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Taught by Dr. Rick Griffith, Singapore Bible College</a:t>
            </a:r>
            <a:b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</a:b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All files in many languages for free download at BibleStudyDownloads.org</a:t>
            </a:r>
          </a:p>
        </p:txBody>
      </p:sp>
    </p:spTree>
    <p:extLst>
      <p:ext uri="{BB962C8B-B14F-4D97-AF65-F5344CB8AC3E}">
        <p14:creationId xmlns:p14="http://schemas.microsoft.com/office/powerpoint/2010/main" val="363132101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0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30147" name="Text Box 3"/>
          <p:cNvSpPr txBox="1">
            <a:spLocks noChangeArrowheads="1"/>
          </p:cNvSpPr>
          <p:nvPr/>
        </p:nvSpPr>
        <p:spPr bwMode="auto">
          <a:xfrm>
            <a:off x="9691466" y="20928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030148" name="Text Box 4"/>
          <p:cNvSpPr txBox="1">
            <a:spLocks noChangeArrowheads="1"/>
          </p:cNvSpPr>
          <p:nvPr/>
        </p:nvSpPr>
        <p:spPr bwMode="auto">
          <a:xfrm>
            <a:off x="9078692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1030149" name="Rectangle 5"/>
          <p:cNvSpPr>
            <a:spLocks noChangeArrowheads="1"/>
          </p:cNvSpPr>
          <p:nvPr/>
        </p:nvSpPr>
        <p:spPr bwMode="auto">
          <a:xfrm>
            <a:off x="490539" y="476253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030167" name="Group 23"/>
          <p:cNvGrpSpPr>
            <a:grpSpLocks/>
          </p:cNvGrpSpPr>
          <p:nvPr/>
        </p:nvGrpSpPr>
        <p:grpSpPr bwMode="auto">
          <a:xfrm>
            <a:off x="1362079" y="403225"/>
            <a:ext cx="7770813" cy="2616200"/>
            <a:chOff x="858" y="422"/>
            <a:chExt cx="4895" cy="1648"/>
          </a:xfrm>
        </p:grpSpPr>
        <p:sp>
          <p:nvSpPr>
            <p:cNvPr id="1030168" name="AutoShape 24" descr="Wide upward diagonal"/>
            <p:cNvSpPr>
              <a:spLocks noChangeArrowheads="1"/>
            </p:cNvSpPr>
            <p:nvPr/>
          </p:nvSpPr>
          <p:spPr bwMode="auto">
            <a:xfrm>
              <a:off x="3957" y="834"/>
              <a:ext cx="1381" cy="303"/>
            </a:xfrm>
            <a:prstGeom prst="downArrow">
              <a:avLst>
                <a:gd name="adj1" fmla="val 50000"/>
                <a:gd name="adj2" fmla="val 25000"/>
              </a:avLst>
            </a:prstGeom>
            <a:pattFill prst="wdUpDiag">
              <a:fgClr>
                <a:srgbClr val="32F04D"/>
              </a:fgClr>
              <a:bgClr>
                <a:srgbClr val="FFFFFF"/>
              </a:bgClr>
            </a:patt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81320" dir="2319588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0169" name="Text Box 25"/>
            <p:cNvSpPr txBox="1">
              <a:spLocks noChangeArrowheads="1"/>
            </p:cNvSpPr>
            <p:nvPr/>
          </p:nvSpPr>
          <p:spPr bwMode="auto">
            <a:xfrm>
              <a:off x="858" y="422"/>
              <a:ext cx="4895" cy="1648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5300">
                  <a:solidFill>
                    <a:srgbClr val="66FFFF"/>
                  </a:solidFill>
                  <a:latin typeface="Helvetica" charset="0"/>
                </a:rPr>
                <a:t> </a:t>
              </a:r>
              <a:r>
                <a:rPr lang="en-US" sz="5300" b="0"/>
                <a:t> </a:t>
              </a:r>
              <a:r>
                <a:rPr lang="en-US" sz="5300">
                  <a:solidFill>
                    <a:srgbClr val="66FFFF"/>
                  </a:solidFill>
                  <a:latin typeface="Limon R1" charset="0"/>
                </a:rPr>
                <a:t>KiteTAtambnÞat;epþkenAxageqVg</a:t>
              </a:r>
              <a:r>
                <a:rPr lang="en-US" sz="4000">
                  <a:solidFill>
                    <a:srgbClr val="66FFFF"/>
                  </a:solidFill>
                  <a:latin typeface="Helvetica" charset="0"/>
                </a:rPr>
                <a:t>!</a:t>
              </a:r>
            </a:p>
          </p:txBody>
        </p:sp>
      </p:grpSp>
      <p:sp>
        <p:nvSpPr>
          <p:cNvPr id="1030180" name="Text Box 36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10</a:t>
            </a:r>
          </a:p>
        </p:txBody>
      </p:sp>
      <p:sp>
        <p:nvSpPr>
          <p:cNvPr id="1030181" name="Text Box 37"/>
          <p:cNvSpPr txBox="1">
            <a:spLocks noChangeArrowheads="1"/>
          </p:cNvSpPr>
          <p:nvPr/>
        </p:nvSpPr>
        <p:spPr bwMode="auto">
          <a:xfrm>
            <a:off x="9667876" y="7254875"/>
            <a:ext cx="34131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/>
              <a:t>1</a:t>
            </a:r>
          </a:p>
        </p:txBody>
      </p:sp>
      <p:sp>
        <p:nvSpPr>
          <p:cNvPr id="1030182" name="Text Box 38"/>
          <p:cNvSpPr txBox="1">
            <a:spLocks noChangeArrowheads="1"/>
          </p:cNvSpPr>
          <p:nvPr/>
        </p:nvSpPr>
        <p:spPr bwMode="auto">
          <a:xfrm>
            <a:off x="5308603" y="5187950"/>
            <a:ext cx="3619501" cy="145428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4300">
                <a:solidFill>
                  <a:schemeClr val="bg1"/>
                </a:solidFill>
                <a:latin typeface="Limon R1" charset="0"/>
              </a:rPr>
              <a:t>]bkrN_énkarcgcaM</a:t>
            </a:r>
            <a:r>
              <a:rPr lang="en-US" sz="4300" b="0">
                <a:solidFill>
                  <a:schemeClr val="bg1"/>
                </a:solidFill>
                <a:latin typeface="Limon R1" charset="0"/>
              </a:rPr>
              <a:t> </a:t>
            </a:r>
          </a:p>
        </p:txBody>
      </p:sp>
      <p:sp>
        <p:nvSpPr>
          <p:cNvPr id="1030183" name="Text Box 39"/>
          <p:cNvSpPr txBox="1">
            <a:spLocks noChangeArrowheads="1"/>
          </p:cNvSpPr>
          <p:nvPr/>
        </p:nvSpPr>
        <p:spPr bwMode="auto">
          <a:xfrm>
            <a:off x="5270502" y="4044950"/>
            <a:ext cx="3619501" cy="145428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4300">
                <a:solidFill>
                  <a:schemeClr val="bg1"/>
                </a:solidFill>
                <a:latin typeface="Limon R1" charset="0"/>
              </a:rPr>
              <a:t>GñkniBn§</a:t>
            </a:r>
            <a:r>
              <a:rPr lang="en-US" sz="4300" b="0">
                <a:solidFill>
                  <a:schemeClr val="bg1"/>
                </a:solidFill>
                <a:latin typeface="Limon R1" charset="0"/>
              </a:rPr>
              <a:t> </a:t>
            </a:r>
            <a:r>
              <a:rPr lang="en-US" sz="2800">
                <a:solidFill>
                  <a:schemeClr val="bg1"/>
                </a:solidFill>
                <a:latin typeface="Helvetica" charset="0"/>
              </a:rPr>
              <a:t>&amp; </a:t>
            </a:r>
            <a:r>
              <a:rPr lang="en-US" sz="4300">
                <a:solidFill>
                  <a:schemeClr val="bg1"/>
                </a:solidFill>
                <a:latin typeface="Limon R1" charset="0"/>
              </a:rPr>
              <a:t>ehara</a:t>
            </a:r>
          </a:p>
        </p:txBody>
      </p:sp>
      <p:sp>
        <p:nvSpPr>
          <p:cNvPr id="1030184" name="Text Box 40"/>
          <p:cNvSpPr txBox="1">
            <a:spLocks noChangeArrowheads="1"/>
          </p:cNvSpPr>
          <p:nvPr/>
        </p:nvSpPr>
        <p:spPr bwMode="auto">
          <a:xfrm>
            <a:off x="5251451" y="2749550"/>
            <a:ext cx="3790950" cy="145428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4300">
                <a:solidFill>
                  <a:schemeClr val="bg1"/>
                </a:solidFill>
                <a:latin typeface="Limon R1" charset="0"/>
              </a:rPr>
              <a:t>Rkitüvin½y </a:t>
            </a:r>
            <a:r>
              <a:rPr lang="en-US" sz="2800">
                <a:solidFill>
                  <a:schemeClr val="bg1"/>
                </a:solidFill>
                <a:latin typeface="Helvetica" charset="0"/>
              </a:rPr>
              <a:t>&amp; </a:t>
            </a:r>
            <a:r>
              <a:rPr lang="en-US" sz="4300">
                <a:solidFill>
                  <a:schemeClr val="bg1"/>
                </a:solidFill>
                <a:latin typeface="Limon R1" charset="0"/>
              </a:rPr>
              <a:t>RbvtiþsaRsþ</a:t>
            </a:r>
          </a:p>
        </p:txBody>
      </p:sp>
      <p:sp>
        <p:nvSpPr>
          <p:cNvPr id="1030187" name="Text Box 43"/>
          <p:cNvSpPr txBox="1">
            <a:spLocks noChangeArrowheads="1"/>
          </p:cNvSpPr>
          <p:nvPr/>
        </p:nvSpPr>
        <p:spPr bwMode="auto">
          <a:xfrm>
            <a:off x="5238750" y="1638300"/>
            <a:ext cx="3683000" cy="77409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4300">
                <a:solidFill>
                  <a:schemeClr val="bg1"/>
                </a:solidFill>
                <a:latin typeface="Limon R1" charset="0"/>
              </a:rPr>
              <a:t>kalRbvtþ</a:t>
            </a:r>
            <a:r>
              <a:rPr lang="en-US" sz="4300" b="0">
                <a:solidFill>
                  <a:schemeClr val="bg1"/>
                </a:solidFill>
                <a:latin typeface="Limon R1" charset="0"/>
              </a:rPr>
              <a:t> </a:t>
            </a:r>
            <a:endParaRPr lang="en-US" sz="2800">
              <a:solidFill>
                <a:schemeClr val="bg1"/>
              </a:solidFill>
              <a:latin typeface="Helvetica" charset="0"/>
            </a:endParaRPr>
          </a:p>
        </p:txBody>
      </p:sp>
      <p:pic>
        <p:nvPicPr>
          <p:cNvPr id="1030188" name="Picture 44" descr="Slide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6842" y="1530353"/>
            <a:ext cx="3730625" cy="5045075"/>
          </a:xfrm>
          <a:prstGeom prst="rect">
            <a:avLst/>
          </a:prstGeom>
          <a:noFill/>
          <a:ln w="88900">
            <a:solidFill>
              <a:srgbClr val="00008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30170" name="Line 26"/>
          <p:cNvSpPr>
            <a:spLocks noChangeShapeType="1"/>
          </p:cNvSpPr>
          <p:nvPr/>
        </p:nvSpPr>
        <p:spPr bwMode="auto">
          <a:xfrm>
            <a:off x="1965325" y="2181225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30171" name="Line 27"/>
          <p:cNvSpPr>
            <a:spLocks noChangeShapeType="1"/>
          </p:cNvSpPr>
          <p:nvPr/>
        </p:nvSpPr>
        <p:spPr bwMode="auto">
          <a:xfrm>
            <a:off x="2027241" y="3035300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30172" name="Line 28"/>
          <p:cNvSpPr>
            <a:spLocks noChangeShapeType="1"/>
          </p:cNvSpPr>
          <p:nvPr/>
        </p:nvSpPr>
        <p:spPr bwMode="auto">
          <a:xfrm>
            <a:off x="2078039" y="3662363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30173" name="Line 29"/>
          <p:cNvSpPr>
            <a:spLocks noChangeShapeType="1"/>
          </p:cNvSpPr>
          <p:nvPr/>
        </p:nvSpPr>
        <p:spPr bwMode="auto">
          <a:xfrm>
            <a:off x="1968501" y="4549775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30174" name="Line 30"/>
          <p:cNvSpPr>
            <a:spLocks noChangeShapeType="1"/>
          </p:cNvSpPr>
          <p:nvPr/>
        </p:nvSpPr>
        <p:spPr bwMode="auto">
          <a:xfrm>
            <a:off x="1931991" y="5232401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30175" name="Line 31"/>
          <p:cNvSpPr>
            <a:spLocks noChangeShapeType="1"/>
          </p:cNvSpPr>
          <p:nvPr/>
        </p:nvSpPr>
        <p:spPr bwMode="auto">
          <a:xfrm>
            <a:off x="2135191" y="5994399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30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30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030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030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1030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030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29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1030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0170" grpId="0" animBg="1"/>
      <p:bldP spid="1030171" grpId="0" animBg="1"/>
      <p:bldP spid="1030172" grpId="0" animBg="1"/>
      <p:bldP spid="1030173" grpId="0" animBg="1"/>
      <p:bldP spid="1030174" grpId="0" animBg="1"/>
      <p:bldP spid="103017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718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17187" name="Text Box 3"/>
          <p:cNvSpPr txBox="1">
            <a:spLocks noChangeArrowheads="1"/>
          </p:cNvSpPr>
          <p:nvPr/>
        </p:nvSpPr>
        <p:spPr bwMode="auto">
          <a:xfrm>
            <a:off x="9691466" y="20928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117188" name="Text Box 4"/>
          <p:cNvSpPr txBox="1">
            <a:spLocks noChangeArrowheads="1"/>
          </p:cNvSpPr>
          <p:nvPr/>
        </p:nvSpPr>
        <p:spPr bwMode="auto">
          <a:xfrm>
            <a:off x="9078692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1117189" name="Rectangle 5"/>
          <p:cNvSpPr>
            <a:spLocks noChangeArrowheads="1"/>
          </p:cNvSpPr>
          <p:nvPr/>
        </p:nvSpPr>
        <p:spPr bwMode="auto">
          <a:xfrm>
            <a:off x="490539" y="476253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17211" name="Text Box 27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11</a:t>
            </a:r>
          </a:p>
        </p:txBody>
      </p:sp>
      <p:grpSp>
        <p:nvGrpSpPr>
          <p:cNvPr id="1117212" name="Group 28"/>
          <p:cNvGrpSpPr>
            <a:grpSpLocks/>
          </p:cNvGrpSpPr>
          <p:nvPr/>
        </p:nvGrpSpPr>
        <p:grpSpPr bwMode="auto">
          <a:xfrm>
            <a:off x="1252538" y="1524000"/>
            <a:ext cx="3700462" cy="4927600"/>
            <a:chOff x="789" y="960"/>
            <a:chExt cx="2331" cy="3104"/>
          </a:xfrm>
        </p:grpSpPr>
        <p:grpSp>
          <p:nvGrpSpPr>
            <p:cNvPr id="1117213" name="Group 29"/>
            <p:cNvGrpSpPr>
              <a:grpSpLocks/>
            </p:cNvGrpSpPr>
            <p:nvPr/>
          </p:nvGrpSpPr>
          <p:grpSpPr bwMode="auto">
            <a:xfrm>
              <a:off x="789" y="960"/>
              <a:ext cx="2331" cy="3104"/>
              <a:chOff x="736" y="822"/>
              <a:chExt cx="2331" cy="3104"/>
            </a:xfrm>
          </p:grpSpPr>
          <p:pic>
            <p:nvPicPr>
              <p:cNvPr id="1117214" name="Picture 30"/>
              <p:cNvPicPr>
                <a:picLocks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36" y="825"/>
                <a:ext cx="2296" cy="304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117215" name="Rectangle 31"/>
              <p:cNvSpPr>
                <a:spLocks noChangeArrowheads="1"/>
              </p:cNvSpPr>
              <p:nvPr/>
            </p:nvSpPr>
            <p:spPr bwMode="auto">
              <a:xfrm>
                <a:off x="742" y="822"/>
                <a:ext cx="2325" cy="3104"/>
              </a:xfrm>
              <a:prstGeom prst="rect">
                <a:avLst/>
              </a:prstGeom>
              <a:noFill/>
              <a:ln w="50800">
                <a:solidFill>
                  <a:srgbClr val="00279F"/>
                </a:solidFill>
                <a:miter lim="800000"/>
                <a:headEnd/>
                <a:tailEnd/>
              </a:ln>
              <a:effectLst>
                <a:outerShdw blurRad="63500" dist="107763" dir="2700000" algn="ctr" rotWithShape="0">
                  <a:schemeClr val="bg2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17216" name="Group 32"/>
            <p:cNvGrpSpPr>
              <a:grpSpLocks/>
            </p:cNvGrpSpPr>
            <p:nvPr/>
          </p:nvGrpSpPr>
          <p:grpSpPr bwMode="auto">
            <a:xfrm>
              <a:off x="2139" y="3195"/>
              <a:ext cx="536" cy="202"/>
              <a:chOff x="2139" y="3195"/>
              <a:chExt cx="536" cy="202"/>
            </a:xfrm>
          </p:grpSpPr>
          <p:sp>
            <p:nvSpPr>
              <p:cNvPr id="1117217" name="Rectangle 33"/>
              <p:cNvSpPr>
                <a:spLocks noChangeArrowheads="1"/>
              </p:cNvSpPr>
              <p:nvPr/>
            </p:nvSpPr>
            <p:spPr bwMode="auto">
              <a:xfrm rot="21511053">
                <a:off x="2139" y="3195"/>
                <a:ext cx="299" cy="9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400">
                    <a:latin typeface="Helvetica" charset="0"/>
                  </a:rPr>
                  <a:t>Nahum</a:t>
                </a:r>
              </a:p>
            </p:txBody>
          </p:sp>
          <p:sp>
            <p:nvSpPr>
              <p:cNvPr id="1117218" name="Text Box 34"/>
              <p:cNvSpPr txBox="1">
                <a:spLocks noChangeArrowheads="1"/>
              </p:cNvSpPr>
              <p:nvPr/>
            </p:nvSpPr>
            <p:spPr bwMode="auto">
              <a:xfrm>
                <a:off x="2173" y="3227"/>
                <a:ext cx="502" cy="9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400">
                    <a:latin typeface="Helvetica" charset="0"/>
                  </a:rPr>
                  <a:t>(Niveveh)</a:t>
                </a:r>
              </a:p>
            </p:txBody>
          </p:sp>
          <p:sp>
            <p:nvSpPr>
              <p:cNvPr id="1117219" name="Rectangle 35"/>
              <p:cNvSpPr>
                <a:spLocks noChangeArrowheads="1"/>
              </p:cNvSpPr>
              <p:nvPr/>
            </p:nvSpPr>
            <p:spPr bwMode="auto">
              <a:xfrm>
                <a:off x="2143" y="3302"/>
                <a:ext cx="457" cy="9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0487" tIns="44450" rIns="90487" bIns="44450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400">
                    <a:latin typeface="Helvetica" charset="0"/>
                  </a:rPr>
                  <a:t>Zephaniah</a:t>
                </a:r>
              </a:p>
            </p:txBody>
          </p:sp>
        </p:grpSp>
      </p:grpSp>
      <p:sp>
        <p:nvSpPr>
          <p:cNvPr id="1117228" name="Text Box 44"/>
          <p:cNvSpPr txBox="1">
            <a:spLocks noChangeArrowheads="1"/>
          </p:cNvSpPr>
          <p:nvPr/>
        </p:nvSpPr>
        <p:spPr bwMode="auto">
          <a:xfrm>
            <a:off x="1701803" y="3184528"/>
            <a:ext cx="8356600" cy="7217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4000">
              <a:solidFill>
                <a:schemeClr val="tx2"/>
              </a:solidFill>
              <a:latin typeface="Helvetica" charset="0"/>
            </a:endParaRPr>
          </a:p>
        </p:txBody>
      </p:sp>
      <p:grpSp>
        <p:nvGrpSpPr>
          <p:cNvPr id="1117224" name="Group 40"/>
          <p:cNvGrpSpPr>
            <a:grpSpLocks/>
          </p:cNvGrpSpPr>
          <p:nvPr/>
        </p:nvGrpSpPr>
        <p:grpSpPr bwMode="auto">
          <a:xfrm>
            <a:off x="757242" y="2341564"/>
            <a:ext cx="8461375" cy="2949575"/>
            <a:chOff x="1006" y="-3118"/>
            <a:chExt cx="5330" cy="1858"/>
          </a:xfrm>
        </p:grpSpPr>
        <p:sp>
          <p:nvSpPr>
            <p:cNvPr id="1117225" name="Rectangle 41"/>
            <p:cNvSpPr>
              <a:spLocks noChangeArrowheads="1"/>
            </p:cNvSpPr>
            <p:nvPr/>
          </p:nvSpPr>
          <p:spPr bwMode="auto">
            <a:xfrm>
              <a:off x="1006" y="-3118"/>
              <a:ext cx="5330" cy="1858"/>
            </a:xfrm>
            <a:prstGeom prst="rect">
              <a:avLst/>
            </a:prstGeom>
            <a:gradFill rotWithShape="0">
              <a:gsLst>
                <a:gs pos="0">
                  <a:schemeClr val="accent1">
                    <a:gamma/>
                    <a:shade val="23922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23922"/>
                    <a:invGamma/>
                  </a:scheme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7226" name="Text Box 42"/>
            <p:cNvSpPr txBox="1">
              <a:spLocks noChangeArrowheads="1"/>
            </p:cNvSpPr>
            <p:nvPr/>
          </p:nvSpPr>
          <p:spPr bwMode="auto">
            <a:xfrm>
              <a:off x="1072" y="-2577"/>
              <a:ext cx="5264" cy="857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4000">
                  <a:solidFill>
                    <a:schemeClr val="tx2"/>
                  </a:solidFill>
                  <a:latin typeface="Helvetica" charset="0"/>
                </a:rPr>
                <a:t>TIME REQUIRED FOR WRITING: ABOUT 1,500 YEARS (OT)</a:t>
              </a:r>
            </a:p>
          </p:txBody>
        </p:sp>
        <p:sp>
          <p:nvSpPr>
            <p:cNvPr id="1117227" name="Text Box 43"/>
            <p:cNvSpPr txBox="1">
              <a:spLocks noChangeArrowheads="1"/>
            </p:cNvSpPr>
            <p:nvPr/>
          </p:nvSpPr>
          <p:spPr bwMode="auto">
            <a:xfrm>
              <a:off x="1040" y="-2600"/>
              <a:ext cx="5264" cy="857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4000">
                  <a:solidFill>
                    <a:srgbClr val="FAFD00"/>
                  </a:solidFill>
                  <a:latin typeface="Helvetica" charset="0"/>
                </a:rPr>
                <a:t>TIME REQUIRED FOR WRITING: ABOUT 1,500 YEARS (OT)</a:t>
              </a:r>
            </a:p>
          </p:txBody>
        </p:sp>
      </p:grpSp>
      <p:pic>
        <p:nvPicPr>
          <p:cNvPr id="1117245" name="Picture 6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31" t="8914" r="8665" b="6339"/>
          <a:stretch>
            <a:fillRect/>
          </a:stretch>
        </p:blipFill>
        <p:spPr bwMode="auto">
          <a:xfrm>
            <a:off x="338142" y="503241"/>
            <a:ext cx="9240837" cy="67706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17246" name="WordArt 62"/>
          <p:cNvSpPr>
            <a:spLocks noChangeArrowheads="1" noChangeShapeType="1" noTextEdit="1"/>
          </p:cNvSpPr>
          <p:nvPr/>
        </p:nvSpPr>
        <p:spPr bwMode="auto">
          <a:xfrm>
            <a:off x="301628" y="2184403"/>
            <a:ext cx="9305925" cy="3322638"/>
          </a:xfrm>
          <a:prstGeom prst="rect">
            <a:avLst/>
          </a:prstGeom>
        </p:spPr>
        <p:txBody>
          <a:bodyPr wrap="none" lIns="91408" tIns="45704" rIns="91408" bIns="45704" fromWordArt="1">
            <a:prstTxWarp prst="textCascadeUp">
              <a:avLst>
                <a:gd name="adj" fmla="val 68083"/>
              </a:avLst>
            </a:prstTxWarp>
          </a:bodyPr>
          <a:lstStyle/>
          <a:p>
            <a:pPr algn="ctr"/>
            <a:r>
              <a:rPr lang="en-US" sz="8000" i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effectLst>
                  <a:outerShdw blurRad="63500" dist="107763" dir="2700000" algn="ctr" rotWithShape="0">
                    <a:schemeClr val="tx1">
                      <a:alpha val="74998"/>
                    </a:schemeClr>
                  </a:outerShdw>
                </a:effectLst>
                <a:latin typeface="Limon R1"/>
                <a:ea typeface="Limon R1"/>
                <a:cs typeface="Limon R1"/>
              </a:rPr>
              <a:t>sirIrugerOgrbs;RBHCam©as; </a:t>
            </a:r>
          </a:p>
        </p:txBody>
      </p:sp>
      <p:sp>
        <p:nvSpPr>
          <p:cNvPr id="1117247" name="Text Box 63"/>
          <p:cNvSpPr txBox="1">
            <a:spLocks noChangeArrowheads="1"/>
          </p:cNvSpPr>
          <p:nvPr/>
        </p:nvSpPr>
        <p:spPr bwMode="auto">
          <a:xfrm>
            <a:off x="9667876" y="7254875"/>
            <a:ext cx="34131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/>
              <a:t>1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582" name="Picture 294" descr="Slid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3" y="844552"/>
            <a:ext cx="4645025" cy="5768975"/>
          </a:xfrm>
          <a:prstGeom prst="rect">
            <a:avLst/>
          </a:prstGeom>
          <a:noFill/>
          <a:ln w="889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0537" name="Group 249"/>
          <p:cNvGrpSpPr>
            <a:grpSpLocks/>
          </p:cNvGrpSpPr>
          <p:nvPr/>
        </p:nvGrpSpPr>
        <p:grpSpPr bwMode="auto">
          <a:xfrm>
            <a:off x="212725" y="455613"/>
            <a:ext cx="5053014" cy="6827838"/>
            <a:chOff x="170" y="287"/>
            <a:chExt cx="3183" cy="4301"/>
          </a:xfrm>
        </p:grpSpPr>
        <p:sp>
          <p:nvSpPr>
            <p:cNvPr id="140538" name="Rectangle 250"/>
            <p:cNvSpPr>
              <a:spLocks noChangeArrowheads="1"/>
            </p:cNvSpPr>
            <p:nvPr/>
          </p:nvSpPr>
          <p:spPr bwMode="auto">
            <a:xfrm>
              <a:off x="432" y="287"/>
              <a:ext cx="2471" cy="4293"/>
            </a:xfrm>
            <a:prstGeom prst="rect">
              <a:avLst/>
            </a:prstGeom>
            <a:noFill/>
            <a:ln w="1174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539" name="Line 251"/>
            <p:cNvSpPr>
              <a:spLocks noChangeShapeType="1"/>
            </p:cNvSpPr>
            <p:nvPr/>
          </p:nvSpPr>
          <p:spPr bwMode="auto">
            <a:xfrm flipV="1">
              <a:off x="822" y="325"/>
              <a:ext cx="1" cy="4230"/>
            </a:xfrm>
            <a:prstGeom prst="line">
              <a:avLst/>
            </a:prstGeom>
            <a:noFill/>
            <a:ln w="1174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540" name="Line 252"/>
            <p:cNvSpPr>
              <a:spLocks noChangeShapeType="1"/>
            </p:cNvSpPr>
            <p:nvPr/>
          </p:nvSpPr>
          <p:spPr bwMode="auto">
            <a:xfrm>
              <a:off x="1008" y="838"/>
              <a:ext cx="1654" cy="1"/>
            </a:xfrm>
            <a:prstGeom prst="line">
              <a:avLst/>
            </a:prstGeom>
            <a:noFill/>
            <a:ln w="301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541" name="Line 253"/>
            <p:cNvSpPr>
              <a:spLocks noChangeShapeType="1"/>
            </p:cNvSpPr>
            <p:nvPr/>
          </p:nvSpPr>
          <p:spPr bwMode="auto">
            <a:xfrm flipV="1">
              <a:off x="1008" y="3223"/>
              <a:ext cx="1654" cy="8"/>
            </a:xfrm>
            <a:prstGeom prst="line">
              <a:avLst/>
            </a:prstGeom>
            <a:noFill/>
            <a:ln w="301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542" name="Line 254"/>
            <p:cNvSpPr>
              <a:spLocks noChangeShapeType="1"/>
            </p:cNvSpPr>
            <p:nvPr/>
          </p:nvSpPr>
          <p:spPr bwMode="auto">
            <a:xfrm>
              <a:off x="1008" y="3630"/>
              <a:ext cx="1654" cy="1"/>
            </a:xfrm>
            <a:prstGeom prst="line">
              <a:avLst/>
            </a:prstGeom>
            <a:noFill/>
            <a:ln w="301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543" name="Line 255"/>
            <p:cNvSpPr>
              <a:spLocks noChangeShapeType="1"/>
            </p:cNvSpPr>
            <p:nvPr/>
          </p:nvSpPr>
          <p:spPr bwMode="auto">
            <a:xfrm>
              <a:off x="1008" y="4048"/>
              <a:ext cx="1654" cy="1"/>
            </a:xfrm>
            <a:prstGeom prst="line">
              <a:avLst/>
            </a:prstGeom>
            <a:noFill/>
            <a:ln w="301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544" name="Line 256"/>
            <p:cNvSpPr>
              <a:spLocks noChangeShapeType="1"/>
            </p:cNvSpPr>
            <p:nvPr/>
          </p:nvSpPr>
          <p:spPr bwMode="auto">
            <a:xfrm flipV="1">
              <a:off x="1027" y="4401"/>
              <a:ext cx="1644" cy="8"/>
            </a:xfrm>
            <a:prstGeom prst="line">
              <a:avLst/>
            </a:prstGeom>
            <a:noFill/>
            <a:ln w="301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545" name="Rectangle 257"/>
            <p:cNvSpPr>
              <a:spLocks noChangeArrowheads="1"/>
            </p:cNvSpPr>
            <p:nvPr/>
          </p:nvSpPr>
          <p:spPr bwMode="auto">
            <a:xfrm>
              <a:off x="2364" y="2035"/>
              <a:ext cx="242" cy="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546" name="Rectangle 258"/>
            <p:cNvSpPr>
              <a:spLocks noChangeArrowheads="1"/>
            </p:cNvSpPr>
            <p:nvPr/>
          </p:nvSpPr>
          <p:spPr bwMode="auto">
            <a:xfrm>
              <a:off x="1802" y="933"/>
              <a:ext cx="196" cy="1620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547" name="Rectangle 259"/>
            <p:cNvSpPr>
              <a:spLocks noChangeArrowheads="1"/>
            </p:cNvSpPr>
            <p:nvPr/>
          </p:nvSpPr>
          <p:spPr bwMode="auto">
            <a:xfrm>
              <a:off x="1788" y="914"/>
              <a:ext cx="223" cy="1652"/>
            </a:xfrm>
            <a:prstGeom prst="rect">
              <a:avLst/>
            </a:prstGeom>
            <a:noFill/>
            <a:ln w="587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548" name="AutoShape 260"/>
            <p:cNvSpPr>
              <a:spLocks noChangeArrowheads="1"/>
            </p:cNvSpPr>
            <p:nvPr/>
          </p:nvSpPr>
          <p:spPr bwMode="auto">
            <a:xfrm rot="-2724430">
              <a:off x="1705" y="2351"/>
              <a:ext cx="372" cy="379"/>
            </a:xfrm>
            <a:prstGeom prst="rtTriangle">
              <a:avLst/>
            </a:prstGeom>
            <a:solidFill>
              <a:schemeClr val="tx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549" name="Text Box 261"/>
            <p:cNvSpPr txBox="1">
              <a:spLocks noChangeArrowheads="1"/>
            </p:cNvSpPr>
            <p:nvPr/>
          </p:nvSpPr>
          <p:spPr bwMode="auto">
            <a:xfrm rot="16200000">
              <a:off x="-272" y="1531"/>
              <a:ext cx="1971" cy="10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5300">
                  <a:latin typeface="Limon R1" charset="0"/>
                </a:rPr>
                <a:t>Rkitüvin½y</a:t>
              </a:r>
              <a:r>
                <a:rPr lang="en-US" sz="2800">
                  <a:latin typeface="Arial Black" charset="0"/>
                </a:rPr>
                <a:t> (5)</a:t>
              </a:r>
            </a:p>
          </p:txBody>
        </p:sp>
        <p:sp>
          <p:nvSpPr>
            <p:cNvPr id="140550" name="Text Box 262"/>
            <p:cNvSpPr txBox="1">
              <a:spLocks noChangeArrowheads="1"/>
            </p:cNvSpPr>
            <p:nvPr/>
          </p:nvSpPr>
          <p:spPr bwMode="auto">
            <a:xfrm>
              <a:off x="2430" y="4079"/>
              <a:ext cx="467" cy="2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2000" b="0" i="1">
                  <a:latin typeface="Kosher-Normal" charset="0"/>
                </a:rPr>
                <a:t>LC</a:t>
              </a:r>
              <a:endParaRPr lang="en-US" sz="2000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140551" name="Group 263"/>
            <p:cNvGrpSpPr>
              <a:grpSpLocks/>
            </p:cNvGrpSpPr>
            <p:nvPr/>
          </p:nvGrpSpPr>
          <p:grpSpPr bwMode="auto">
            <a:xfrm>
              <a:off x="2237" y="459"/>
              <a:ext cx="501" cy="554"/>
              <a:chOff x="2237" y="459"/>
              <a:chExt cx="501" cy="554"/>
            </a:xfrm>
          </p:grpSpPr>
          <p:sp>
            <p:nvSpPr>
              <p:cNvPr id="140552" name="Text Box 264"/>
              <p:cNvSpPr txBox="1">
                <a:spLocks noChangeArrowheads="1"/>
              </p:cNvSpPr>
              <p:nvPr/>
            </p:nvSpPr>
            <p:spPr bwMode="auto">
              <a:xfrm>
                <a:off x="2271" y="500"/>
                <a:ext cx="467" cy="2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53882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sz="2000" b="0" i="1">
                    <a:latin typeface="Kosher-Normal" charset="0"/>
                  </a:rPr>
                  <a:t>AC</a:t>
                </a:r>
                <a:endParaRPr lang="en-US" sz="2000" i="1">
                  <a:solidFill>
                    <a:srgbClr val="00DFCA"/>
                  </a:solidFill>
                  <a:latin typeface="Comic Sans MS" charset="0"/>
                </a:endParaRPr>
              </a:p>
            </p:txBody>
          </p:sp>
          <p:grpSp>
            <p:nvGrpSpPr>
              <p:cNvPr id="140553" name="Group 265"/>
              <p:cNvGrpSpPr>
                <a:grpSpLocks/>
              </p:cNvGrpSpPr>
              <p:nvPr/>
            </p:nvGrpSpPr>
            <p:grpSpPr bwMode="auto">
              <a:xfrm>
                <a:off x="2237" y="459"/>
                <a:ext cx="465" cy="554"/>
                <a:chOff x="267" y="711"/>
                <a:chExt cx="3767" cy="3672"/>
              </a:xfrm>
            </p:grpSpPr>
            <p:grpSp>
              <p:nvGrpSpPr>
                <p:cNvPr id="140554" name="Group 266"/>
                <p:cNvGrpSpPr>
                  <a:grpSpLocks/>
                </p:cNvGrpSpPr>
                <p:nvPr/>
              </p:nvGrpSpPr>
              <p:grpSpPr bwMode="auto">
                <a:xfrm>
                  <a:off x="1084" y="711"/>
                  <a:ext cx="2950" cy="2769"/>
                  <a:chOff x="2707" y="548"/>
                  <a:chExt cx="2950" cy="2769"/>
                </a:xfrm>
              </p:grpSpPr>
              <p:grpSp>
                <p:nvGrpSpPr>
                  <p:cNvPr id="140555" name="Group 267"/>
                  <p:cNvGrpSpPr>
                    <a:grpSpLocks/>
                  </p:cNvGrpSpPr>
                  <p:nvPr/>
                </p:nvGrpSpPr>
                <p:grpSpPr bwMode="auto">
                  <a:xfrm>
                    <a:off x="3817" y="1046"/>
                    <a:ext cx="1468" cy="1924"/>
                    <a:chOff x="1215" y="2316"/>
                    <a:chExt cx="1468" cy="1924"/>
                  </a:xfrm>
                </p:grpSpPr>
                <p:sp>
                  <p:nvSpPr>
                    <p:cNvPr id="140556" name="Freeform 268" descr="Cork"/>
                    <p:cNvSpPr>
                      <a:spLocks/>
                    </p:cNvSpPr>
                    <p:nvPr/>
                  </p:nvSpPr>
                  <p:spPr bwMode="auto">
                    <a:xfrm>
                      <a:off x="1246" y="2316"/>
                      <a:ext cx="1437" cy="1734"/>
                    </a:xfrm>
                    <a:custGeom>
                      <a:avLst/>
                      <a:gdLst>
                        <a:gd name="T0" fmla="*/ 8 w 592"/>
                        <a:gd name="T1" fmla="*/ 90 h 90"/>
                        <a:gd name="T2" fmla="*/ 22 w 592"/>
                        <a:gd name="T3" fmla="*/ 44 h 90"/>
                        <a:gd name="T4" fmla="*/ 34 w 592"/>
                        <a:gd name="T5" fmla="*/ 36 h 90"/>
                        <a:gd name="T6" fmla="*/ 46 w 592"/>
                        <a:gd name="T7" fmla="*/ 32 h 90"/>
                        <a:gd name="T8" fmla="*/ 112 w 592"/>
                        <a:gd name="T9" fmla="*/ 34 h 90"/>
                        <a:gd name="T10" fmla="*/ 152 w 592"/>
                        <a:gd name="T11" fmla="*/ 40 h 90"/>
                        <a:gd name="T12" fmla="*/ 170 w 592"/>
                        <a:gd name="T13" fmla="*/ 46 h 90"/>
                        <a:gd name="T14" fmla="*/ 238 w 592"/>
                        <a:gd name="T15" fmla="*/ 52 h 90"/>
                        <a:gd name="T16" fmla="*/ 338 w 592"/>
                        <a:gd name="T17" fmla="*/ 44 h 90"/>
                        <a:gd name="T18" fmla="*/ 472 w 592"/>
                        <a:gd name="T19" fmla="*/ 16 h 90"/>
                        <a:gd name="T20" fmla="*/ 520 w 592"/>
                        <a:gd name="T21" fmla="*/ 0 h 90"/>
                        <a:gd name="T22" fmla="*/ 572 w 592"/>
                        <a:gd name="T23" fmla="*/ 2 h 90"/>
                        <a:gd name="T24" fmla="*/ 590 w 592"/>
                        <a:gd name="T25" fmla="*/ 30 h 90"/>
                        <a:gd name="T26" fmla="*/ 592 w 592"/>
                        <a:gd name="T27" fmla="*/ 36 h 90"/>
                        <a:gd name="T28" fmla="*/ 582 w 592"/>
                        <a:gd name="T29" fmla="*/ 60 h 90"/>
                        <a:gd name="T30" fmla="*/ 584 w 592"/>
                        <a:gd name="T31" fmla="*/ 66 h 9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592" h="90">
                          <a:moveTo>
                            <a:pt x="8" y="90"/>
                          </a:moveTo>
                          <a:cubicBezTo>
                            <a:pt x="0" y="78"/>
                            <a:pt x="10" y="51"/>
                            <a:pt x="22" y="44"/>
                          </a:cubicBezTo>
                          <a:cubicBezTo>
                            <a:pt x="27" y="35"/>
                            <a:pt x="23" y="39"/>
                            <a:pt x="34" y="36"/>
                          </a:cubicBezTo>
                          <a:cubicBezTo>
                            <a:pt x="38" y="34"/>
                            <a:pt x="46" y="32"/>
                            <a:pt x="46" y="32"/>
                          </a:cubicBezTo>
                          <a:cubicBezTo>
                            <a:pt x="72" y="33"/>
                            <a:pt x="84" y="35"/>
                            <a:pt x="112" y="34"/>
                          </a:cubicBezTo>
                          <a:cubicBezTo>
                            <a:pt x="125" y="35"/>
                            <a:pt x="138" y="38"/>
                            <a:pt x="152" y="40"/>
                          </a:cubicBezTo>
                          <a:cubicBezTo>
                            <a:pt x="158" y="42"/>
                            <a:pt x="170" y="46"/>
                            <a:pt x="170" y="46"/>
                          </a:cubicBezTo>
                          <a:cubicBezTo>
                            <a:pt x="192" y="42"/>
                            <a:pt x="215" y="46"/>
                            <a:pt x="238" y="52"/>
                          </a:cubicBezTo>
                          <a:cubicBezTo>
                            <a:pt x="271" y="50"/>
                            <a:pt x="304" y="47"/>
                            <a:pt x="338" y="44"/>
                          </a:cubicBezTo>
                          <a:cubicBezTo>
                            <a:pt x="381" y="33"/>
                            <a:pt x="427" y="24"/>
                            <a:pt x="472" y="16"/>
                          </a:cubicBezTo>
                          <a:cubicBezTo>
                            <a:pt x="488" y="12"/>
                            <a:pt x="503" y="4"/>
                            <a:pt x="520" y="0"/>
                          </a:cubicBezTo>
                          <a:cubicBezTo>
                            <a:pt x="537" y="0"/>
                            <a:pt x="554" y="0"/>
                            <a:pt x="572" y="2"/>
                          </a:cubicBezTo>
                          <a:cubicBezTo>
                            <a:pt x="582" y="3"/>
                            <a:pt x="587" y="21"/>
                            <a:pt x="590" y="30"/>
                          </a:cubicBezTo>
                          <a:cubicBezTo>
                            <a:pt x="590" y="32"/>
                            <a:pt x="592" y="36"/>
                            <a:pt x="592" y="36"/>
                          </a:cubicBezTo>
                          <a:cubicBezTo>
                            <a:pt x="588" y="45"/>
                            <a:pt x="589" y="52"/>
                            <a:pt x="582" y="60"/>
                          </a:cubicBezTo>
                          <a:cubicBezTo>
                            <a:pt x="579" y="67"/>
                            <a:pt x="577" y="66"/>
                            <a:pt x="584" y="66"/>
                          </a:cubicBezTo>
                        </a:path>
                      </a:pathLst>
                    </a:cu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blipFill dpi="0" rotWithShape="0">
                            <a:blip r:embed="rId5"/>
                            <a:srcRect/>
                            <a:tile tx="0" ty="0" sx="100000" sy="100000" flip="none" algn="tl"/>
                          </a:blipFill>
                        </a14:hiddenFill>
                      </a:ext>
                      <a:ext uri="{91240B29-F687-4f45-9708-019B960494DF}">
                        <a14:hiddenLine xmlns:a14="http://schemas.microsoft.com/office/drawing/2010/main" w="38100" cap="flat" cmpd="sng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139458" tIns="68505" rIns="139458" bIns="68505">
                      <a:sp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0557" name="Freeform 269" descr="Cork"/>
                    <p:cNvSpPr>
                      <a:spLocks/>
                    </p:cNvSpPr>
                    <p:nvPr/>
                  </p:nvSpPr>
                  <p:spPr bwMode="auto">
                    <a:xfrm>
                      <a:off x="1215" y="2506"/>
                      <a:ext cx="1437" cy="1734"/>
                    </a:xfrm>
                    <a:custGeom>
                      <a:avLst/>
                      <a:gdLst>
                        <a:gd name="T0" fmla="*/ 599 w 599"/>
                        <a:gd name="T1" fmla="*/ 0 h 432"/>
                        <a:gd name="T2" fmla="*/ 595 w 599"/>
                        <a:gd name="T3" fmla="*/ 6 h 432"/>
                        <a:gd name="T4" fmla="*/ 589 w 599"/>
                        <a:gd name="T5" fmla="*/ 10 h 432"/>
                        <a:gd name="T6" fmla="*/ 585 w 599"/>
                        <a:gd name="T7" fmla="*/ 24 h 432"/>
                        <a:gd name="T8" fmla="*/ 557 w 599"/>
                        <a:gd name="T9" fmla="*/ 92 h 432"/>
                        <a:gd name="T10" fmla="*/ 525 w 599"/>
                        <a:gd name="T11" fmla="*/ 208 h 432"/>
                        <a:gd name="T12" fmla="*/ 515 w 599"/>
                        <a:gd name="T13" fmla="*/ 266 h 432"/>
                        <a:gd name="T14" fmla="*/ 505 w 599"/>
                        <a:gd name="T15" fmla="*/ 350 h 432"/>
                        <a:gd name="T16" fmla="*/ 495 w 599"/>
                        <a:gd name="T17" fmla="*/ 402 h 432"/>
                        <a:gd name="T18" fmla="*/ 461 w 599"/>
                        <a:gd name="T19" fmla="*/ 422 h 432"/>
                        <a:gd name="T20" fmla="*/ 433 w 599"/>
                        <a:gd name="T21" fmla="*/ 414 h 432"/>
                        <a:gd name="T22" fmla="*/ 421 w 599"/>
                        <a:gd name="T23" fmla="*/ 410 h 432"/>
                        <a:gd name="T24" fmla="*/ 425 w 599"/>
                        <a:gd name="T25" fmla="*/ 352 h 432"/>
                        <a:gd name="T26" fmla="*/ 431 w 599"/>
                        <a:gd name="T27" fmla="*/ 338 h 432"/>
                        <a:gd name="T28" fmla="*/ 405 w 599"/>
                        <a:gd name="T29" fmla="*/ 328 h 432"/>
                        <a:gd name="T30" fmla="*/ 347 w 599"/>
                        <a:gd name="T31" fmla="*/ 316 h 432"/>
                        <a:gd name="T32" fmla="*/ 113 w 599"/>
                        <a:gd name="T33" fmla="*/ 360 h 432"/>
                        <a:gd name="T34" fmla="*/ 103 w 599"/>
                        <a:gd name="T35" fmla="*/ 368 h 432"/>
                        <a:gd name="T36" fmla="*/ 87 w 599"/>
                        <a:gd name="T37" fmla="*/ 392 h 432"/>
                        <a:gd name="T38" fmla="*/ 53 w 599"/>
                        <a:gd name="T39" fmla="*/ 432 h 432"/>
                        <a:gd name="T40" fmla="*/ 29 w 599"/>
                        <a:gd name="T41" fmla="*/ 422 h 432"/>
                        <a:gd name="T42" fmla="*/ 17 w 599"/>
                        <a:gd name="T43" fmla="*/ 414 h 432"/>
                        <a:gd name="T44" fmla="*/ 7 w 599"/>
                        <a:gd name="T45" fmla="*/ 398 h 432"/>
                        <a:gd name="T46" fmla="*/ 11 w 599"/>
                        <a:gd name="T47" fmla="*/ 372 h 432"/>
                        <a:gd name="T48" fmla="*/ 17 w 599"/>
                        <a:gd name="T49" fmla="*/ 334 h 432"/>
                        <a:gd name="T50" fmla="*/ 27 w 599"/>
                        <a:gd name="T51" fmla="*/ 262 h 432"/>
                        <a:gd name="T52" fmla="*/ 29 w 599"/>
                        <a:gd name="T53" fmla="*/ 188 h 432"/>
                        <a:gd name="T54" fmla="*/ 31 w 599"/>
                        <a:gd name="T55" fmla="*/ 126 h 432"/>
                        <a:gd name="T56" fmla="*/ 29 w 599"/>
                        <a:gd name="T57" fmla="*/ 82 h 432"/>
                        <a:gd name="T58" fmla="*/ 21 w 599"/>
                        <a:gd name="T59" fmla="*/ 30 h 432"/>
                        <a:gd name="T60" fmla="*/ 19 w 599"/>
                        <a:gd name="T61" fmla="*/ 14 h 43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599" h="432">
                          <a:moveTo>
                            <a:pt x="599" y="0"/>
                          </a:moveTo>
                          <a:cubicBezTo>
                            <a:pt x="597" y="2"/>
                            <a:pt x="596" y="4"/>
                            <a:pt x="595" y="6"/>
                          </a:cubicBezTo>
                          <a:cubicBezTo>
                            <a:pt x="593" y="7"/>
                            <a:pt x="590" y="8"/>
                            <a:pt x="589" y="10"/>
                          </a:cubicBezTo>
                          <a:cubicBezTo>
                            <a:pt x="587" y="11"/>
                            <a:pt x="585" y="23"/>
                            <a:pt x="585" y="24"/>
                          </a:cubicBezTo>
                          <a:cubicBezTo>
                            <a:pt x="575" y="45"/>
                            <a:pt x="570" y="72"/>
                            <a:pt x="557" y="92"/>
                          </a:cubicBezTo>
                          <a:cubicBezTo>
                            <a:pt x="551" y="130"/>
                            <a:pt x="537" y="171"/>
                            <a:pt x="525" y="208"/>
                          </a:cubicBezTo>
                          <a:cubicBezTo>
                            <a:pt x="523" y="228"/>
                            <a:pt x="519" y="246"/>
                            <a:pt x="515" y="266"/>
                          </a:cubicBezTo>
                          <a:cubicBezTo>
                            <a:pt x="511" y="294"/>
                            <a:pt x="511" y="322"/>
                            <a:pt x="505" y="350"/>
                          </a:cubicBezTo>
                          <a:cubicBezTo>
                            <a:pt x="503" y="368"/>
                            <a:pt x="503" y="385"/>
                            <a:pt x="495" y="402"/>
                          </a:cubicBezTo>
                          <a:cubicBezTo>
                            <a:pt x="492" y="416"/>
                            <a:pt x="474" y="420"/>
                            <a:pt x="461" y="422"/>
                          </a:cubicBezTo>
                          <a:cubicBezTo>
                            <a:pt x="440" y="416"/>
                            <a:pt x="450" y="419"/>
                            <a:pt x="433" y="414"/>
                          </a:cubicBezTo>
                          <a:cubicBezTo>
                            <a:pt x="429" y="412"/>
                            <a:pt x="421" y="410"/>
                            <a:pt x="421" y="410"/>
                          </a:cubicBezTo>
                          <a:cubicBezTo>
                            <a:pt x="410" y="394"/>
                            <a:pt x="414" y="367"/>
                            <a:pt x="425" y="352"/>
                          </a:cubicBezTo>
                          <a:cubicBezTo>
                            <a:pt x="426" y="347"/>
                            <a:pt x="431" y="342"/>
                            <a:pt x="431" y="338"/>
                          </a:cubicBezTo>
                          <a:cubicBezTo>
                            <a:pt x="429" y="328"/>
                            <a:pt x="405" y="328"/>
                            <a:pt x="405" y="328"/>
                          </a:cubicBezTo>
                          <a:cubicBezTo>
                            <a:pt x="392" y="315"/>
                            <a:pt x="365" y="319"/>
                            <a:pt x="347" y="316"/>
                          </a:cubicBezTo>
                          <a:cubicBezTo>
                            <a:pt x="268" y="322"/>
                            <a:pt x="188" y="334"/>
                            <a:pt x="113" y="360"/>
                          </a:cubicBezTo>
                          <a:cubicBezTo>
                            <a:pt x="101" y="377"/>
                            <a:pt x="116" y="356"/>
                            <a:pt x="103" y="368"/>
                          </a:cubicBezTo>
                          <a:cubicBezTo>
                            <a:pt x="99" y="370"/>
                            <a:pt x="90" y="387"/>
                            <a:pt x="87" y="392"/>
                          </a:cubicBezTo>
                          <a:cubicBezTo>
                            <a:pt x="94" y="431"/>
                            <a:pt x="75" y="417"/>
                            <a:pt x="53" y="432"/>
                          </a:cubicBezTo>
                          <a:cubicBezTo>
                            <a:pt x="44" y="429"/>
                            <a:pt x="36" y="426"/>
                            <a:pt x="29" y="422"/>
                          </a:cubicBezTo>
                          <a:cubicBezTo>
                            <a:pt x="24" y="419"/>
                            <a:pt x="17" y="414"/>
                            <a:pt x="17" y="414"/>
                          </a:cubicBezTo>
                          <a:cubicBezTo>
                            <a:pt x="12" y="399"/>
                            <a:pt x="16" y="404"/>
                            <a:pt x="7" y="398"/>
                          </a:cubicBezTo>
                          <a:cubicBezTo>
                            <a:pt x="0" y="388"/>
                            <a:pt x="5" y="380"/>
                            <a:pt x="11" y="372"/>
                          </a:cubicBezTo>
                          <a:cubicBezTo>
                            <a:pt x="8" y="357"/>
                            <a:pt x="13" y="347"/>
                            <a:pt x="17" y="334"/>
                          </a:cubicBezTo>
                          <a:cubicBezTo>
                            <a:pt x="19" y="311"/>
                            <a:pt x="19" y="283"/>
                            <a:pt x="27" y="262"/>
                          </a:cubicBezTo>
                          <a:cubicBezTo>
                            <a:pt x="28" y="237"/>
                            <a:pt x="32" y="212"/>
                            <a:pt x="29" y="188"/>
                          </a:cubicBezTo>
                          <a:cubicBezTo>
                            <a:pt x="31" y="167"/>
                            <a:pt x="27" y="146"/>
                            <a:pt x="31" y="126"/>
                          </a:cubicBezTo>
                          <a:cubicBezTo>
                            <a:pt x="29" y="108"/>
                            <a:pt x="27" y="99"/>
                            <a:pt x="29" y="82"/>
                          </a:cubicBezTo>
                          <a:cubicBezTo>
                            <a:pt x="26" y="64"/>
                            <a:pt x="23" y="47"/>
                            <a:pt x="21" y="30"/>
                          </a:cubicBezTo>
                          <a:cubicBezTo>
                            <a:pt x="23" y="10"/>
                            <a:pt x="28" y="9"/>
                            <a:pt x="19" y="14"/>
                          </a:cubicBezTo>
                        </a:path>
                      </a:pathLst>
                    </a:cu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blipFill dpi="0" rotWithShape="0">
                            <a:blip r:embed="rId5"/>
                            <a:srcRect/>
                            <a:tile tx="0" ty="0" sx="100000" sy="100000" flip="none" algn="tl"/>
                          </a:blipFill>
                        </a14:hiddenFill>
                      </a:ext>
                      <a:ext uri="{91240B29-F687-4f45-9708-019B960494DF}">
                        <a14:hiddenLine xmlns:a14="http://schemas.microsoft.com/office/drawing/2010/main" w="38100" cap="flat" cmpd="sng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139458" tIns="68505" rIns="139458" bIns="68505">
                      <a:spAutoFit/>
                    </a:bodyPr>
                    <a:lstStyle/>
                    <a:p>
                      <a:endParaRPr lang="en-US"/>
                    </a:p>
                  </p:txBody>
                </p:sp>
              </p:grpSp>
              <p:pic>
                <p:nvPicPr>
                  <p:cNvPr id="140558" name="Picture 270"/>
                  <p:cNvPicPr>
                    <a:picLocks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07" y="548"/>
                    <a:ext cx="2950" cy="276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BE844A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</p:pic>
            </p:grpSp>
            <p:sp>
              <p:nvSpPr>
                <p:cNvPr id="140559" name="Freeform 271"/>
                <p:cNvSpPr>
                  <a:spLocks/>
                </p:cNvSpPr>
                <p:nvPr/>
              </p:nvSpPr>
              <p:spPr bwMode="auto">
                <a:xfrm>
                  <a:off x="267" y="2649"/>
                  <a:ext cx="1437" cy="1734"/>
                </a:xfrm>
                <a:custGeom>
                  <a:avLst/>
                  <a:gdLst>
                    <a:gd name="T0" fmla="*/ 72 w 85"/>
                    <a:gd name="T1" fmla="*/ 153 h 318"/>
                    <a:gd name="T2" fmla="*/ 64 w 85"/>
                    <a:gd name="T3" fmla="*/ 69 h 318"/>
                    <a:gd name="T4" fmla="*/ 47 w 85"/>
                    <a:gd name="T5" fmla="*/ 43 h 318"/>
                    <a:gd name="T6" fmla="*/ 55 w 85"/>
                    <a:gd name="T7" fmla="*/ 69 h 318"/>
                    <a:gd name="T8" fmla="*/ 64 w 85"/>
                    <a:gd name="T9" fmla="*/ 27 h 318"/>
                    <a:gd name="T10" fmla="*/ 38 w 85"/>
                    <a:gd name="T11" fmla="*/ 10 h 318"/>
                    <a:gd name="T12" fmla="*/ 38 w 85"/>
                    <a:gd name="T13" fmla="*/ 43 h 318"/>
                    <a:gd name="T14" fmla="*/ 47 w 85"/>
                    <a:gd name="T15" fmla="*/ 187 h 318"/>
                    <a:gd name="T16" fmla="*/ 30 w 85"/>
                    <a:gd name="T17" fmla="*/ 161 h 318"/>
                    <a:gd name="T18" fmla="*/ 38 w 85"/>
                    <a:gd name="T19" fmla="*/ 128 h 318"/>
                    <a:gd name="T20" fmla="*/ 47 w 85"/>
                    <a:gd name="T21" fmla="*/ 161 h 318"/>
                    <a:gd name="T22" fmla="*/ 38 w 85"/>
                    <a:gd name="T23" fmla="*/ 102 h 318"/>
                    <a:gd name="T24" fmla="*/ 47 w 85"/>
                    <a:gd name="T25" fmla="*/ 153 h 318"/>
                    <a:gd name="T26" fmla="*/ 38 w 85"/>
                    <a:gd name="T27" fmla="*/ 119 h 318"/>
                    <a:gd name="T28" fmla="*/ 47 w 85"/>
                    <a:gd name="T29" fmla="*/ 144 h 318"/>
                    <a:gd name="T30" fmla="*/ 55 w 85"/>
                    <a:gd name="T31" fmla="*/ 170 h 318"/>
                    <a:gd name="T32" fmla="*/ 72 w 85"/>
                    <a:gd name="T33" fmla="*/ 203 h 318"/>
                    <a:gd name="T34" fmla="*/ 80 w 85"/>
                    <a:gd name="T35" fmla="*/ 229 h 318"/>
                    <a:gd name="T36" fmla="*/ 72 w 85"/>
                    <a:gd name="T37" fmla="*/ 279 h 318"/>
                    <a:gd name="T38" fmla="*/ 64 w 85"/>
                    <a:gd name="T39" fmla="*/ 271 h 318"/>
                    <a:gd name="T40" fmla="*/ 55 w 85"/>
                    <a:gd name="T41" fmla="*/ 313 h 318"/>
                    <a:gd name="T42" fmla="*/ 38 w 85"/>
                    <a:gd name="T43" fmla="*/ 288 h 318"/>
                    <a:gd name="T44" fmla="*/ 30 w 85"/>
                    <a:gd name="T45" fmla="*/ 203 h 318"/>
                    <a:gd name="T46" fmla="*/ 22 w 85"/>
                    <a:gd name="T47" fmla="*/ 246 h 318"/>
                    <a:gd name="T48" fmla="*/ 5 w 85"/>
                    <a:gd name="T49" fmla="*/ 212 h 318"/>
                    <a:gd name="T50" fmla="*/ 38 w 85"/>
                    <a:gd name="T51" fmla="*/ 144 h 318"/>
                    <a:gd name="T52" fmla="*/ 64 w 85"/>
                    <a:gd name="T53" fmla="*/ 170 h 318"/>
                    <a:gd name="T54" fmla="*/ 72 w 85"/>
                    <a:gd name="T55" fmla="*/ 220 h 318"/>
                    <a:gd name="T56" fmla="*/ 64 w 85"/>
                    <a:gd name="T57" fmla="*/ 187 h 318"/>
                    <a:gd name="T58" fmla="*/ 64 w 85"/>
                    <a:gd name="T59" fmla="*/ 10 h 318"/>
                    <a:gd name="T60" fmla="*/ 47 w 85"/>
                    <a:gd name="T61" fmla="*/ 35 h 318"/>
                    <a:gd name="T62" fmla="*/ 22 w 85"/>
                    <a:gd name="T63" fmla="*/ 43 h 318"/>
                    <a:gd name="T64" fmla="*/ 38 w 85"/>
                    <a:gd name="T65" fmla="*/ 94 h 318"/>
                    <a:gd name="T66" fmla="*/ 55 w 85"/>
                    <a:gd name="T67" fmla="*/ 136 h 318"/>
                    <a:gd name="T68" fmla="*/ 72 w 85"/>
                    <a:gd name="T69" fmla="*/ 15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5" h="318">
                      <a:moveTo>
                        <a:pt x="72" y="153"/>
                      </a:moveTo>
                      <a:cubicBezTo>
                        <a:pt x="69" y="125"/>
                        <a:pt x="70" y="96"/>
                        <a:pt x="64" y="69"/>
                      </a:cubicBezTo>
                      <a:cubicBezTo>
                        <a:pt x="61" y="58"/>
                        <a:pt x="57" y="43"/>
                        <a:pt x="47" y="43"/>
                      </a:cubicBezTo>
                      <a:cubicBezTo>
                        <a:pt x="37" y="43"/>
                        <a:pt x="55" y="69"/>
                        <a:pt x="55" y="69"/>
                      </a:cubicBezTo>
                      <a:cubicBezTo>
                        <a:pt x="58" y="55"/>
                        <a:pt x="67" y="40"/>
                        <a:pt x="64" y="27"/>
                      </a:cubicBezTo>
                      <a:cubicBezTo>
                        <a:pt x="61" y="17"/>
                        <a:pt x="41" y="0"/>
                        <a:pt x="38" y="10"/>
                      </a:cubicBezTo>
                      <a:cubicBezTo>
                        <a:pt x="30" y="27"/>
                        <a:pt x="61" y="111"/>
                        <a:pt x="38" y="43"/>
                      </a:cubicBezTo>
                      <a:cubicBezTo>
                        <a:pt x="46" y="96"/>
                        <a:pt x="56" y="134"/>
                        <a:pt x="47" y="187"/>
                      </a:cubicBezTo>
                      <a:cubicBezTo>
                        <a:pt x="41" y="178"/>
                        <a:pt x="31" y="171"/>
                        <a:pt x="30" y="161"/>
                      </a:cubicBezTo>
                      <a:cubicBezTo>
                        <a:pt x="28" y="149"/>
                        <a:pt x="26" y="128"/>
                        <a:pt x="38" y="128"/>
                      </a:cubicBezTo>
                      <a:cubicBezTo>
                        <a:pt x="49" y="128"/>
                        <a:pt x="47" y="172"/>
                        <a:pt x="47" y="161"/>
                      </a:cubicBezTo>
                      <a:cubicBezTo>
                        <a:pt x="47" y="141"/>
                        <a:pt x="38" y="121"/>
                        <a:pt x="38" y="102"/>
                      </a:cubicBezTo>
                      <a:cubicBezTo>
                        <a:pt x="38" y="84"/>
                        <a:pt x="47" y="135"/>
                        <a:pt x="47" y="153"/>
                      </a:cubicBezTo>
                      <a:cubicBezTo>
                        <a:pt x="47" y="164"/>
                        <a:pt x="38" y="130"/>
                        <a:pt x="38" y="119"/>
                      </a:cubicBezTo>
                      <a:cubicBezTo>
                        <a:pt x="38" y="110"/>
                        <a:pt x="44" y="135"/>
                        <a:pt x="47" y="144"/>
                      </a:cubicBezTo>
                      <a:cubicBezTo>
                        <a:pt x="49" y="152"/>
                        <a:pt x="52" y="161"/>
                        <a:pt x="55" y="170"/>
                      </a:cubicBezTo>
                      <a:cubicBezTo>
                        <a:pt x="73" y="83"/>
                        <a:pt x="55" y="148"/>
                        <a:pt x="72" y="203"/>
                      </a:cubicBezTo>
                      <a:cubicBezTo>
                        <a:pt x="74" y="211"/>
                        <a:pt x="77" y="220"/>
                        <a:pt x="80" y="229"/>
                      </a:cubicBezTo>
                      <a:cubicBezTo>
                        <a:pt x="77" y="245"/>
                        <a:pt x="85" y="269"/>
                        <a:pt x="72" y="279"/>
                      </a:cubicBezTo>
                      <a:cubicBezTo>
                        <a:pt x="66" y="282"/>
                        <a:pt x="39" y="202"/>
                        <a:pt x="64" y="271"/>
                      </a:cubicBezTo>
                      <a:cubicBezTo>
                        <a:pt x="61" y="285"/>
                        <a:pt x="66" y="305"/>
                        <a:pt x="55" y="313"/>
                      </a:cubicBezTo>
                      <a:cubicBezTo>
                        <a:pt x="46" y="318"/>
                        <a:pt x="40" y="297"/>
                        <a:pt x="38" y="288"/>
                      </a:cubicBezTo>
                      <a:cubicBezTo>
                        <a:pt x="31" y="260"/>
                        <a:pt x="32" y="231"/>
                        <a:pt x="30" y="203"/>
                      </a:cubicBezTo>
                      <a:cubicBezTo>
                        <a:pt x="27" y="217"/>
                        <a:pt x="35" y="241"/>
                        <a:pt x="22" y="246"/>
                      </a:cubicBezTo>
                      <a:cubicBezTo>
                        <a:pt x="10" y="250"/>
                        <a:pt x="6" y="224"/>
                        <a:pt x="5" y="212"/>
                      </a:cubicBezTo>
                      <a:cubicBezTo>
                        <a:pt x="0" y="173"/>
                        <a:pt x="15" y="167"/>
                        <a:pt x="38" y="144"/>
                      </a:cubicBezTo>
                      <a:cubicBezTo>
                        <a:pt x="46" y="152"/>
                        <a:pt x="58" y="158"/>
                        <a:pt x="64" y="170"/>
                      </a:cubicBezTo>
                      <a:cubicBezTo>
                        <a:pt x="70" y="185"/>
                        <a:pt x="72" y="203"/>
                        <a:pt x="72" y="220"/>
                      </a:cubicBezTo>
                      <a:cubicBezTo>
                        <a:pt x="72" y="231"/>
                        <a:pt x="66" y="198"/>
                        <a:pt x="64" y="187"/>
                      </a:cubicBezTo>
                      <a:cubicBezTo>
                        <a:pt x="78" y="124"/>
                        <a:pt x="84" y="73"/>
                        <a:pt x="64" y="10"/>
                      </a:cubicBezTo>
                      <a:cubicBezTo>
                        <a:pt x="58" y="18"/>
                        <a:pt x="54" y="28"/>
                        <a:pt x="47" y="35"/>
                      </a:cubicBezTo>
                      <a:cubicBezTo>
                        <a:pt x="40" y="40"/>
                        <a:pt x="23" y="34"/>
                        <a:pt x="22" y="43"/>
                      </a:cubicBezTo>
                      <a:cubicBezTo>
                        <a:pt x="19" y="60"/>
                        <a:pt x="38" y="94"/>
                        <a:pt x="38" y="94"/>
                      </a:cubicBezTo>
                      <a:cubicBezTo>
                        <a:pt x="57" y="39"/>
                        <a:pt x="38" y="80"/>
                        <a:pt x="55" y="136"/>
                      </a:cubicBezTo>
                      <a:cubicBezTo>
                        <a:pt x="57" y="143"/>
                        <a:pt x="66" y="147"/>
                        <a:pt x="72" y="1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40560" name="Freeform 272"/>
                <p:cNvSpPr>
                  <a:spLocks/>
                </p:cNvSpPr>
                <p:nvPr/>
              </p:nvSpPr>
              <p:spPr bwMode="auto">
                <a:xfrm>
                  <a:off x="308" y="2647"/>
                  <a:ext cx="1436" cy="1733"/>
                </a:xfrm>
                <a:custGeom>
                  <a:avLst/>
                  <a:gdLst>
                    <a:gd name="T0" fmla="*/ 1 w 105"/>
                    <a:gd name="T1" fmla="*/ 0 h 354"/>
                    <a:gd name="T2" fmla="*/ 92 w 105"/>
                    <a:gd name="T3" fmla="*/ 5 h 354"/>
                    <a:gd name="T4" fmla="*/ 73 w 105"/>
                    <a:gd name="T5" fmla="*/ 29 h 354"/>
                    <a:gd name="T6" fmla="*/ 84 w 105"/>
                    <a:gd name="T7" fmla="*/ 61 h 354"/>
                    <a:gd name="T8" fmla="*/ 84 w 105"/>
                    <a:gd name="T9" fmla="*/ 146 h 354"/>
                    <a:gd name="T10" fmla="*/ 97 w 105"/>
                    <a:gd name="T11" fmla="*/ 168 h 354"/>
                    <a:gd name="T12" fmla="*/ 97 w 105"/>
                    <a:gd name="T13" fmla="*/ 240 h 354"/>
                    <a:gd name="T14" fmla="*/ 84 w 105"/>
                    <a:gd name="T15" fmla="*/ 336 h 354"/>
                    <a:gd name="T16" fmla="*/ 68 w 105"/>
                    <a:gd name="T17" fmla="*/ 354 h 354"/>
                    <a:gd name="T18" fmla="*/ 14 w 105"/>
                    <a:gd name="T19" fmla="*/ 320 h 354"/>
                    <a:gd name="T20" fmla="*/ 12 w 105"/>
                    <a:gd name="T21" fmla="*/ 282 h 354"/>
                    <a:gd name="T22" fmla="*/ 14 w 105"/>
                    <a:gd name="T23" fmla="*/ 245 h 354"/>
                    <a:gd name="T24" fmla="*/ 9 w 105"/>
                    <a:gd name="T25" fmla="*/ 98 h 354"/>
                    <a:gd name="T26" fmla="*/ 20 w 105"/>
                    <a:gd name="T27" fmla="*/ 45 h 354"/>
                    <a:gd name="T28" fmla="*/ 6 w 105"/>
                    <a:gd name="T29" fmla="*/ 13 h 354"/>
                    <a:gd name="T30" fmla="*/ 1 w 105"/>
                    <a:gd name="T31" fmla="*/ 0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5" h="354">
                      <a:moveTo>
                        <a:pt x="1" y="0"/>
                      </a:moveTo>
                      <a:cubicBezTo>
                        <a:pt x="19" y="11"/>
                        <a:pt x="67" y="3"/>
                        <a:pt x="92" y="5"/>
                      </a:cubicBezTo>
                      <a:cubicBezTo>
                        <a:pt x="87" y="16"/>
                        <a:pt x="83" y="22"/>
                        <a:pt x="73" y="29"/>
                      </a:cubicBezTo>
                      <a:cubicBezTo>
                        <a:pt x="76" y="39"/>
                        <a:pt x="80" y="50"/>
                        <a:pt x="84" y="61"/>
                      </a:cubicBezTo>
                      <a:cubicBezTo>
                        <a:pt x="80" y="89"/>
                        <a:pt x="73" y="118"/>
                        <a:pt x="84" y="146"/>
                      </a:cubicBezTo>
                      <a:cubicBezTo>
                        <a:pt x="86" y="158"/>
                        <a:pt x="89" y="158"/>
                        <a:pt x="97" y="168"/>
                      </a:cubicBezTo>
                      <a:cubicBezTo>
                        <a:pt x="101" y="194"/>
                        <a:pt x="99" y="212"/>
                        <a:pt x="97" y="240"/>
                      </a:cubicBezTo>
                      <a:cubicBezTo>
                        <a:pt x="103" y="261"/>
                        <a:pt x="105" y="319"/>
                        <a:pt x="84" y="336"/>
                      </a:cubicBezTo>
                      <a:cubicBezTo>
                        <a:pt x="80" y="347"/>
                        <a:pt x="79" y="351"/>
                        <a:pt x="68" y="354"/>
                      </a:cubicBezTo>
                      <a:cubicBezTo>
                        <a:pt x="38" y="351"/>
                        <a:pt x="24" y="348"/>
                        <a:pt x="14" y="320"/>
                      </a:cubicBezTo>
                      <a:cubicBezTo>
                        <a:pt x="12" y="307"/>
                        <a:pt x="7" y="294"/>
                        <a:pt x="12" y="282"/>
                      </a:cubicBezTo>
                      <a:cubicBezTo>
                        <a:pt x="7" y="269"/>
                        <a:pt x="10" y="257"/>
                        <a:pt x="14" y="245"/>
                      </a:cubicBezTo>
                      <a:cubicBezTo>
                        <a:pt x="2" y="199"/>
                        <a:pt x="13" y="146"/>
                        <a:pt x="9" y="98"/>
                      </a:cubicBezTo>
                      <a:cubicBezTo>
                        <a:pt x="11" y="79"/>
                        <a:pt x="13" y="62"/>
                        <a:pt x="20" y="45"/>
                      </a:cubicBezTo>
                      <a:cubicBezTo>
                        <a:pt x="17" y="29"/>
                        <a:pt x="20" y="18"/>
                        <a:pt x="6" y="13"/>
                      </a:cubicBezTo>
                      <a:cubicBezTo>
                        <a:pt x="0" y="3"/>
                        <a:pt x="1" y="8"/>
                        <a:pt x="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40561" name="Freeform 273"/>
                <p:cNvSpPr>
                  <a:spLocks/>
                </p:cNvSpPr>
                <p:nvPr/>
              </p:nvSpPr>
              <p:spPr bwMode="auto">
                <a:xfrm>
                  <a:off x="1725" y="2583"/>
                  <a:ext cx="1438" cy="1734"/>
                </a:xfrm>
                <a:custGeom>
                  <a:avLst/>
                  <a:gdLst>
                    <a:gd name="T0" fmla="*/ 141 w 149"/>
                    <a:gd name="T1" fmla="*/ 20 h 376"/>
                    <a:gd name="T2" fmla="*/ 133 w 149"/>
                    <a:gd name="T3" fmla="*/ 103 h 376"/>
                    <a:gd name="T4" fmla="*/ 125 w 149"/>
                    <a:gd name="T5" fmla="*/ 130 h 376"/>
                    <a:gd name="T6" fmla="*/ 122 w 149"/>
                    <a:gd name="T7" fmla="*/ 140 h 376"/>
                    <a:gd name="T8" fmla="*/ 104 w 149"/>
                    <a:gd name="T9" fmla="*/ 244 h 376"/>
                    <a:gd name="T10" fmla="*/ 82 w 149"/>
                    <a:gd name="T11" fmla="*/ 314 h 376"/>
                    <a:gd name="T12" fmla="*/ 66 w 149"/>
                    <a:gd name="T13" fmla="*/ 362 h 376"/>
                    <a:gd name="T14" fmla="*/ 56 w 149"/>
                    <a:gd name="T15" fmla="*/ 364 h 376"/>
                    <a:gd name="T16" fmla="*/ 18 w 149"/>
                    <a:gd name="T17" fmla="*/ 370 h 376"/>
                    <a:gd name="T18" fmla="*/ 2 w 149"/>
                    <a:gd name="T19" fmla="*/ 351 h 376"/>
                    <a:gd name="T20" fmla="*/ 5 w 149"/>
                    <a:gd name="T21" fmla="*/ 316 h 376"/>
                    <a:gd name="T22" fmla="*/ 8 w 149"/>
                    <a:gd name="T23" fmla="*/ 220 h 376"/>
                    <a:gd name="T24" fmla="*/ 21 w 149"/>
                    <a:gd name="T25" fmla="*/ 199 h 376"/>
                    <a:gd name="T26" fmla="*/ 34 w 149"/>
                    <a:gd name="T27" fmla="*/ 106 h 376"/>
                    <a:gd name="T28" fmla="*/ 42 w 149"/>
                    <a:gd name="T29" fmla="*/ 74 h 376"/>
                    <a:gd name="T30" fmla="*/ 80 w 149"/>
                    <a:gd name="T31" fmla="*/ 18 h 376"/>
                    <a:gd name="T32" fmla="*/ 122 w 149"/>
                    <a:gd name="T33" fmla="*/ 18 h 376"/>
                    <a:gd name="T34" fmla="*/ 141 w 149"/>
                    <a:gd name="T35" fmla="*/ 2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9" h="376">
                      <a:moveTo>
                        <a:pt x="141" y="20"/>
                      </a:moveTo>
                      <a:cubicBezTo>
                        <a:pt x="135" y="47"/>
                        <a:pt x="136" y="74"/>
                        <a:pt x="133" y="103"/>
                      </a:cubicBezTo>
                      <a:cubicBezTo>
                        <a:pt x="131" y="112"/>
                        <a:pt x="127" y="120"/>
                        <a:pt x="125" y="130"/>
                      </a:cubicBezTo>
                      <a:cubicBezTo>
                        <a:pt x="124" y="133"/>
                        <a:pt x="122" y="140"/>
                        <a:pt x="122" y="140"/>
                      </a:cubicBezTo>
                      <a:cubicBezTo>
                        <a:pt x="126" y="171"/>
                        <a:pt x="121" y="215"/>
                        <a:pt x="104" y="244"/>
                      </a:cubicBezTo>
                      <a:cubicBezTo>
                        <a:pt x="98" y="263"/>
                        <a:pt x="102" y="306"/>
                        <a:pt x="82" y="314"/>
                      </a:cubicBezTo>
                      <a:cubicBezTo>
                        <a:pt x="78" y="326"/>
                        <a:pt x="66" y="361"/>
                        <a:pt x="66" y="362"/>
                      </a:cubicBezTo>
                      <a:cubicBezTo>
                        <a:pt x="62" y="362"/>
                        <a:pt x="59" y="363"/>
                        <a:pt x="56" y="364"/>
                      </a:cubicBezTo>
                      <a:cubicBezTo>
                        <a:pt x="43" y="376"/>
                        <a:pt x="36" y="371"/>
                        <a:pt x="18" y="370"/>
                      </a:cubicBezTo>
                      <a:cubicBezTo>
                        <a:pt x="12" y="363"/>
                        <a:pt x="8" y="356"/>
                        <a:pt x="2" y="351"/>
                      </a:cubicBezTo>
                      <a:cubicBezTo>
                        <a:pt x="0" y="336"/>
                        <a:pt x="0" y="329"/>
                        <a:pt x="5" y="316"/>
                      </a:cubicBezTo>
                      <a:cubicBezTo>
                        <a:pt x="7" y="287"/>
                        <a:pt x="1" y="247"/>
                        <a:pt x="8" y="220"/>
                      </a:cubicBezTo>
                      <a:cubicBezTo>
                        <a:pt x="9" y="211"/>
                        <a:pt x="21" y="199"/>
                        <a:pt x="21" y="199"/>
                      </a:cubicBezTo>
                      <a:cubicBezTo>
                        <a:pt x="22" y="168"/>
                        <a:pt x="17" y="133"/>
                        <a:pt x="34" y="106"/>
                      </a:cubicBezTo>
                      <a:cubicBezTo>
                        <a:pt x="36" y="95"/>
                        <a:pt x="42" y="74"/>
                        <a:pt x="42" y="74"/>
                      </a:cubicBezTo>
                      <a:cubicBezTo>
                        <a:pt x="45" y="3"/>
                        <a:pt x="33" y="0"/>
                        <a:pt x="80" y="18"/>
                      </a:cubicBezTo>
                      <a:cubicBezTo>
                        <a:pt x="108" y="14"/>
                        <a:pt x="99" y="13"/>
                        <a:pt x="122" y="18"/>
                      </a:cubicBezTo>
                      <a:cubicBezTo>
                        <a:pt x="144" y="22"/>
                        <a:pt x="149" y="28"/>
                        <a:pt x="141" y="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40562" name="Freeform 274"/>
                <p:cNvSpPr>
                  <a:spLocks/>
                </p:cNvSpPr>
                <p:nvPr/>
              </p:nvSpPr>
              <p:spPr bwMode="auto">
                <a:xfrm>
                  <a:off x="375" y="1020"/>
                  <a:ext cx="1438" cy="1734"/>
                </a:xfrm>
                <a:custGeom>
                  <a:avLst/>
                  <a:gdLst>
                    <a:gd name="T0" fmla="*/ 26 w 96"/>
                    <a:gd name="T1" fmla="*/ 486 h 504"/>
                    <a:gd name="T2" fmla="*/ 61 w 96"/>
                    <a:gd name="T3" fmla="*/ 494 h 504"/>
                    <a:gd name="T4" fmla="*/ 72 w 96"/>
                    <a:gd name="T5" fmla="*/ 451 h 504"/>
                    <a:gd name="T6" fmla="*/ 72 w 96"/>
                    <a:gd name="T7" fmla="*/ 323 h 504"/>
                    <a:gd name="T8" fmla="*/ 88 w 96"/>
                    <a:gd name="T9" fmla="*/ 214 h 504"/>
                    <a:gd name="T10" fmla="*/ 96 w 96"/>
                    <a:gd name="T11" fmla="*/ 174 h 504"/>
                    <a:gd name="T12" fmla="*/ 88 w 96"/>
                    <a:gd name="T13" fmla="*/ 51 h 504"/>
                    <a:gd name="T14" fmla="*/ 77 w 96"/>
                    <a:gd name="T15" fmla="*/ 6 h 504"/>
                    <a:gd name="T16" fmla="*/ 29 w 96"/>
                    <a:gd name="T17" fmla="*/ 25 h 504"/>
                    <a:gd name="T18" fmla="*/ 26 w 96"/>
                    <a:gd name="T19" fmla="*/ 121 h 504"/>
                    <a:gd name="T20" fmla="*/ 32 w 96"/>
                    <a:gd name="T21" fmla="*/ 363 h 504"/>
                    <a:gd name="T22" fmla="*/ 40 w 96"/>
                    <a:gd name="T23" fmla="*/ 406 h 504"/>
                    <a:gd name="T24" fmla="*/ 24 w 96"/>
                    <a:gd name="T25" fmla="*/ 473 h 504"/>
                    <a:gd name="T26" fmla="*/ 26 w 96"/>
                    <a:gd name="T27" fmla="*/ 486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6" h="504">
                      <a:moveTo>
                        <a:pt x="26" y="486"/>
                      </a:moveTo>
                      <a:cubicBezTo>
                        <a:pt x="50" y="492"/>
                        <a:pt x="38" y="489"/>
                        <a:pt x="61" y="494"/>
                      </a:cubicBezTo>
                      <a:cubicBezTo>
                        <a:pt x="69" y="480"/>
                        <a:pt x="66" y="465"/>
                        <a:pt x="72" y="451"/>
                      </a:cubicBezTo>
                      <a:cubicBezTo>
                        <a:pt x="77" y="408"/>
                        <a:pt x="82" y="366"/>
                        <a:pt x="72" y="323"/>
                      </a:cubicBezTo>
                      <a:cubicBezTo>
                        <a:pt x="73" y="288"/>
                        <a:pt x="75" y="247"/>
                        <a:pt x="88" y="214"/>
                      </a:cubicBezTo>
                      <a:cubicBezTo>
                        <a:pt x="93" y="179"/>
                        <a:pt x="89" y="192"/>
                        <a:pt x="96" y="174"/>
                      </a:cubicBezTo>
                      <a:cubicBezTo>
                        <a:pt x="94" y="116"/>
                        <a:pt x="92" y="96"/>
                        <a:pt x="88" y="51"/>
                      </a:cubicBezTo>
                      <a:cubicBezTo>
                        <a:pt x="90" y="21"/>
                        <a:pt x="89" y="26"/>
                        <a:pt x="77" y="6"/>
                      </a:cubicBezTo>
                      <a:cubicBezTo>
                        <a:pt x="43" y="8"/>
                        <a:pt x="39" y="0"/>
                        <a:pt x="29" y="25"/>
                      </a:cubicBezTo>
                      <a:cubicBezTo>
                        <a:pt x="31" y="56"/>
                        <a:pt x="37" y="90"/>
                        <a:pt x="26" y="121"/>
                      </a:cubicBezTo>
                      <a:cubicBezTo>
                        <a:pt x="49" y="199"/>
                        <a:pt x="0" y="279"/>
                        <a:pt x="32" y="363"/>
                      </a:cubicBezTo>
                      <a:cubicBezTo>
                        <a:pt x="33" y="379"/>
                        <a:pt x="34" y="390"/>
                        <a:pt x="40" y="406"/>
                      </a:cubicBezTo>
                      <a:cubicBezTo>
                        <a:pt x="34" y="428"/>
                        <a:pt x="29" y="450"/>
                        <a:pt x="24" y="473"/>
                      </a:cubicBezTo>
                      <a:cubicBezTo>
                        <a:pt x="25" y="479"/>
                        <a:pt x="44" y="504"/>
                        <a:pt x="26" y="48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40563" name="Freeform 275"/>
                <p:cNvSpPr>
                  <a:spLocks/>
                </p:cNvSpPr>
                <p:nvPr/>
              </p:nvSpPr>
              <p:spPr bwMode="auto">
                <a:xfrm>
                  <a:off x="2150" y="1007"/>
                  <a:ext cx="1437" cy="1734"/>
                </a:xfrm>
                <a:custGeom>
                  <a:avLst/>
                  <a:gdLst>
                    <a:gd name="T0" fmla="*/ 5 w 150"/>
                    <a:gd name="T1" fmla="*/ 381 h 410"/>
                    <a:gd name="T2" fmla="*/ 40 w 150"/>
                    <a:gd name="T3" fmla="*/ 410 h 410"/>
                    <a:gd name="T4" fmla="*/ 80 w 150"/>
                    <a:gd name="T5" fmla="*/ 402 h 410"/>
                    <a:gd name="T6" fmla="*/ 93 w 150"/>
                    <a:gd name="T7" fmla="*/ 362 h 410"/>
                    <a:gd name="T8" fmla="*/ 114 w 150"/>
                    <a:gd name="T9" fmla="*/ 280 h 410"/>
                    <a:gd name="T10" fmla="*/ 128 w 150"/>
                    <a:gd name="T11" fmla="*/ 216 h 410"/>
                    <a:gd name="T12" fmla="*/ 136 w 150"/>
                    <a:gd name="T13" fmla="*/ 192 h 410"/>
                    <a:gd name="T14" fmla="*/ 138 w 150"/>
                    <a:gd name="T15" fmla="*/ 117 h 410"/>
                    <a:gd name="T16" fmla="*/ 144 w 150"/>
                    <a:gd name="T17" fmla="*/ 101 h 410"/>
                    <a:gd name="T18" fmla="*/ 146 w 150"/>
                    <a:gd name="T19" fmla="*/ 48 h 410"/>
                    <a:gd name="T20" fmla="*/ 130 w 150"/>
                    <a:gd name="T21" fmla="*/ 0 h 410"/>
                    <a:gd name="T22" fmla="*/ 93 w 150"/>
                    <a:gd name="T23" fmla="*/ 13 h 410"/>
                    <a:gd name="T24" fmla="*/ 77 w 150"/>
                    <a:gd name="T25" fmla="*/ 53 h 410"/>
                    <a:gd name="T26" fmla="*/ 66 w 150"/>
                    <a:gd name="T27" fmla="*/ 138 h 410"/>
                    <a:gd name="T28" fmla="*/ 58 w 150"/>
                    <a:gd name="T29" fmla="*/ 162 h 410"/>
                    <a:gd name="T30" fmla="*/ 42 w 150"/>
                    <a:gd name="T31" fmla="*/ 216 h 410"/>
                    <a:gd name="T32" fmla="*/ 40 w 150"/>
                    <a:gd name="T33" fmla="*/ 226 h 410"/>
                    <a:gd name="T34" fmla="*/ 34 w 150"/>
                    <a:gd name="T35" fmla="*/ 232 h 410"/>
                    <a:gd name="T36" fmla="*/ 32 w 150"/>
                    <a:gd name="T37" fmla="*/ 250 h 410"/>
                    <a:gd name="T38" fmla="*/ 29 w 150"/>
                    <a:gd name="T39" fmla="*/ 258 h 410"/>
                    <a:gd name="T40" fmla="*/ 16 w 150"/>
                    <a:gd name="T41" fmla="*/ 349 h 410"/>
                    <a:gd name="T42" fmla="*/ 10 w 150"/>
                    <a:gd name="T43" fmla="*/ 381 h 410"/>
                    <a:gd name="T44" fmla="*/ 2 w 150"/>
                    <a:gd name="T45" fmla="*/ 386 h 410"/>
                    <a:gd name="T46" fmla="*/ 5 w 150"/>
                    <a:gd name="T47" fmla="*/ 381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50" h="410">
                      <a:moveTo>
                        <a:pt x="5" y="381"/>
                      </a:moveTo>
                      <a:cubicBezTo>
                        <a:pt x="18" y="394"/>
                        <a:pt x="19" y="403"/>
                        <a:pt x="40" y="410"/>
                      </a:cubicBezTo>
                      <a:cubicBezTo>
                        <a:pt x="55" y="408"/>
                        <a:pt x="66" y="407"/>
                        <a:pt x="80" y="402"/>
                      </a:cubicBezTo>
                      <a:cubicBezTo>
                        <a:pt x="98" y="383"/>
                        <a:pt x="80" y="405"/>
                        <a:pt x="93" y="362"/>
                      </a:cubicBezTo>
                      <a:cubicBezTo>
                        <a:pt x="101" y="335"/>
                        <a:pt x="109" y="307"/>
                        <a:pt x="114" y="280"/>
                      </a:cubicBezTo>
                      <a:cubicBezTo>
                        <a:pt x="111" y="260"/>
                        <a:pt x="115" y="232"/>
                        <a:pt x="128" y="216"/>
                      </a:cubicBezTo>
                      <a:cubicBezTo>
                        <a:pt x="130" y="207"/>
                        <a:pt x="136" y="192"/>
                        <a:pt x="136" y="192"/>
                      </a:cubicBezTo>
                      <a:cubicBezTo>
                        <a:pt x="136" y="167"/>
                        <a:pt x="135" y="141"/>
                        <a:pt x="138" y="117"/>
                      </a:cubicBezTo>
                      <a:cubicBezTo>
                        <a:pt x="138" y="111"/>
                        <a:pt x="144" y="101"/>
                        <a:pt x="144" y="101"/>
                      </a:cubicBezTo>
                      <a:cubicBezTo>
                        <a:pt x="144" y="86"/>
                        <a:pt x="150" y="63"/>
                        <a:pt x="146" y="48"/>
                      </a:cubicBezTo>
                      <a:cubicBezTo>
                        <a:pt x="144" y="30"/>
                        <a:pt x="144" y="11"/>
                        <a:pt x="130" y="0"/>
                      </a:cubicBezTo>
                      <a:cubicBezTo>
                        <a:pt x="117" y="6"/>
                        <a:pt x="105" y="7"/>
                        <a:pt x="93" y="13"/>
                      </a:cubicBezTo>
                      <a:cubicBezTo>
                        <a:pt x="84" y="27"/>
                        <a:pt x="91" y="38"/>
                        <a:pt x="77" y="53"/>
                      </a:cubicBezTo>
                      <a:cubicBezTo>
                        <a:pt x="83" y="77"/>
                        <a:pt x="81" y="118"/>
                        <a:pt x="66" y="138"/>
                      </a:cubicBezTo>
                      <a:cubicBezTo>
                        <a:pt x="63" y="146"/>
                        <a:pt x="59" y="153"/>
                        <a:pt x="58" y="162"/>
                      </a:cubicBezTo>
                      <a:cubicBezTo>
                        <a:pt x="53" y="185"/>
                        <a:pt x="58" y="199"/>
                        <a:pt x="42" y="216"/>
                      </a:cubicBezTo>
                      <a:cubicBezTo>
                        <a:pt x="41" y="219"/>
                        <a:pt x="41" y="222"/>
                        <a:pt x="40" y="226"/>
                      </a:cubicBezTo>
                      <a:cubicBezTo>
                        <a:pt x="38" y="228"/>
                        <a:pt x="34" y="229"/>
                        <a:pt x="34" y="232"/>
                      </a:cubicBezTo>
                      <a:cubicBezTo>
                        <a:pt x="32" y="237"/>
                        <a:pt x="33" y="244"/>
                        <a:pt x="32" y="250"/>
                      </a:cubicBezTo>
                      <a:cubicBezTo>
                        <a:pt x="31" y="252"/>
                        <a:pt x="30" y="255"/>
                        <a:pt x="29" y="258"/>
                      </a:cubicBezTo>
                      <a:cubicBezTo>
                        <a:pt x="26" y="290"/>
                        <a:pt x="20" y="317"/>
                        <a:pt x="16" y="349"/>
                      </a:cubicBezTo>
                      <a:cubicBezTo>
                        <a:pt x="14" y="359"/>
                        <a:pt x="17" y="372"/>
                        <a:pt x="10" y="381"/>
                      </a:cubicBezTo>
                      <a:cubicBezTo>
                        <a:pt x="7" y="383"/>
                        <a:pt x="5" y="386"/>
                        <a:pt x="2" y="386"/>
                      </a:cubicBezTo>
                      <a:cubicBezTo>
                        <a:pt x="0" y="386"/>
                        <a:pt x="4" y="382"/>
                        <a:pt x="5" y="38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0000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140564" name="Group 276"/>
            <p:cNvGrpSpPr>
              <a:grpSpLocks/>
            </p:cNvGrpSpPr>
            <p:nvPr/>
          </p:nvGrpSpPr>
          <p:grpSpPr bwMode="auto">
            <a:xfrm>
              <a:off x="2403" y="4034"/>
              <a:ext cx="465" cy="554"/>
              <a:chOff x="267" y="711"/>
              <a:chExt cx="3767" cy="3672"/>
            </a:xfrm>
          </p:grpSpPr>
          <p:grpSp>
            <p:nvGrpSpPr>
              <p:cNvPr id="140565" name="Group 277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40566" name="Group 278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140567" name="Freeform 279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5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0568" name="Freeform 280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5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40569" name="Picture 281"/>
                <p:cNvPicPr>
                  <a:picLocks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40570" name="Freeform 282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40571" name="Freeform 283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40572" name="Freeform 284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40573" name="Freeform 285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40574" name="Freeform 286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40575" name="Rectangle 287"/>
            <p:cNvSpPr>
              <a:spLocks noChangeArrowheads="1"/>
            </p:cNvSpPr>
            <p:nvPr/>
          </p:nvSpPr>
          <p:spPr bwMode="auto">
            <a:xfrm>
              <a:off x="1231" y="1351"/>
              <a:ext cx="576" cy="114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576" name="Rectangle 288"/>
            <p:cNvSpPr>
              <a:spLocks noChangeArrowheads="1"/>
            </p:cNvSpPr>
            <p:nvPr/>
          </p:nvSpPr>
          <p:spPr bwMode="auto">
            <a:xfrm>
              <a:off x="2011" y="1329"/>
              <a:ext cx="837" cy="155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577" name="AutoShape 289"/>
            <p:cNvSpPr>
              <a:spLocks noChangeArrowheads="1"/>
            </p:cNvSpPr>
            <p:nvPr/>
          </p:nvSpPr>
          <p:spPr bwMode="auto">
            <a:xfrm rot="2684768">
              <a:off x="1124" y="1204"/>
              <a:ext cx="372" cy="379"/>
            </a:xfrm>
            <a:prstGeom prst="rtTriangle">
              <a:avLst/>
            </a:prstGeom>
            <a:solidFill>
              <a:schemeClr val="tx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578" name="Line 290"/>
            <p:cNvSpPr>
              <a:spLocks noChangeShapeType="1"/>
            </p:cNvSpPr>
            <p:nvPr/>
          </p:nvSpPr>
          <p:spPr bwMode="auto">
            <a:xfrm>
              <a:off x="1268" y="1332"/>
              <a:ext cx="2081" cy="1"/>
            </a:xfrm>
            <a:prstGeom prst="line">
              <a:avLst/>
            </a:prstGeom>
            <a:noFill/>
            <a:ln w="587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579" name="Rectangle 291"/>
            <p:cNvSpPr>
              <a:spLocks noChangeArrowheads="1"/>
            </p:cNvSpPr>
            <p:nvPr/>
          </p:nvSpPr>
          <p:spPr bwMode="auto">
            <a:xfrm>
              <a:off x="2852" y="1351"/>
              <a:ext cx="501" cy="133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580" name="Line 292"/>
            <p:cNvSpPr>
              <a:spLocks noChangeShapeType="1"/>
            </p:cNvSpPr>
            <p:nvPr/>
          </p:nvSpPr>
          <p:spPr bwMode="auto">
            <a:xfrm>
              <a:off x="1287" y="1465"/>
              <a:ext cx="2062" cy="1"/>
            </a:xfrm>
            <a:prstGeom prst="line">
              <a:avLst/>
            </a:prstGeom>
            <a:noFill/>
            <a:ln w="587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0304" name="Rectangle 16"/>
          <p:cNvSpPr>
            <a:spLocks noChangeArrowheads="1"/>
          </p:cNvSpPr>
          <p:nvPr/>
        </p:nvSpPr>
        <p:spPr bwMode="auto">
          <a:xfrm>
            <a:off x="169866" y="7427916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 b="0">
              <a:latin typeface="Helvetica" charset="0"/>
            </a:endParaRPr>
          </a:p>
        </p:txBody>
      </p:sp>
      <p:sp>
        <p:nvSpPr>
          <p:cNvPr id="140326" name="Rectangle 38"/>
          <p:cNvSpPr>
            <a:spLocks noChangeArrowheads="1"/>
          </p:cNvSpPr>
          <p:nvPr/>
        </p:nvSpPr>
        <p:spPr bwMode="auto">
          <a:xfrm>
            <a:off x="5140326" y="4048125"/>
            <a:ext cx="560388" cy="3619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40389" name="Text Box 101"/>
          <p:cNvSpPr txBox="1">
            <a:spLocks noChangeArrowheads="1"/>
          </p:cNvSpPr>
          <p:nvPr/>
        </p:nvSpPr>
        <p:spPr bwMode="auto">
          <a:xfrm>
            <a:off x="9691466" y="20928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40401" name="Text Box 113"/>
          <p:cNvSpPr txBox="1">
            <a:spLocks noChangeArrowheads="1"/>
          </p:cNvSpPr>
          <p:nvPr/>
        </p:nvSpPr>
        <p:spPr bwMode="auto">
          <a:xfrm>
            <a:off x="9350129" y="7264992"/>
            <a:ext cx="184644" cy="3385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600"/>
          </a:p>
        </p:txBody>
      </p:sp>
      <p:grpSp>
        <p:nvGrpSpPr>
          <p:cNvPr id="140427" name="Group 139"/>
          <p:cNvGrpSpPr>
            <a:grpSpLocks/>
          </p:cNvGrpSpPr>
          <p:nvPr/>
        </p:nvGrpSpPr>
        <p:grpSpPr bwMode="auto">
          <a:xfrm>
            <a:off x="4897441" y="749300"/>
            <a:ext cx="4803775" cy="5935663"/>
            <a:chOff x="2846" y="140"/>
            <a:chExt cx="3026" cy="3695"/>
          </a:xfrm>
        </p:grpSpPr>
        <p:sp>
          <p:nvSpPr>
            <p:cNvPr id="140428" name="Rectangle 140"/>
            <p:cNvSpPr>
              <a:spLocks noChangeArrowheads="1"/>
            </p:cNvSpPr>
            <p:nvPr/>
          </p:nvSpPr>
          <p:spPr bwMode="auto">
            <a:xfrm>
              <a:off x="2846" y="144"/>
              <a:ext cx="935" cy="3689"/>
            </a:xfrm>
            <a:prstGeom prst="rect">
              <a:avLst/>
            </a:pr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429" name="Rectangle 141"/>
            <p:cNvSpPr>
              <a:spLocks noChangeArrowheads="1"/>
            </p:cNvSpPr>
            <p:nvPr/>
          </p:nvSpPr>
          <p:spPr bwMode="auto">
            <a:xfrm>
              <a:off x="4533" y="140"/>
              <a:ext cx="1339" cy="3689"/>
            </a:xfrm>
            <a:prstGeom prst="rect">
              <a:avLst/>
            </a:pr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430" name="Rectangle 142"/>
            <p:cNvSpPr>
              <a:spLocks noChangeArrowheads="1"/>
            </p:cNvSpPr>
            <p:nvPr/>
          </p:nvSpPr>
          <p:spPr bwMode="auto">
            <a:xfrm>
              <a:off x="3493" y="143"/>
              <a:ext cx="1364" cy="253"/>
            </a:xfrm>
            <a:prstGeom prst="rect">
              <a:avLst/>
            </a:pr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431" name="Rectangle 143"/>
            <p:cNvSpPr>
              <a:spLocks noChangeArrowheads="1"/>
            </p:cNvSpPr>
            <p:nvPr/>
          </p:nvSpPr>
          <p:spPr bwMode="auto">
            <a:xfrm>
              <a:off x="3597" y="1544"/>
              <a:ext cx="1364" cy="2291"/>
            </a:xfrm>
            <a:prstGeom prst="rect">
              <a:avLst/>
            </a:pr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0415" name="Rectangle 127"/>
          <p:cNvSpPr>
            <a:spLocks noChangeArrowheads="1"/>
          </p:cNvSpPr>
          <p:nvPr/>
        </p:nvSpPr>
        <p:spPr bwMode="auto">
          <a:xfrm>
            <a:off x="6284916" y="1057278"/>
            <a:ext cx="1430337" cy="2005013"/>
          </a:xfrm>
          <a:prstGeom prst="rect">
            <a:avLst/>
          </a:prstGeom>
          <a:noFill/>
          <a:ln w="76200">
            <a:solidFill>
              <a:srgbClr val="FFFF00"/>
            </a:solidFill>
            <a:miter lim="800000"/>
            <a:headEnd/>
            <a:tailEnd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40530" name="Group 242"/>
          <p:cNvGrpSpPr>
            <a:grpSpLocks/>
          </p:cNvGrpSpPr>
          <p:nvPr/>
        </p:nvGrpSpPr>
        <p:grpSpPr bwMode="auto">
          <a:xfrm>
            <a:off x="412752" y="238126"/>
            <a:ext cx="7319963" cy="7223125"/>
            <a:chOff x="260" y="150"/>
            <a:chExt cx="4611" cy="4550"/>
          </a:xfrm>
        </p:grpSpPr>
        <p:sp>
          <p:nvSpPr>
            <p:cNvPr id="140432" name="Rectangle 144"/>
            <p:cNvSpPr>
              <a:spLocks noChangeArrowheads="1"/>
            </p:cNvSpPr>
            <p:nvPr/>
          </p:nvSpPr>
          <p:spPr bwMode="auto">
            <a:xfrm>
              <a:off x="272" y="150"/>
              <a:ext cx="2746" cy="4539"/>
            </a:xfrm>
            <a:prstGeom prst="rect">
              <a:avLst/>
            </a:prstGeom>
            <a:noFill/>
            <a:ln w="76200">
              <a:solidFill>
                <a:schemeClr val="accent2"/>
              </a:solidFill>
              <a:miter lim="800000"/>
              <a:headEnd/>
              <a:tailEnd/>
            </a:ln>
            <a:effectLst>
              <a:outerShdw blurRad="63500" dist="63500" dir="3187806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433" name="Line 145"/>
            <p:cNvSpPr>
              <a:spLocks noChangeShapeType="1"/>
            </p:cNvSpPr>
            <p:nvPr/>
          </p:nvSpPr>
          <p:spPr bwMode="auto">
            <a:xfrm>
              <a:off x="3006" y="155"/>
              <a:ext cx="1845" cy="498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prstDash val="sysDot"/>
              <a:round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434" name="Line 146"/>
            <p:cNvSpPr>
              <a:spLocks noChangeShapeType="1"/>
            </p:cNvSpPr>
            <p:nvPr/>
          </p:nvSpPr>
          <p:spPr bwMode="auto">
            <a:xfrm flipV="1">
              <a:off x="3018" y="1911"/>
              <a:ext cx="1853" cy="2768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prstDash val="sysDot"/>
              <a:round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435" name="Line 147"/>
            <p:cNvSpPr>
              <a:spLocks noChangeShapeType="1"/>
            </p:cNvSpPr>
            <p:nvPr/>
          </p:nvSpPr>
          <p:spPr bwMode="auto">
            <a:xfrm>
              <a:off x="307" y="174"/>
              <a:ext cx="3664" cy="498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prstDash val="sysDot"/>
              <a:round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436" name="Line 148"/>
            <p:cNvSpPr>
              <a:spLocks noChangeShapeType="1"/>
            </p:cNvSpPr>
            <p:nvPr/>
          </p:nvSpPr>
          <p:spPr bwMode="auto">
            <a:xfrm flipV="1">
              <a:off x="260" y="1914"/>
              <a:ext cx="3714" cy="2786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prstDash val="sysDot"/>
              <a:round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0532" name="Text Box 244"/>
          <p:cNvSpPr txBox="1">
            <a:spLocks noChangeArrowheads="1"/>
          </p:cNvSpPr>
          <p:nvPr/>
        </p:nvSpPr>
        <p:spPr bwMode="auto">
          <a:xfrm>
            <a:off x="6138866" y="-290730"/>
            <a:ext cx="3330575" cy="1210110"/>
          </a:xfrm>
          <a:prstGeom prst="rect">
            <a:avLst/>
          </a:prstGeom>
          <a:solidFill>
            <a:srgbClr val="1822CD"/>
          </a:solidFill>
          <a:ln w="57150">
            <a:solidFill>
              <a:srgbClr val="FFFF00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</p:spPr>
        <p:txBody>
          <a:bodyPr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solidFill>
                  <a:srgbClr val="FFFF00"/>
                </a:solidFill>
                <a:latin typeface="Limon S1" charset="0"/>
              </a:rPr>
              <a:t>CMnYykarsikSa elx 19</a:t>
            </a:r>
            <a:endParaRPr lang="en-US" sz="1600">
              <a:solidFill>
                <a:srgbClr val="FFFF00"/>
              </a:solidFill>
            </a:endParaRPr>
          </a:p>
        </p:txBody>
      </p:sp>
      <p:sp>
        <p:nvSpPr>
          <p:cNvPr id="140535" name="Text Box 247"/>
          <p:cNvSpPr txBox="1">
            <a:spLocks noChangeArrowheads="1"/>
          </p:cNvSpPr>
          <p:nvPr/>
        </p:nvSpPr>
        <p:spPr bwMode="auto">
          <a:xfrm>
            <a:off x="9107267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140536" name="Text Box 248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12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0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0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0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40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40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40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415" grpId="0" animBg="1"/>
      <p:bldP spid="140532" grpId="0" animBg="1" autoUpdateAnimBg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762" name="Rectangle 2"/>
          <p:cNvSpPr>
            <a:spLocks noChangeArrowheads="1"/>
          </p:cNvSpPr>
          <p:nvPr/>
        </p:nvSpPr>
        <p:spPr bwMode="auto">
          <a:xfrm>
            <a:off x="169866" y="7427916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 b="0">
              <a:latin typeface="Helvetica" charset="0"/>
            </a:endParaRPr>
          </a:p>
        </p:txBody>
      </p:sp>
      <p:sp>
        <p:nvSpPr>
          <p:cNvPr id="1141763" name="Rectangle 3"/>
          <p:cNvSpPr>
            <a:spLocks noChangeArrowheads="1"/>
          </p:cNvSpPr>
          <p:nvPr/>
        </p:nvSpPr>
        <p:spPr bwMode="auto">
          <a:xfrm>
            <a:off x="685803" y="455616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41764" name="Line 4"/>
          <p:cNvSpPr>
            <a:spLocks noChangeShapeType="1"/>
          </p:cNvSpPr>
          <p:nvPr/>
        </p:nvSpPr>
        <p:spPr bwMode="auto">
          <a:xfrm flipV="1">
            <a:off x="1304925" y="515941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41765" name="Line 5"/>
          <p:cNvSpPr>
            <a:spLocks noChangeShapeType="1"/>
          </p:cNvSpPr>
          <p:nvPr/>
        </p:nvSpPr>
        <p:spPr bwMode="auto">
          <a:xfrm>
            <a:off x="1600204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41766" name="Line 6"/>
          <p:cNvSpPr>
            <a:spLocks noChangeShapeType="1"/>
          </p:cNvSpPr>
          <p:nvPr/>
        </p:nvSpPr>
        <p:spPr bwMode="auto">
          <a:xfrm flipV="1">
            <a:off x="1600204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41767" name="Line 7"/>
          <p:cNvSpPr>
            <a:spLocks noChangeShapeType="1"/>
          </p:cNvSpPr>
          <p:nvPr/>
        </p:nvSpPr>
        <p:spPr bwMode="auto">
          <a:xfrm>
            <a:off x="1600204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41768" name="Line 8"/>
          <p:cNvSpPr>
            <a:spLocks noChangeShapeType="1"/>
          </p:cNvSpPr>
          <p:nvPr/>
        </p:nvSpPr>
        <p:spPr bwMode="auto">
          <a:xfrm>
            <a:off x="1600204" y="6426201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41769" name="Line 9"/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41770" name="Rectangle 10"/>
          <p:cNvSpPr>
            <a:spLocks noChangeArrowheads="1"/>
          </p:cNvSpPr>
          <p:nvPr/>
        </p:nvSpPr>
        <p:spPr bwMode="auto">
          <a:xfrm>
            <a:off x="3752850" y="3230566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41771" name="Rectangle 11"/>
          <p:cNvSpPr>
            <a:spLocks noChangeArrowheads="1"/>
          </p:cNvSpPr>
          <p:nvPr/>
        </p:nvSpPr>
        <p:spPr bwMode="auto">
          <a:xfrm>
            <a:off x="2860675" y="1481139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41772" name="Rectangle 12"/>
          <p:cNvSpPr>
            <a:spLocks noChangeArrowheads="1"/>
          </p:cNvSpPr>
          <p:nvPr/>
        </p:nvSpPr>
        <p:spPr bwMode="auto">
          <a:xfrm>
            <a:off x="2838451" y="1450978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41773" name="AutoShape 13"/>
          <p:cNvSpPr>
            <a:spLocks noChangeArrowheads="1"/>
          </p:cNvSpPr>
          <p:nvPr/>
        </p:nvSpPr>
        <p:spPr bwMode="auto">
          <a:xfrm rot="18875570">
            <a:off x="2705893" y="3733007"/>
            <a:ext cx="590551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41774" name="Text Box 14"/>
          <p:cNvSpPr txBox="1">
            <a:spLocks noChangeArrowheads="1"/>
          </p:cNvSpPr>
          <p:nvPr/>
        </p:nvSpPr>
        <p:spPr bwMode="auto">
          <a:xfrm rot="16200000">
            <a:off x="-545304" y="2439932"/>
            <a:ext cx="3128963" cy="17162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latin typeface="Limon R1" charset="0"/>
              </a:rPr>
              <a:t>Rkitüvin½y</a:t>
            </a:r>
            <a:r>
              <a:rPr lang="en-US" sz="2800">
                <a:latin typeface="Arial Black" charset="0"/>
              </a:rPr>
              <a:t>(5)</a:t>
            </a:r>
          </a:p>
        </p:txBody>
      </p:sp>
      <p:sp>
        <p:nvSpPr>
          <p:cNvPr id="1141775" name="Text Box 15"/>
          <p:cNvSpPr txBox="1">
            <a:spLocks noChangeArrowheads="1"/>
          </p:cNvSpPr>
          <p:nvPr/>
        </p:nvSpPr>
        <p:spPr bwMode="auto">
          <a:xfrm>
            <a:off x="3857625" y="6475416"/>
            <a:ext cx="741363" cy="6104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 i="1">
                <a:latin typeface="Limon S1" charset="0"/>
              </a:rPr>
              <a:t>Ts</a:t>
            </a:r>
            <a:endParaRPr lang="en-US" sz="2000" b="0" i="1">
              <a:latin typeface="Kosher-Normal" charset="0"/>
            </a:endParaRPr>
          </a:p>
        </p:txBody>
      </p:sp>
      <p:grpSp>
        <p:nvGrpSpPr>
          <p:cNvPr id="1141829" name="Group 69"/>
          <p:cNvGrpSpPr>
            <a:grpSpLocks/>
          </p:cNvGrpSpPr>
          <p:nvPr/>
        </p:nvGrpSpPr>
        <p:grpSpPr bwMode="auto">
          <a:xfrm>
            <a:off x="3551247" y="793749"/>
            <a:ext cx="795337" cy="928688"/>
            <a:chOff x="2237" y="500"/>
            <a:chExt cx="501" cy="585"/>
          </a:xfrm>
        </p:grpSpPr>
        <p:sp>
          <p:nvSpPr>
            <p:cNvPr id="1141777" name="Text Box 17"/>
            <p:cNvSpPr txBox="1">
              <a:spLocks noChangeArrowheads="1"/>
            </p:cNvSpPr>
            <p:nvPr/>
          </p:nvSpPr>
          <p:spPr bwMode="auto">
            <a:xfrm>
              <a:off x="2271" y="500"/>
              <a:ext cx="467" cy="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200" i="1">
                  <a:latin typeface="Limon S1" charset="0"/>
                </a:rPr>
                <a:t>Gs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1141778" name="Group 18"/>
            <p:cNvGrpSpPr>
              <a:grpSpLocks/>
            </p:cNvGrpSpPr>
            <p:nvPr/>
          </p:nvGrpSpPr>
          <p:grpSpPr bwMode="auto">
            <a:xfrm>
              <a:off x="2237" y="531"/>
              <a:ext cx="465" cy="554"/>
              <a:chOff x="267" y="711"/>
              <a:chExt cx="3767" cy="3672"/>
            </a:xfrm>
          </p:grpSpPr>
          <p:grpSp>
            <p:nvGrpSpPr>
              <p:cNvPr id="1141779" name="Group 1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141780" name="Group 20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1141781" name="Freeform 21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1782" name="Freeform 22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141783" name="Picture 23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141784" name="Freeform 24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41785" name="Freeform 25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41786" name="Freeform 26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41787" name="Freeform 27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41788" name="Freeform 28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141839" name="Group 79"/>
          <p:cNvGrpSpPr>
            <a:grpSpLocks/>
          </p:cNvGrpSpPr>
          <p:nvPr/>
        </p:nvGrpSpPr>
        <p:grpSpPr bwMode="auto">
          <a:xfrm>
            <a:off x="3941763" y="6480178"/>
            <a:ext cx="577850" cy="682625"/>
            <a:chOff x="2483" y="4070"/>
            <a:chExt cx="364" cy="430"/>
          </a:xfrm>
        </p:grpSpPr>
        <p:grpSp>
          <p:nvGrpSpPr>
            <p:cNvPr id="1141791" name="Group 31"/>
            <p:cNvGrpSpPr>
              <a:grpSpLocks/>
            </p:cNvGrpSpPr>
            <p:nvPr/>
          </p:nvGrpSpPr>
          <p:grpSpPr bwMode="auto">
            <a:xfrm>
              <a:off x="2643" y="4170"/>
              <a:ext cx="181" cy="290"/>
              <a:chOff x="1210" y="2316"/>
              <a:chExt cx="1473" cy="1925"/>
            </a:xfrm>
          </p:grpSpPr>
          <p:sp>
            <p:nvSpPr>
              <p:cNvPr id="1141792" name="Freeform 32" descr="Cork"/>
              <p:cNvSpPr>
                <a:spLocks/>
              </p:cNvSpPr>
              <p:nvPr/>
            </p:nvSpPr>
            <p:spPr bwMode="auto">
              <a:xfrm>
                <a:off x="1241" y="2316"/>
                <a:ext cx="1442" cy="1735"/>
              </a:xfrm>
              <a:custGeom>
                <a:avLst/>
                <a:gdLst>
                  <a:gd name="T0" fmla="*/ 8 w 592"/>
                  <a:gd name="T1" fmla="*/ 90 h 90"/>
                  <a:gd name="T2" fmla="*/ 22 w 592"/>
                  <a:gd name="T3" fmla="*/ 44 h 90"/>
                  <a:gd name="T4" fmla="*/ 34 w 592"/>
                  <a:gd name="T5" fmla="*/ 36 h 90"/>
                  <a:gd name="T6" fmla="*/ 46 w 592"/>
                  <a:gd name="T7" fmla="*/ 32 h 90"/>
                  <a:gd name="T8" fmla="*/ 112 w 592"/>
                  <a:gd name="T9" fmla="*/ 34 h 90"/>
                  <a:gd name="T10" fmla="*/ 152 w 592"/>
                  <a:gd name="T11" fmla="*/ 40 h 90"/>
                  <a:gd name="T12" fmla="*/ 170 w 592"/>
                  <a:gd name="T13" fmla="*/ 46 h 90"/>
                  <a:gd name="T14" fmla="*/ 238 w 592"/>
                  <a:gd name="T15" fmla="*/ 52 h 90"/>
                  <a:gd name="T16" fmla="*/ 338 w 592"/>
                  <a:gd name="T17" fmla="*/ 44 h 90"/>
                  <a:gd name="T18" fmla="*/ 472 w 592"/>
                  <a:gd name="T19" fmla="*/ 16 h 90"/>
                  <a:gd name="T20" fmla="*/ 520 w 592"/>
                  <a:gd name="T21" fmla="*/ 0 h 90"/>
                  <a:gd name="T22" fmla="*/ 572 w 592"/>
                  <a:gd name="T23" fmla="*/ 2 h 90"/>
                  <a:gd name="T24" fmla="*/ 590 w 592"/>
                  <a:gd name="T25" fmla="*/ 30 h 90"/>
                  <a:gd name="T26" fmla="*/ 592 w 592"/>
                  <a:gd name="T27" fmla="*/ 36 h 90"/>
                  <a:gd name="T28" fmla="*/ 582 w 592"/>
                  <a:gd name="T29" fmla="*/ 60 h 90"/>
                  <a:gd name="T30" fmla="*/ 584 w 592"/>
                  <a:gd name="T31" fmla="*/ 6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2" h="90">
                    <a:moveTo>
                      <a:pt x="8" y="90"/>
                    </a:moveTo>
                    <a:cubicBezTo>
                      <a:pt x="0" y="78"/>
                      <a:pt x="10" y="51"/>
                      <a:pt x="22" y="44"/>
                    </a:cubicBezTo>
                    <a:cubicBezTo>
                      <a:pt x="27" y="35"/>
                      <a:pt x="23" y="39"/>
                      <a:pt x="34" y="36"/>
                    </a:cubicBezTo>
                    <a:cubicBezTo>
                      <a:pt x="38" y="34"/>
                      <a:pt x="46" y="32"/>
                      <a:pt x="46" y="32"/>
                    </a:cubicBezTo>
                    <a:cubicBezTo>
                      <a:pt x="72" y="33"/>
                      <a:pt x="84" y="35"/>
                      <a:pt x="112" y="34"/>
                    </a:cubicBezTo>
                    <a:cubicBezTo>
                      <a:pt x="125" y="35"/>
                      <a:pt x="138" y="38"/>
                      <a:pt x="152" y="40"/>
                    </a:cubicBezTo>
                    <a:cubicBezTo>
                      <a:pt x="158" y="42"/>
                      <a:pt x="170" y="46"/>
                      <a:pt x="170" y="46"/>
                    </a:cubicBezTo>
                    <a:cubicBezTo>
                      <a:pt x="192" y="42"/>
                      <a:pt x="215" y="46"/>
                      <a:pt x="238" y="52"/>
                    </a:cubicBezTo>
                    <a:cubicBezTo>
                      <a:pt x="271" y="50"/>
                      <a:pt x="304" y="47"/>
                      <a:pt x="338" y="44"/>
                    </a:cubicBezTo>
                    <a:cubicBezTo>
                      <a:pt x="381" y="33"/>
                      <a:pt x="427" y="24"/>
                      <a:pt x="472" y="16"/>
                    </a:cubicBezTo>
                    <a:cubicBezTo>
                      <a:pt x="488" y="12"/>
                      <a:pt x="503" y="4"/>
                      <a:pt x="520" y="0"/>
                    </a:cubicBezTo>
                    <a:cubicBezTo>
                      <a:pt x="537" y="0"/>
                      <a:pt x="554" y="0"/>
                      <a:pt x="572" y="2"/>
                    </a:cubicBezTo>
                    <a:cubicBezTo>
                      <a:pt x="582" y="3"/>
                      <a:pt x="587" y="21"/>
                      <a:pt x="590" y="30"/>
                    </a:cubicBezTo>
                    <a:cubicBezTo>
                      <a:pt x="590" y="32"/>
                      <a:pt x="592" y="36"/>
                      <a:pt x="592" y="36"/>
                    </a:cubicBezTo>
                    <a:cubicBezTo>
                      <a:pt x="588" y="45"/>
                      <a:pt x="589" y="52"/>
                      <a:pt x="582" y="60"/>
                    </a:cubicBezTo>
                    <a:cubicBezTo>
                      <a:pt x="579" y="67"/>
                      <a:pt x="577" y="66"/>
                      <a:pt x="584" y="66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41793" name="Freeform 33" descr="Cork"/>
              <p:cNvSpPr>
                <a:spLocks/>
              </p:cNvSpPr>
              <p:nvPr/>
            </p:nvSpPr>
            <p:spPr bwMode="auto">
              <a:xfrm>
                <a:off x="1210" y="2506"/>
                <a:ext cx="1442" cy="1735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pic>
          <p:nvPicPr>
            <p:cNvPr id="1141794" name="Picture 34"/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3" y="4070"/>
              <a:ext cx="364" cy="4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E844A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1141795" name="Freeform 35"/>
          <p:cNvSpPr>
            <a:spLocks/>
          </p:cNvSpPr>
          <p:nvPr/>
        </p:nvSpPr>
        <p:spPr bwMode="auto">
          <a:xfrm>
            <a:off x="2810909" y="6069016"/>
            <a:ext cx="281541" cy="415298"/>
          </a:xfrm>
          <a:custGeom>
            <a:avLst/>
            <a:gdLst>
              <a:gd name="T0" fmla="*/ 72 w 85"/>
              <a:gd name="T1" fmla="*/ 153 h 318"/>
              <a:gd name="T2" fmla="*/ 64 w 85"/>
              <a:gd name="T3" fmla="*/ 69 h 318"/>
              <a:gd name="T4" fmla="*/ 47 w 85"/>
              <a:gd name="T5" fmla="*/ 43 h 318"/>
              <a:gd name="T6" fmla="*/ 55 w 85"/>
              <a:gd name="T7" fmla="*/ 69 h 318"/>
              <a:gd name="T8" fmla="*/ 64 w 85"/>
              <a:gd name="T9" fmla="*/ 27 h 318"/>
              <a:gd name="T10" fmla="*/ 38 w 85"/>
              <a:gd name="T11" fmla="*/ 10 h 318"/>
              <a:gd name="T12" fmla="*/ 38 w 85"/>
              <a:gd name="T13" fmla="*/ 43 h 318"/>
              <a:gd name="T14" fmla="*/ 47 w 85"/>
              <a:gd name="T15" fmla="*/ 187 h 318"/>
              <a:gd name="T16" fmla="*/ 30 w 85"/>
              <a:gd name="T17" fmla="*/ 161 h 318"/>
              <a:gd name="T18" fmla="*/ 38 w 85"/>
              <a:gd name="T19" fmla="*/ 128 h 318"/>
              <a:gd name="T20" fmla="*/ 47 w 85"/>
              <a:gd name="T21" fmla="*/ 161 h 318"/>
              <a:gd name="T22" fmla="*/ 38 w 85"/>
              <a:gd name="T23" fmla="*/ 102 h 318"/>
              <a:gd name="T24" fmla="*/ 47 w 85"/>
              <a:gd name="T25" fmla="*/ 153 h 318"/>
              <a:gd name="T26" fmla="*/ 38 w 85"/>
              <a:gd name="T27" fmla="*/ 119 h 318"/>
              <a:gd name="T28" fmla="*/ 47 w 85"/>
              <a:gd name="T29" fmla="*/ 144 h 318"/>
              <a:gd name="T30" fmla="*/ 55 w 85"/>
              <a:gd name="T31" fmla="*/ 170 h 318"/>
              <a:gd name="T32" fmla="*/ 72 w 85"/>
              <a:gd name="T33" fmla="*/ 203 h 318"/>
              <a:gd name="T34" fmla="*/ 80 w 85"/>
              <a:gd name="T35" fmla="*/ 229 h 318"/>
              <a:gd name="T36" fmla="*/ 72 w 85"/>
              <a:gd name="T37" fmla="*/ 279 h 318"/>
              <a:gd name="T38" fmla="*/ 64 w 85"/>
              <a:gd name="T39" fmla="*/ 271 h 318"/>
              <a:gd name="T40" fmla="*/ 55 w 85"/>
              <a:gd name="T41" fmla="*/ 313 h 318"/>
              <a:gd name="T42" fmla="*/ 38 w 85"/>
              <a:gd name="T43" fmla="*/ 288 h 318"/>
              <a:gd name="T44" fmla="*/ 30 w 85"/>
              <a:gd name="T45" fmla="*/ 203 h 318"/>
              <a:gd name="T46" fmla="*/ 22 w 85"/>
              <a:gd name="T47" fmla="*/ 246 h 318"/>
              <a:gd name="T48" fmla="*/ 5 w 85"/>
              <a:gd name="T49" fmla="*/ 212 h 318"/>
              <a:gd name="T50" fmla="*/ 38 w 85"/>
              <a:gd name="T51" fmla="*/ 144 h 318"/>
              <a:gd name="T52" fmla="*/ 64 w 85"/>
              <a:gd name="T53" fmla="*/ 170 h 318"/>
              <a:gd name="T54" fmla="*/ 72 w 85"/>
              <a:gd name="T55" fmla="*/ 220 h 318"/>
              <a:gd name="T56" fmla="*/ 64 w 85"/>
              <a:gd name="T57" fmla="*/ 187 h 318"/>
              <a:gd name="T58" fmla="*/ 64 w 85"/>
              <a:gd name="T59" fmla="*/ 10 h 318"/>
              <a:gd name="T60" fmla="*/ 47 w 85"/>
              <a:gd name="T61" fmla="*/ 35 h 318"/>
              <a:gd name="T62" fmla="*/ 22 w 85"/>
              <a:gd name="T63" fmla="*/ 43 h 318"/>
              <a:gd name="T64" fmla="*/ 38 w 85"/>
              <a:gd name="T65" fmla="*/ 94 h 318"/>
              <a:gd name="T66" fmla="*/ 55 w 85"/>
              <a:gd name="T67" fmla="*/ 136 h 318"/>
              <a:gd name="T68" fmla="*/ 72 w 85"/>
              <a:gd name="T69" fmla="*/ 153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5" h="318">
                <a:moveTo>
                  <a:pt x="72" y="153"/>
                </a:moveTo>
                <a:cubicBezTo>
                  <a:pt x="69" y="125"/>
                  <a:pt x="70" y="96"/>
                  <a:pt x="64" y="69"/>
                </a:cubicBezTo>
                <a:cubicBezTo>
                  <a:pt x="61" y="58"/>
                  <a:pt x="57" y="43"/>
                  <a:pt x="47" y="43"/>
                </a:cubicBezTo>
                <a:cubicBezTo>
                  <a:pt x="37" y="43"/>
                  <a:pt x="55" y="69"/>
                  <a:pt x="55" y="69"/>
                </a:cubicBezTo>
                <a:cubicBezTo>
                  <a:pt x="58" y="55"/>
                  <a:pt x="67" y="40"/>
                  <a:pt x="64" y="27"/>
                </a:cubicBezTo>
                <a:cubicBezTo>
                  <a:pt x="61" y="17"/>
                  <a:pt x="41" y="0"/>
                  <a:pt x="38" y="10"/>
                </a:cubicBezTo>
                <a:cubicBezTo>
                  <a:pt x="30" y="27"/>
                  <a:pt x="61" y="111"/>
                  <a:pt x="38" y="43"/>
                </a:cubicBezTo>
                <a:cubicBezTo>
                  <a:pt x="46" y="96"/>
                  <a:pt x="56" y="134"/>
                  <a:pt x="47" y="187"/>
                </a:cubicBezTo>
                <a:cubicBezTo>
                  <a:pt x="41" y="178"/>
                  <a:pt x="31" y="171"/>
                  <a:pt x="30" y="161"/>
                </a:cubicBezTo>
                <a:cubicBezTo>
                  <a:pt x="28" y="149"/>
                  <a:pt x="26" y="128"/>
                  <a:pt x="38" y="128"/>
                </a:cubicBezTo>
                <a:cubicBezTo>
                  <a:pt x="49" y="128"/>
                  <a:pt x="47" y="172"/>
                  <a:pt x="47" y="161"/>
                </a:cubicBezTo>
                <a:cubicBezTo>
                  <a:pt x="47" y="141"/>
                  <a:pt x="38" y="121"/>
                  <a:pt x="38" y="102"/>
                </a:cubicBezTo>
                <a:cubicBezTo>
                  <a:pt x="38" y="84"/>
                  <a:pt x="47" y="135"/>
                  <a:pt x="47" y="153"/>
                </a:cubicBezTo>
                <a:cubicBezTo>
                  <a:pt x="47" y="164"/>
                  <a:pt x="38" y="130"/>
                  <a:pt x="38" y="119"/>
                </a:cubicBezTo>
                <a:cubicBezTo>
                  <a:pt x="38" y="110"/>
                  <a:pt x="44" y="135"/>
                  <a:pt x="47" y="144"/>
                </a:cubicBezTo>
                <a:cubicBezTo>
                  <a:pt x="49" y="152"/>
                  <a:pt x="52" y="161"/>
                  <a:pt x="55" y="170"/>
                </a:cubicBezTo>
                <a:cubicBezTo>
                  <a:pt x="73" y="83"/>
                  <a:pt x="55" y="148"/>
                  <a:pt x="72" y="203"/>
                </a:cubicBezTo>
                <a:cubicBezTo>
                  <a:pt x="74" y="211"/>
                  <a:pt x="77" y="220"/>
                  <a:pt x="80" y="229"/>
                </a:cubicBezTo>
                <a:cubicBezTo>
                  <a:pt x="77" y="245"/>
                  <a:pt x="85" y="269"/>
                  <a:pt x="72" y="279"/>
                </a:cubicBezTo>
                <a:cubicBezTo>
                  <a:pt x="66" y="282"/>
                  <a:pt x="39" y="202"/>
                  <a:pt x="64" y="271"/>
                </a:cubicBezTo>
                <a:cubicBezTo>
                  <a:pt x="61" y="285"/>
                  <a:pt x="66" y="305"/>
                  <a:pt x="55" y="313"/>
                </a:cubicBezTo>
                <a:cubicBezTo>
                  <a:pt x="46" y="318"/>
                  <a:pt x="40" y="297"/>
                  <a:pt x="38" y="288"/>
                </a:cubicBezTo>
                <a:cubicBezTo>
                  <a:pt x="31" y="260"/>
                  <a:pt x="32" y="231"/>
                  <a:pt x="30" y="203"/>
                </a:cubicBezTo>
                <a:cubicBezTo>
                  <a:pt x="27" y="217"/>
                  <a:pt x="35" y="241"/>
                  <a:pt x="22" y="246"/>
                </a:cubicBezTo>
                <a:cubicBezTo>
                  <a:pt x="10" y="250"/>
                  <a:pt x="6" y="224"/>
                  <a:pt x="5" y="212"/>
                </a:cubicBezTo>
                <a:cubicBezTo>
                  <a:pt x="0" y="173"/>
                  <a:pt x="15" y="167"/>
                  <a:pt x="38" y="144"/>
                </a:cubicBezTo>
                <a:cubicBezTo>
                  <a:pt x="46" y="152"/>
                  <a:pt x="58" y="158"/>
                  <a:pt x="64" y="170"/>
                </a:cubicBezTo>
                <a:cubicBezTo>
                  <a:pt x="70" y="185"/>
                  <a:pt x="72" y="203"/>
                  <a:pt x="72" y="220"/>
                </a:cubicBezTo>
                <a:cubicBezTo>
                  <a:pt x="72" y="231"/>
                  <a:pt x="66" y="198"/>
                  <a:pt x="64" y="187"/>
                </a:cubicBezTo>
                <a:cubicBezTo>
                  <a:pt x="78" y="124"/>
                  <a:pt x="84" y="73"/>
                  <a:pt x="64" y="10"/>
                </a:cubicBezTo>
                <a:cubicBezTo>
                  <a:pt x="58" y="18"/>
                  <a:pt x="54" y="28"/>
                  <a:pt x="47" y="35"/>
                </a:cubicBezTo>
                <a:cubicBezTo>
                  <a:pt x="40" y="40"/>
                  <a:pt x="23" y="34"/>
                  <a:pt x="22" y="43"/>
                </a:cubicBezTo>
                <a:cubicBezTo>
                  <a:pt x="19" y="60"/>
                  <a:pt x="38" y="94"/>
                  <a:pt x="38" y="94"/>
                </a:cubicBezTo>
                <a:cubicBezTo>
                  <a:pt x="57" y="39"/>
                  <a:pt x="38" y="80"/>
                  <a:pt x="55" y="136"/>
                </a:cubicBezTo>
                <a:cubicBezTo>
                  <a:pt x="57" y="143"/>
                  <a:pt x="66" y="147"/>
                  <a:pt x="72" y="153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39409" tIns="68481" rIns="139409" bIns="68481">
            <a:spAutoFit/>
          </a:bodyPr>
          <a:lstStyle/>
          <a:p>
            <a:endParaRPr lang="en-US"/>
          </a:p>
        </p:txBody>
      </p:sp>
      <p:sp>
        <p:nvSpPr>
          <p:cNvPr id="1141796" name="Freeform 36"/>
          <p:cNvSpPr>
            <a:spLocks/>
          </p:cNvSpPr>
          <p:nvPr/>
        </p:nvSpPr>
        <p:spPr bwMode="auto">
          <a:xfrm>
            <a:off x="2817259" y="6067428"/>
            <a:ext cx="281541" cy="415298"/>
          </a:xfrm>
          <a:custGeom>
            <a:avLst/>
            <a:gdLst>
              <a:gd name="T0" fmla="*/ 1 w 105"/>
              <a:gd name="T1" fmla="*/ 0 h 354"/>
              <a:gd name="T2" fmla="*/ 92 w 105"/>
              <a:gd name="T3" fmla="*/ 5 h 354"/>
              <a:gd name="T4" fmla="*/ 73 w 105"/>
              <a:gd name="T5" fmla="*/ 29 h 354"/>
              <a:gd name="T6" fmla="*/ 84 w 105"/>
              <a:gd name="T7" fmla="*/ 61 h 354"/>
              <a:gd name="T8" fmla="*/ 84 w 105"/>
              <a:gd name="T9" fmla="*/ 146 h 354"/>
              <a:gd name="T10" fmla="*/ 97 w 105"/>
              <a:gd name="T11" fmla="*/ 168 h 354"/>
              <a:gd name="T12" fmla="*/ 97 w 105"/>
              <a:gd name="T13" fmla="*/ 240 h 354"/>
              <a:gd name="T14" fmla="*/ 84 w 105"/>
              <a:gd name="T15" fmla="*/ 336 h 354"/>
              <a:gd name="T16" fmla="*/ 68 w 105"/>
              <a:gd name="T17" fmla="*/ 354 h 354"/>
              <a:gd name="T18" fmla="*/ 14 w 105"/>
              <a:gd name="T19" fmla="*/ 320 h 354"/>
              <a:gd name="T20" fmla="*/ 12 w 105"/>
              <a:gd name="T21" fmla="*/ 282 h 354"/>
              <a:gd name="T22" fmla="*/ 14 w 105"/>
              <a:gd name="T23" fmla="*/ 245 h 354"/>
              <a:gd name="T24" fmla="*/ 9 w 105"/>
              <a:gd name="T25" fmla="*/ 98 h 354"/>
              <a:gd name="T26" fmla="*/ 20 w 105"/>
              <a:gd name="T27" fmla="*/ 45 h 354"/>
              <a:gd name="T28" fmla="*/ 6 w 105"/>
              <a:gd name="T29" fmla="*/ 13 h 354"/>
              <a:gd name="T30" fmla="*/ 1 w 105"/>
              <a:gd name="T31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" h="354">
                <a:moveTo>
                  <a:pt x="1" y="0"/>
                </a:moveTo>
                <a:cubicBezTo>
                  <a:pt x="19" y="11"/>
                  <a:pt x="67" y="3"/>
                  <a:pt x="92" y="5"/>
                </a:cubicBezTo>
                <a:cubicBezTo>
                  <a:pt x="87" y="16"/>
                  <a:pt x="83" y="22"/>
                  <a:pt x="73" y="29"/>
                </a:cubicBezTo>
                <a:cubicBezTo>
                  <a:pt x="76" y="39"/>
                  <a:pt x="80" y="50"/>
                  <a:pt x="84" y="61"/>
                </a:cubicBezTo>
                <a:cubicBezTo>
                  <a:pt x="80" y="89"/>
                  <a:pt x="73" y="118"/>
                  <a:pt x="84" y="146"/>
                </a:cubicBezTo>
                <a:cubicBezTo>
                  <a:pt x="86" y="158"/>
                  <a:pt x="89" y="158"/>
                  <a:pt x="97" y="168"/>
                </a:cubicBezTo>
                <a:cubicBezTo>
                  <a:pt x="101" y="194"/>
                  <a:pt x="99" y="212"/>
                  <a:pt x="97" y="240"/>
                </a:cubicBezTo>
                <a:cubicBezTo>
                  <a:pt x="103" y="261"/>
                  <a:pt x="105" y="319"/>
                  <a:pt x="84" y="336"/>
                </a:cubicBezTo>
                <a:cubicBezTo>
                  <a:pt x="80" y="347"/>
                  <a:pt x="79" y="351"/>
                  <a:pt x="68" y="354"/>
                </a:cubicBezTo>
                <a:cubicBezTo>
                  <a:pt x="38" y="351"/>
                  <a:pt x="24" y="348"/>
                  <a:pt x="14" y="320"/>
                </a:cubicBezTo>
                <a:cubicBezTo>
                  <a:pt x="12" y="307"/>
                  <a:pt x="7" y="294"/>
                  <a:pt x="12" y="282"/>
                </a:cubicBezTo>
                <a:cubicBezTo>
                  <a:pt x="7" y="269"/>
                  <a:pt x="10" y="257"/>
                  <a:pt x="14" y="245"/>
                </a:cubicBezTo>
                <a:cubicBezTo>
                  <a:pt x="2" y="199"/>
                  <a:pt x="13" y="146"/>
                  <a:pt x="9" y="98"/>
                </a:cubicBezTo>
                <a:cubicBezTo>
                  <a:pt x="11" y="79"/>
                  <a:pt x="13" y="62"/>
                  <a:pt x="20" y="45"/>
                </a:cubicBezTo>
                <a:cubicBezTo>
                  <a:pt x="17" y="29"/>
                  <a:pt x="20" y="18"/>
                  <a:pt x="6" y="13"/>
                </a:cubicBezTo>
                <a:cubicBezTo>
                  <a:pt x="0" y="3"/>
                  <a:pt x="1" y="8"/>
                  <a:pt x="1" y="0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39409" tIns="68481" rIns="139409" bIns="68481">
            <a:spAutoFit/>
          </a:bodyPr>
          <a:lstStyle/>
          <a:p>
            <a:endParaRPr lang="en-US"/>
          </a:p>
        </p:txBody>
      </p:sp>
      <p:sp>
        <p:nvSpPr>
          <p:cNvPr id="1141797" name="Freeform 37"/>
          <p:cNvSpPr>
            <a:spLocks/>
          </p:cNvSpPr>
          <p:nvPr/>
        </p:nvSpPr>
        <p:spPr bwMode="auto">
          <a:xfrm>
            <a:off x="3096659" y="6053140"/>
            <a:ext cx="281541" cy="415298"/>
          </a:xfrm>
          <a:custGeom>
            <a:avLst/>
            <a:gdLst>
              <a:gd name="T0" fmla="*/ 141 w 149"/>
              <a:gd name="T1" fmla="*/ 20 h 376"/>
              <a:gd name="T2" fmla="*/ 133 w 149"/>
              <a:gd name="T3" fmla="*/ 103 h 376"/>
              <a:gd name="T4" fmla="*/ 125 w 149"/>
              <a:gd name="T5" fmla="*/ 130 h 376"/>
              <a:gd name="T6" fmla="*/ 122 w 149"/>
              <a:gd name="T7" fmla="*/ 140 h 376"/>
              <a:gd name="T8" fmla="*/ 104 w 149"/>
              <a:gd name="T9" fmla="*/ 244 h 376"/>
              <a:gd name="T10" fmla="*/ 82 w 149"/>
              <a:gd name="T11" fmla="*/ 314 h 376"/>
              <a:gd name="T12" fmla="*/ 66 w 149"/>
              <a:gd name="T13" fmla="*/ 362 h 376"/>
              <a:gd name="T14" fmla="*/ 56 w 149"/>
              <a:gd name="T15" fmla="*/ 364 h 376"/>
              <a:gd name="T16" fmla="*/ 18 w 149"/>
              <a:gd name="T17" fmla="*/ 370 h 376"/>
              <a:gd name="T18" fmla="*/ 2 w 149"/>
              <a:gd name="T19" fmla="*/ 351 h 376"/>
              <a:gd name="T20" fmla="*/ 5 w 149"/>
              <a:gd name="T21" fmla="*/ 316 h 376"/>
              <a:gd name="T22" fmla="*/ 8 w 149"/>
              <a:gd name="T23" fmla="*/ 220 h 376"/>
              <a:gd name="T24" fmla="*/ 21 w 149"/>
              <a:gd name="T25" fmla="*/ 199 h 376"/>
              <a:gd name="T26" fmla="*/ 34 w 149"/>
              <a:gd name="T27" fmla="*/ 106 h 376"/>
              <a:gd name="T28" fmla="*/ 42 w 149"/>
              <a:gd name="T29" fmla="*/ 74 h 376"/>
              <a:gd name="T30" fmla="*/ 80 w 149"/>
              <a:gd name="T31" fmla="*/ 18 h 376"/>
              <a:gd name="T32" fmla="*/ 122 w 149"/>
              <a:gd name="T33" fmla="*/ 18 h 376"/>
              <a:gd name="T34" fmla="*/ 141 w 149"/>
              <a:gd name="T35" fmla="*/ 20 h 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9" h="376">
                <a:moveTo>
                  <a:pt x="141" y="20"/>
                </a:moveTo>
                <a:cubicBezTo>
                  <a:pt x="135" y="47"/>
                  <a:pt x="136" y="74"/>
                  <a:pt x="133" y="103"/>
                </a:cubicBezTo>
                <a:cubicBezTo>
                  <a:pt x="131" y="112"/>
                  <a:pt x="127" y="120"/>
                  <a:pt x="125" y="130"/>
                </a:cubicBezTo>
                <a:cubicBezTo>
                  <a:pt x="124" y="133"/>
                  <a:pt x="122" y="140"/>
                  <a:pt x="122" y="140"/>
                </a:cubicBezTo>
                <a:cubicBezTo>
                  <a:pt x="126" y="171"/>
                  <a:pt x="121" y="215"/>
                  <a:pt x="104" y="244"/>
                </a:cubicBezTo>
                <a:cubicBezTo>
                  <a:pt x="98" y="263"/>
                  <a:pt x="102" y="306"/>
                  <a:pt x="82" y="314"/>
                </a:cubicBezTo>
                <a:cubicBezTo>
                  <a:pt x="78" y="326"/>
                  <a:pt x="66" y="361"/>
                  <a:pt x="66" y="362"/>
                </a:cubicBezTo>
                <a:cubicBezTo>
                  <a:pt x="62" y="362"/>
                  <a:pt x="59" y="363"/>
                  <a:pt x="56" y="364"/>
                </a:cubicBezTo>
                <a:cubicBezTo>
                  <a:pt x="43" y="376"/>
                  <a:pt x="36" y="371"/>
                  <a:pt x="18" y="370"/>
                </a:cubicBezTo>
                <a:cubicBezTo>
                  <a:pt x="12" y="363"/>
                  <a:pt x="8" y="356"/>
                  <a:pt x="2" y="351"/>
                </a:cubicBezTo>
                <a:cubicBezTo>
                  <a:pt x="0" y="336"/>
                  <a:pt x="0" y="329"/>
                  <a:pt x="5" y="316"/>
                </a:cubicBezTo>
                <a:cubicBezTo>
                  <a:pt x="7" y="287"/>
                  <a:pt x="1" y="247"/>
                  <a:pt x="8" y="220"/>
                </a:cubicBezTo>
                <a:cubicBezTo>
                  <a:pt x="9" y="211"/>
                  <a:pt x="21" y="199"/>
                  <a:pt x="21" y="199"/>
                </a:cubicBezTo>
                <a:cubicBezTo>
                  <a:pt x="22" y="168"/>
                  <a:pt x="17" y="133"/>
                  <a:pt x="34" y="106"/>
                </a:cubicBezTo>
                <a:cubicBezTo>
                  <a:pt x="36" y="95"/>
                  <a:pt x="42" y="74"/>
                  <a:pt x="42" y="74"/>
                </a:cubicBezTo>
                <a:cubicBezTo>
                  <a:pt x="45" y="3"/>
                  <a:pt x="33" y="0"/>
                  <a:pt x="80" y="18"/>
                </a:cubicBezTo>
                <a:cubicBezTo>
                  <a:pt x="108" y="14"/>
                  <a:pt x="99" y="13"/>
                  <a:pt x="122" y="18"/>
                </a:cubicBezTo>
                <a:cubicBezTo>
                  <a:pt x="144" y="22"/>
                  <a:pt x="149" y="28"/>
                  <a:pt x="141" y="20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39409" tIns="68481" rIns="139409" bIns="68481">
            <a:spAutoFit/>
          </a:bodyPr>
          <a:lstStyle/>
          <a:p>
            <a:endParaRPr lang="en-US"/>
          </a:p>
        </p:txBody>
      </p:sp>
      <p:sp>
        <p:nvSpPr>
          <p:cNvPr id="1141798" name="Freeform 38"/>
          <p:cNvSpPr>
            <a:spLocks/>
          </p:cNvSpPr>
          <p:nvPr/>
        </p:nvSpPr>
        <p:spPr bwMode="auto">
          <a:xfrm>
            <a:off x="2831547" y="5678490"/>
            <a:ext cx="281541" cy="415298"/>
          </a:xfrm>
          <a:custGeom>
            <a:avLst/>
            <a:gdLst>
              <a:gd name="T0" fmla="*/ 26 w 96"/>
              <a:gd name="T1" fmla="*/ 486 h 504"/>
              <a:gd name="T2" fmla="*/ 61 w 96"/>
              <a:gd name="T3" fmla="*/ 494 h 504"/>
              <a:gd name="T4" fmla="*/ 72 w 96"/>
              <a:gd name="T5" fmla="*/ 451 h 504"/>
              <a:gd name="T6" fmla="*/ 72 w 96"/>
              <a:gd name="T7" fmla="*/ 323 h 504"/>
              <a:gd name="T8" fmla="*/ 88 w 96"/>
              <a:gd name="T9" fmla="*/ 214 h 504"/>
              <a:gd name="T10" fmla="*/ 96 w 96"/>
              <a:gd name="T11" fmla="*/ 174 h 504"/>
              <a:gd name="T12" fmla="*/ 88 w 96"/>
              <a:gd name="T13" fmla="*/ 51 h 504"/>
              <a:gd name="T14" fmla="*/ 77 w 96"/>
              <a:gd name="T15" fmla="*/ 6 h 504"/>
              <a:gd name="T16" fmla="*/ 29 w 96"/>
              <a:gd name="T17" fmla="*/ 25 h 504"/>
              <a:gd name="T18" fmla="*/ 26 w 96"/>
              <a:gd name="T19" fmla="*/ 121 h 504"/>
              <a:gd name="T20" fmla="*/ 32 w 96"/>
              <a:gd name="T21" fmla="*/ 363 h 504"/>
              <a:gd name="T22" fmla="*/ 40 w 96"/>
              <a:gd name="T23" fmla="*/ 406 h 504"/>
              <a:gd name="T24" fmla="*/ 24 w 96"/>
              <a:gd name="T25" fmla="*/ 473 h 504"/>
              <a:gd name="T26" fmla="*/ 26 w 96"/>
              <a:gd name="T27" fmla="*/ 486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6" h="504">
                <a:moveTo>
                  <a:pt x="26" y="486"/>
                </a:moveTo>
                <a:cubicBezTo>
                  <a:pt x="50" y="492"/>
                  <a:pt x="38" y="489"/>
                  <a:pt x="61" y="494"/>
                </a:cubicBezTo>
                <a:cubicBezTo>
                  <a:pt x="69" y="480"/>
                  <a:pt x="66" y="465"/>
                  <a:pt x="72" y="451"/>
                </a:cubicBezTo>
                <a:cubicBezTo>
                  <a:pt x="77" y="408"/>
                  <a:pt x="82" y="366"/>
                  <a:pt x="72" y="323"/>
                </a:cubicBezTo>
                <a:cubicBezTo>
                  <a:pt x="73" y="288"/>
                  <a:pt x="75" y="247"/>
                  <a:pt x="88" y="214"/>
                </a:cubicBezTo>
                <a:cubicBezTo>
                  <a:pt x="93" y="179"/>
                  <a:pt x="89" y="192"/>
                  <a:pt x="96" y="174"/>
                </a:cubicBezTo>
                <a:cubicBezTo>
                  <a:pt x="94" y="116"/>
                  <a:pt x="92" y="96"/>
                  <a:pt x="88" y="51"/>
                </a:cubicBezTo>
                <a:cubicBezTo>
                  <a:pt x="90" y="21"/>
                  <a:pt x="89" y="26"/>
                  <a:pt x="77" y="6"/>
                </a:cubicBezTo>
                <a:cubicBezTo>
                  <a:pt x="43" y="8"/>
                  <a:pt x="39" y="0"/>
                  <a:pt x="29" y="25"/>
                </a:cubicBezTo>
                <a:cubicBezTo>
                  <a:pt x="31" y="56"/>
                  <a:pt x="37" y="90"/>
                  <a:pt x="26" y="121"/>
                </a:cubicBezTo>
                <a:cubicBezTo>
                  <a:pt x="49" y="199"/>
                  <a:pt x="0" y="279"/>
                  <a:pt x="32" y="363"/>
                </a:cubicBezTo>
                <a:cubicBezTo>
                  <a:pt x="33" y="379"/>
                  <a:pt x="34" y="390"/>
                  <a:pt x="40" y="406"/>
                </a:cubicBezTo>
                <a:cubicBezTo>
                  <a:pt x="34" y="428"/>
                  <a:pt x="29" y="450"/>
                  <a:pt x="24" y="473"/>
                </a:cubicBezTo>
                <a:cubicBezTo>
                  <a:pt x="25" y="479"/>
                  <a:pt x="44" y="504"/>
                  <a:pt x="26" y="486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39409" tIns="68481" rIns="139409" bIns="68481">
            <a:spAutoFit/>
          </a:bodyPr>
          <a:lstStyle/>
          <a:p>
            <a:endParaRPr lang="en-US"/>
          </a:p>
        </p:txBody>
      </p:sp>
      <p:sp>
        <p:nvSpPr>
          <p:cNvPr id="1141799" name="Freeform 39"/>
          <p:cNvSpPr>
            <a:spLocks/>
          </p:cNvSpPr>
          <p:nvPr/>
        </p:nvSpPr>
        <p:spPr bwMode="auto">
          <a:xfrm>
            <a:off x="3179208" y="5675315"/>
            <a:ext cx="281541" cy="415298"/>
          </a:xfrm>
          <a:custGeom>
            <a:avLst/>
            <a:gdLst>
              <a:gd name="T0" fmla="*/ 5 w 150"/>
              <a:gd name="T1" fmla="*/ 381 h 410"/>
              <a:gd name="T2" fmla="*/ 40 w 150"/>
              <a:gd name="T3" fmla="*/ 410 h 410"/>
              <a:gd name="T4" fmla="*/ 80 w 150"/>
              <a:gd name="T5" fmla="*/ 402 h 410"/>
              <a:gd name="T6" fmla="*/ 93 w 150"/>
              <a:gd name="T7" fmla="*/ 362 h 410"/>
              <a:gd name="T8" fmla="*/ 114 w 150"/>
              <a:gd name="T9" fmla="*/ 280 h 410"/>
              <a:gd name="T10" fmla="*/ 128 w 150"/>
              <a:gd name="T11" fmla="*/ 216 h 410"/>
              <a:gd name="T12" fmla="*/ 136 w 150"/>
              <a:gd name="T13" fmla="*/ 192 h 410"/>
              <a:gd name="T14" fmla="*/ 138 w 150"/>
              <a:gd name="T15" fmla="*/ 117 h 410"/>
              <a:gd name="T16" fmla="*/ 144 w 150"/>
              <a:gd name="T17" fmla="*/ 101 h 410"/>
              <a:gd name="T18" fmla="*/ 146 w 150"/>
              <a:gd name="T19" fmla="*/ 48 h 410"/>
              <a:gd name="T20" fmla="*/ 130 w 150"/>
              <a:gd name="T21" fmla="*/ 0 h 410"/>
              <a:gd name="T22" fmla="*/ 93 w 150"/>
              <a:gd name="T23" fmla="*/ 13 h 410"/>
              <a:gd name="T24" fmla="*/ 77 w 150"/>
              <a:gd name="T25" fmla="*/ 53 h 410"/>
              <a:gd name="T26" fmla="*/ 66 w 150"/>
              <a:gd name="T27" fmla="*/ 138 h 410"/>
              <a:gd name="T28" fmla="*/ 58 w 150"/>
              <a:gd name="T29" fmla="*/ 162 h 410"/>
              <a:gd name="T30" fmla="*/ 42 w 150"/>
              <a:gd name="T31" fmla="*/ 216 h 410"/>
              <a:gd name="T32" fmla="*/ 40 w 150"/>
              <a:gd name="T33" fmla="*/ 226 h 410"/>
              <a:gd name="T34" fmla="*/ 34 w 150"/>
              <a:gd name="T35" fmla="*/ 232 h 410"/>
              <a:gd name="T36" fmla="*/ 32 w 150"/>
              <a:gd name="T37" fmla="*/ 250 h 410"/>
              <a:gd name="T38" fmla="*/ 29 w 150"/>
              <a:gd name="T39" fmla="*/ 258 h 410"/>
              <a:gd name="T40" fmla="*/ 16 w 150"/>
              <a:gd name="T41" fmla="*/ 349 h 410"/>
              <a:gd name="T42" fmla="*/ 10 w 150"/>
              <a:gd name="T43" fmla="*/ 381 h 410"/>
              <a:gd name="T44" fmla="*/ 2 w 150"/>
              <a:gd name="T45" fmla="*/ 386 h 410"/>
              <a:gd name="T46" fmla="*/ 5 w 150"/>
              <a:gd name="T47" fmla="*/ 381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0" h="410">
                <a:moveTo>
                  <a:pt x="5" y="381"/>
                </a:moveTo>
                <a:cubicBezTo>
                  <a:pt x="18" y="394"/>
                  <a:pt x="19" y="403"/>
                  <a:pt x="40" y="410"/>
                </a:cubicBezTo>
                <a:cubicBezTo>
                  <a:pt x="55" y="408"/>
                  <a:pt x="66" y="407"/>
                  <a:pt x="80" y="402"/>
                </a:cubicBezTo>
                <a:cubicBezTo>
                  <a:pt x="98" y="383"/>
                  <a:pt x="80" y="405"/>
                  <a:pt x="93" y="362"/>
                </a:cubicBezTo>
                <a:cubicBezTo>
                  <a:pt x="101" y="335"/>
                  <a:pt x="109" y="307"/>
                  <a:pt x="114" y="280"/>
                </a:cubicBezTo>
                <a:cubicBezTo>
                  <a:pt x="111" y="260"/>
                  <a:pt x="115" y="232"/>
                  <a:pt x="128" y="216"/>
                </a:cubicBezTo>
                <a:cubicBezTo>
                  <a:pt x="130" y="207"/>
                  <a:pt x="136" y="192"/>
                  <a:pt x="136" y="192"/>
                </a:cubicBezTo>
                <a:cubicBezTo>
                  <a:pt x="136" y="167"/>
                  <a:pt x="135" y="141"/>
                  <a:pt x="138" y="117"/>
                </a:cubicBezTo>
                <a:cubicBezTo>
                  <a:pt x="138" y="111"/>
                  <a:pt x="144" y="101"/>
                  <a:pt x="144" y="101"/>
                </a:cubicBezTo>
                <a:cubicBezTo>
                  <a:pt x="144" y="86"/>
                  <a:pt x="150" y="63"/>
                  <a:pt x="146" y="48"/>
                </a:cubicBezTo>
                <a:cubicBezTo>
                  <a:pt x="144" y="30"/>
                  <a:pt x="144" y="11"/>
                  <a:pt x="130" y="0"/>
                </a:cubicBezTo>
                <a:cubicBezTo>
                  <a:pt x="117" y="6"/>
                  <a:pt x="105" y="7"/>
                  <a:pt x="93" y="13"/>
                </a:cubicBezTo>
                <a:cubicBezTo>
                  <a:pt x="84" y="27"/>
                  <a:pt x="91" y="38"/>
                  <a:pt x="77" y="53"/>
                </a:cubicBezTo>
                <a:cubicBezTo>
                  <a:pt x="83" y="77"/>
                  <a:pt x="81" y="118"/>
                  <a:pt x="66" y="138"/>
                </a:cubicBezTo>
                <a:cubicBezTo>
                  <a:pt x="63" y="146"/>
                  <a:pt x="59" y="153"/>
                  <a:pt x="58" y="162"/>
                </a:cubicBezTo>
                <a:cubicBezTo>
                  <a:pt x="53" y="185"/>
                  <a:pt x="58" y="199"/>
                  <a:pt x="42" y="216"/>
                </a:cubicBezTo>
                <a:cubicBezTo>
                  <a:pt x="41" y="219"/>
                  <a:pt x="41" y="222"/>
                  <a:pt x="40" y="226"/>
                </a:cubicBezTo>
                <a:cubicBezTo>
                  <a:pt x="38" y="228"/>
                  <a:pt x="34" y="229"/>
                  <a:pt x="34" y="232"/>
                </a:cubicBezTo>
                <a:cubicBezTo>
                  <a:pt x="32" y="237"/>
                  <a:pt x="33" y="244"/>
                  <a:pt x="32" y="250"/>
                </a:cubicBezTo>
                <a:cubicBezTo>
                  <a:pt x="31" y="252"/>
                  <a:pt x="30" y="255"/>
                  <a:pt x="29" y="258"/>
                </a:cubicBezTo>
                <a:cubicBezTo>
                  <a:pt x="26" y="290"/>
                  <a:pt x="20" y="317"/>
                  <a:pt x="16" y="349"/>
                </a:cubicBezTo>
                <a:cubicBezTo>
                  <a:pt x="14" y="359"/>
                  <a:pt x="17" y="372"/>
                  <a:pt x="10" y="381"/>
                </a:cubicBezTo>
                <a:cubicBezTo>
                  <a:pt x="7" y="383"/>
                  <a:pt x="5" y="386"/>
                  <a:pt x="2" y="386"/>
                </a:cubicBezTo>
                <a:cubicBezTo>
                  <a:pt x="0" y="386"/>
                  <a:pt x="4" y="382"/>
                  <a:pt x="5" y="381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39409" tIns="68481" rIns="139409" bIns="68481">
            <a:spAutoFit/>
          </a:bodyPr>
          <a:lstStyle/>
          <a:p>
            <a:endParaRPr lang="en-US"/>
          </a:p>
        </p:txBody>
      </p:sp>
      <p:sp>
        <p:nvSpPr>
          <p:cNvPr id="1141800" name="Rectangle 40"/>
          <p:cNvSpPr>
            <a:spLocks noChangeArrowheads="1"/>
          </p:cNvSpPr>
          <p:nvPr/>
        </p:nvSpPr>
        <p:spPr bwMode="auto">
          <a:xfrm>
            <a:off x="4979991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141801" name="Picture 4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164" b="10211"/>
          <a:stretch>
            <a:fillRect/>
          </a:stretch>
        </p:blipFill>
        <p:spPr bwMode="auto">
          <a:xfrm>
            <a:off x="4979988" y="444503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1802" name="Rectangle 42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41803" name="Rectangle 43"/>
          <p:cNvSpPr>
            <a:spLocks noChangeArrowheads="1"/>
          </p:cNvSpPr>
          <p:nvPr/>
        </p:nvSpPr>
        <p:spPr bwMode="auto">
          <a:xfrm>
            <a:off x="4999039" y="461966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41804" name="Text Box 44"/>
          <p:cNvSpPr txBox="1">
            <a:spLocks noChangeArrowheads="1"/>
          </p:cNvSpPr>
          <p:nvPr/>
        </p:nvSpPr>
        <p:spPr bwMode="auto">
          <a:xfrm>
            <a:off x="5087938" y="2055816"/>
            <a:ext cx="4572000" cy="531244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sz="6000">
                <a:solidFill>
                  <a:srgbClr val="FFEA18"/>
                </a:solidFill>
                <a:latin typeface="Limon S1" charset="0"/>
              </a:rPr>
              <a:t>esovePATaMg 5 én</a:t>
            </a:r>
            <a:endParaRPr lang="en-US" sz="6000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ja-JP" altLang="en-US" sz="48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7200">
                <a:solidFill>
                  <a:srgbClr val="FFEA18"/>
                </a:solidFill>
                <a:latin typeface="Limon R1" charset="0"/>
              </a:rPr>
              <a:t>Rkitüvin½y</a:t>
            </a:r>
            <a:r>
              <a:rPr lang="ja-JP" altLang="en-US" sz="4800">
                <a:solidFill>
                  <a:srgbClr val="FFEA18"/>
                </a:solidFill>
                <a:latin typeface="Arial"/>
              </a:rPr>
              <a:t>”</a:t>
            </a:r>
            <a:endParaRPr lang="en-US" sz="4800" u="sng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en-US" sz="6000">
                <a:solidFill>
                  <a:srgbClr val="FFEA18"/>
                </a:solidFill>
                <a:latin typeface="Limon S1" charset="0"/>
              </a:rPr>
              <a:t>rW</a:t>
            </a:r>
            <a:endParaRPr lang="en-US" sz="280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30000"/>
              </a:lnSpc>
              <a:spcBef>
                <a:spcPct val="50000"/>
              </a:spcBef>
            </a:pPr>
            <a:r>
              <a:rPr lang="ja-JP" altLang="en-US" sz="48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7200">
                <a:solidFill>
                  <a:srgbClr val="FFEA18"/>
                </a:solidFill>
                <a:latin typeface="Limon R1" charset="0"/>
              </a:rPr>
              <a:t>fUra: </a:t>
            </a:r>
            <a:r>
              <a:rPr lang="en-US" sz="3200">
                <a:solidFill>
                  <a:srgbClr val="FFEA18"/>
                </a:solidFill>
                <a:latin typeface="Kosher-Normal" charset="0"/>
              </a:rPr>
              <a:t>THE TORAH</a:t>
            </a:r>
            <a:r>
              <a:rPr lang="ja-JP" altLang="en-US" sz="4800">
                <a:solidFill>
                  <a:srgbClr val="FFEA18"/>
                </a:solidFill>
                <a:latin typeface="Arial"/>
              </a:rPr>
              <a:t>”</a:t>
            </a:r>
            <a:endParaRPr lang="en-US" sz="4800">
              <a:solidFill>
                <a:srgbClr val="FFEA18"/>
              </a:solidFill>
              <a:latin typeface="Kosher-Normal" charset="0"/>
            </a:endParaRPr>
          </a:p>
        </p:txBody>
      </p:sp>
      <p:sp>
        <p:nvSpPr>
          <p:cNvPr id="1141806" name="Rectangle 46"/>
          <p:cNvSpPr>
            <a:spLocks noChangeArrowheads="1"/>
          </p:cNvSpPr>
          <p:nvPr/>
        </p:nvSpPr>
        <p:spPr bwMode="auto">
          <a:xfrm>
            <a:off x="1954213" y="2144713"/>
            <a:ext cx="914400" cy="180975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41807" name="Rectangle 47"/>
          <p:cNvSpPr>
            <a:spLocks noChangeArrowheads="1"/>
          </p:cNvSpPr>
          <p:nvPr/>
        </p:nvSpPr>
        <p:spPr bwMode="auto">
          <a:xfrm>
            <a:off x="3192466" y="2109787"/>
            <a:ext cx="1328737" cy="246063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41808" name="AutoShape 48"/>
          <p:cNvSpPr>
            <a:spLocks noChangeArrowheads="1"/>
          </p:cNvSpPr>
          <p:nvPr/>
        </p:nvSpPr>
        <p:spPr bwMode="auto">
          <a:xfrm rot="2684768">
            <a:off x="1784350" y="1911354"/>
            <a:ext cx="590550" cy="601663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41809" name="Oval 49"/>
          <p:cNvSpPr>
            <a:spLocks noChangeArrowheads="1"/>
          </p:cNvSpPr>
          <p:nvPr/>
        </p:nvSpPr>
        <p:spPr bwMode="auto">
          <a:xfrm>
            <a:off x="328617" y="1228725"/>
            <a:ext cx="1208087" cy="4198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41810" name="Oval 50"/>
          <p:cNvSpPr>
            <a:spLocks noChangeArrowheads="1"/>
          </p:cNvSpPr>
          <p:nvPr/>
        </p:nvSpPr>
        <p:spPr bwMode="auto">
          <a:xfrm>
            <a:off x="1106488" y="1601787"/>
            <a:ext cx="4595812" cy="1130301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41811" name="Line 51"/>
          <p:cNvSpPr>
            <a:spLocks noChangeShapeType="1"/>
          </p:cNvSpPr>
          <p:nvPr/>
        </p:nvSpPr>
        <p:spPr bwMode="auto">
          <a:xfrm>
            <a:off x="2012950" y="2114551"/>
            <a:ext cx="3303588" cy="1588"/>
          </a:xfrm>
          <a:prstGeom prst="line">
            <a:avLst/>
          </a:prstGeom>
          <a:noFill/>
          <a:ln w="587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41812" name="Rectangle 52"/>
          <p:cNvSpPr>
            <a:spLocks noChangeArrowheads="1"/>
          </p:cNvSpPr>
          <p:nvPr/>
        </p:nvSpPr>
        <p:spPr bwMode="auto">
          <a:xfrm>
            <a:off x="4527552" y="2144716"/>
            <a:ext cx="795339" cy="211137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41813" name="Line 53"/>
          <p:cNvSpPr>
            <a:spLocks noChangeShapeType="1"/>
          </p:cNvSpPr>
          <p:nvPr/>
        </p:nvSpPr>
        <p:spPr bwMode="auto">
          <a:xfrm>
            <a:off x="2043116" y="2325688"/>
            <a:ext cx="3273425" cy="1587"/>
          </a:xfrm>
          <a:prstGeom prst="line">
            <a:avLst/>
          </a:prstGeom>
          <a:noFill/>
          <a:ln w="587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41814" name="Text Box 54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141816" name="Text Box 56"/>
          <p:cNvSpPr txBox="1">
            <a:spLocks noChangeArrowheads="1"/>
          </p:cNvSpPr>
          <p:nvPr/>
        </p:nvSpPr>
        <p:spPr bwMode="auto">
          <a:xfrm>
            <a:off x="9107267" y="7437377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1141817" name="Text Box 57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13</a:t>
            </a:r>
          </a:p>
        </p:txBody>
      </p:sp>
      <p:sp>
        <p:nvSpPr>
          <p:cNvPr id="1141818" name="Text Box 58"/>
          <p:cNvSpPr txBox="1">
            <a:spLocks noChangeArrowheads="1"/>
          </p:cNvSpPr>
          <p:nvPr/>
        </p:nvSpPr>
        <p:spPr bwMode="auto">
          <a:xfrm>
            <a:off x="5357813" y="609917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munG½R)ahaMdl;  1400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sp>
        <p:nvSpPr>
          <p:cNvPr id="1141819" name="AutoShape 59"/>
          <p:cNvSpPr>
            <a:spLocks noChangeArrowheads="1"/>
          </p:cNvSpPr>
          <p:nvPr/>
        </p:nvSpPr>
        <p:spPr bwMode="auto">
          <a:xfrm>
            <a:off x="5348292" y="6086475"/>
            <a:ext cx="4010025" cy="704849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41820" name="Rectangle 60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41821" name="Rectangle 61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141822" name="Text Box 62"/>
          <p:cNvSpPr txBox="1">
            <a:spLocks noChangeArrowheads="1"/>
          </p:cNvSpPr>
          <p:nvPr/>
        </p:nvSpPr>
        <p:spPr bwMode="auto">
          <a:xfrm>
            <a:off x="9667876" y="7254875"/>
            <a:ext cx="34131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/>
              <a:t>1</a:t>
            </a:r>
          </a:p>
        </p:txBody>
      </p:sp>
      <p:grpSp>
        <p:nvGrpSpPr>
          <p:cNvPr id="1141840" name="Group 80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141841" name="Picture 81" descr="BACKGR~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41842" name="WordArt 82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418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418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418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418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418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418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418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418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1809" grpId="0" animBg="1"/>
      <p:bldP spid="114181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22" name="Rectangle 2"/>
          <p:cNvSpPr>
            <a:spLocks noChangeArrowheads="1"/>
          </p:cNvSpPr>
          <p:nvPr/>
        </p:nvSpPr>
        <p:spPr bwMode="auto">
          <a:xfrm>
            <a:off x="169866" y="7427916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 b="0">
              <a:latin typeface="Helvetica" charset="0"/>
            </a:endParaRPr>
          </a:p>
        </p:txBody>
      </p:sp>
      <p:sp>
        <p:nvSpPr>
          <p:cNvPr id="798723" name="Rectangle 3"/>
          <p:cNvSpPr>
            <a:spLocks noChangeArrowheads="1"/>
          </p:cNvSpPr>
          <p:nvPr/>
        </p:nvSpPr>
        <p:spPr bwMode="auto">
          <a:xfrm>
            <a:off x="685803" y="455616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98724" name="Line 4"/>
          <p:cNvSpPr>
            <a:spLocks noChangeShapeType="1"/>
          </p:cNvSpPr>
          <p:nvPr/>
        </p:nvSpPr>
        <p:spPr bwMode="auto">
          <a:xfrm flipV="1">
            <a:off x="1304925" y="515941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98725" name="Line 5"/>
          <p:cNvSpPr>
            <a:spLocks noChangeShapeType="1"/>
          </p:cNvSpPr>
          <p:nvPr/>
        </p:nvSpPr>
        <p:spPr bwMode="auto">
          <a:xfrm>
            <a:off x="1600204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98726" name="Line 6"/>
          <p:cNvSpPr>
            <a:spLocks noChangeShapeType="1"/>
          </p:cNvSpPr>
          <p:nvPr/>
        </p:nvSpPr>
        <p:spPr bwMode="auto">
          <a:xfrm flipV="1">
            <a:off x="1600204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98727" name="Line 7"/>
          <p:cNvSpPr>
            <a:spLocks noChangeShapeType="1"/>
          </p:cNvSpPr>
          <p:nvPr/>
        </p:nvSpPr>
        <p:spPr bwMode="auto">
          <a:xfrm>
            <a:off x="1600204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98728" name="Line 8"/>
          <p:cNvSpPr>
            <a:spLocks noChangeShapeType="1"/>
          </p:cNvSpPr>
          <p:nvPr/>
        </p:nvSpPr>
        <p:spPr bwMode="auto">
          <a:xfrm>
            <a:off x="1600204" y="6426201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98729" name="Line 9"/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98730" name="Rectangle 10"/>
          <p:cNvSpPr>
            <a:spLocks noChangeArrowheads="1"/>
          </p:cNvSpPr>
          <p:nvPr/>
        </p:nvSpPr>
        <p:spPr bwMode="auto">
          <a:xfrm>
            <a:off x="3752850" y="3230566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98731" name="Rectangle 11"/>
          <p:cNvSpPr>
            <a:spLocks noChangeArrowheads="1"/>
          </p:cNvSpPr>
          <p:nvPr/>
        </p:nvSpPr>
        <p:spPr bwMode="auto">
          <a:xfrm>
            <a:off x="2860675" y="1481139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98732" name="Rectangle 12"/>
          <p:cNvSpPr>
            <a:spLocks noChangeArrowheads="1"/>
          </p:cNvSpPr>
          <p:nvPr/>
        </p:nvSpPr>
        <p:spPr bwMode="auto">
          <a:xfrm>
            <a:off x="2838451" y="1450978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798733" name="AutoShape 13"/>
          <p:cNvSpPr>
            <a:spLocks noChangeArrowheads="1"/>
          </p:cNvSpPr>
          <p:nvPr/>
        </p:nvSpPr>
        <p:spPr bwMode="auto">
          <a:xfrm rot="18875570">
            <a:off x="2705893" y="3733007"/>
            <a:ext cx="590551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798734" name="Text Box 14"/>
          <p:cNvSpPr txBox="1">
            <a:spLocks noChangeArrowheads="1"/>
          </p:cNvSpPr>
          <p:nvPr/>
        </p:nvSpPr>
        <p:spPr bwMode="auto">
          <a:xfrm rot="16200000">
            <a:off x="-526254" y="2439932"/>
            <a:ext cx="3128963" cy="17162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latin typeface="Limon R1" charset="0"/>
              </a:rPr>
              <a:t>Rkitüvin½y</a:t>
            </a:r>
            <a:r>
              <a:rPr lang="en-US" sz="2800">
                <a:latin typeface="Arial Black" charset="0"/>
              </a:rPr>
              <a:t> (5)</a:t>
            </a:r>
          </a:p>
        </p:txBody>
      </p:sp>
      <p:grpSp>
        <p:nvGrpSpPr>
          <p:cNvPr id="798754" name="Group 34"/>
          <p:cNvGrpSpPr>
            <a:grpSpLocks/>
          </p:cNvGrpSpPr>
          <p:nvPr/>
        </p:nvGrpSpPr>
        <p:grpSpPr bwMode="auto">
          <a:xfrm>
            <a:off x="3819632" y="6480177"/>
            <a:ext cx="738083" cy="879737"/>
            <a:chOff x="266" y="711"/>
            <a:chExt cx="3768" cy="3671"/>
          </a:xfrm>
        </p:grpSpPr>
        <p:grpSp>
          <p:nvGrpSpPr>
            <p:cNvPr id="798755" name="Group 35"/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798756" name="Group 36"/>
              <p:cNvGrpSpPr>
                <a:grpSpLocks/>
              </p:cNvGrpSpPr>
              <p:nvPr/>
            </p:nvGrpSpPr>
            <p:grpSpPr bwMode="auto">
              <a:xfrm>
                <a:off x="3816" y="1046"/>
                <a:ext cx="1469" cy="1923"/>
                <a:chOff x="1214" y="2316"/>
                <a:chExt cx="1469" cy="1923"/>
              </a:xfrm>
            </p:grpSpPr>
            <p:sp>
              <p:nvSpPr>
                <p:cNvPr id="798757" name="Freeform 37" descr="Cork"/>
                <p:cNvSpPr>
                  <a:spLocks/>
                </p:cNvSpPr>
                <p:nvPr/>
              </p:nvSpPr>
              <p:spPr bwMode="auto">
                <a:xfrm>
                  <a:off x="1245" y="2316"/>
                  <a:ext cx="1438" cy="1733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98758" name="Freeform 38" descr="Cork"/>
                <p:cNvSpPr>
                  <a:spLocks/>
                </p:cNvSpPr>
                <p:nvPr/>
              </p:nvSpPr>
              <p:spPr bwMode="auto">
                <a:xfrm>
                  <a:off x="1214" y="2506"/>
                  <a:ext cx="1438" cy="1733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798759" name="Picture 39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798760" name="Freeform 40"/>
            <p:cNvSpPr>
              <a:spLocks/>
            </p:cNvSpPr>
            <p:nvPr/>
          </p:nvSpPr>
          <p:spPr bwMode="auto">
            <a:xfrm>
              <a:off x="266" y="2649"/>
              <a:ext cx="1438" cy="1733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798761" name="Freeform 41"/>
            <p:cNvSpPr>
              <a:spLocks/>
            </p:cNvSpPr>
            <p:nvPr/>
          </p:nvSpPr>
          <p:spPr bwMode="auto">
            <a:xfrm>
              <a:off x="306" y="2647"/>
              <a:ext cx="1438" cy="1733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798762" name="Freeform 42"/>
            <p:cNvSpPr>
              <a:spLocks/>
            </p:cNvSpPr>
            <p:nvPr/>
          </p:nvSpPr>
          <p:spPr bwMode="auto">
            <a:xfrm>
              <a:off x="1725" y="2583"/>
              <a:ext cx="1438" cy="1733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798763" name="Freeform 43"/>
            <p:cNvSpPr>
              <a:spLocks/>
            </p:cNvSpPr>
            <p:nvPr/>
          </p:nvSpPr>
          <p:spPr bwMode="auto">
            <a:xfrm>
              <a:off x="375" y="1020"/>
              <a:ext cx="1438" cy="1733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798764" name="Freeform 44"/>
            <p:cNvSpPr>
              <a:spLocks/>
            </p:cNvSpPr>
            <p:nvPr/>
          </p:nvSpPr>
          <p:spPr bwMode="auto">
            <a:xfrm>
              <a:off x="2149" y="1007"/>
              <a:ext cx="1438" cy="1733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798765" name="Rectangle 45"/>
          <p:cNvSpPr>
            <a:spLocks noChangeArrowheads="1"/>
          </p:cNvSpPr>
          <p:nvPr/>
        </p:nvSpPr>
        <p:spPr bwMode="auto">
          <a:xfrm>
            <a:off x="4979991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798766" name="Picture 4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164" b="10211"/>
          <a:stretch>
            <a:fillRect/>
          </a:stretch>
        </p:blipFill>
        <p:spPr bwMode="auto">
          <a:xfrm>
            <a:off x="4979988" y="444503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98767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798768" name="Rectangle 48"/>
          <p:cNvSpPr>
            <a:spLocks noChangeArrowheads="1"/>
          </p:cNvSpPr>
          <p:nvPr/>
        </p:nvSpPr>
        <p:spPr bwMode="auto">
          <a:xfrm>
            <a:off x="4999039" y="461966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798773" name="Oval 53"/>
          <p:cNvSpPr>
            <a:spLocks noChangeArrowheads="1"/>
          </p:cNvSpPr>
          <p:nvPr/>
        </p:nvSpPr>
        <p:spPr bwMode="auto">
          <a:xfrm>
            <a:off x="5440366" y="4732342"/>
            <a:ext cx="3717925" cy="91757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798779" name="Text Box 59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798781" name="Text Box 61"/>
          <p:cNvSpPr txBox="1">
            <a:spLocks noChangeArrowheads="1"/>
          </p:cNvSpPr>
          <p:nvPr/>
        </p:nvSpPr>
        <p:spPr bwMode="auto">
          <a:xfrm>
            <a:off x="9107267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798782" name="Text Box 62"/>
          <p:cNvSpPr txBox="1">
            <a:spLocks noChangeArrowheads="1"/>
          </p:cNvSpPr>
          <p:nvPr/>
        </p:nvSpPr>
        <p:spPr bwMode="auto">
          <a:xfrm>
            <a:off x="9014706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14</a:t>
            </a:r>
          </a:p>
        </p:txBody>
      </p:sp>
      <p:sp>
        <p:nvSpPr>
          <p:cNvPr id="798786" name="Rectangle 66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798787" name="Rectangle 67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798788" name="Oval 68"/>
          <p:cNvSpPr>
            <a:spLocks noChangeArrowheads="1"/>
          </p:cNvSpPr>
          <p:nvPr/>
        </p:nvSpPr>
        <p:spPr bwMode="auto">
          <a:xfrm>
            <a:off x="328617" y="1228725"/>
            <a:ext cx="1208087" cy="4198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798791" name="AutoShape 71"/>
          <p:cNvSpPr>
            <a:spLocks noChangeArrowheads="1"/>
          </p:cNvSpPr>
          <p:nvPr/>
        </p:nvSpPr>
        <p:spPr bwMode="auto">
          <a:xfrm>
            <a:off x="5348292" y="6086475"/>
            <a:ext cx="4010025" cy="704849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798792" name="Rectangle 72"/>
          <p:cNvSpPr>
            <a:spLocks noChangeArrowheads="1"/>
          </p:cNvSpPr>
          <p:nvPr/>
        </p:nvSpPr>
        <p:spPr bwMode="auto">
          <a:xfrm>
            <a:off x="6042029" y="3556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798793" name="Text Box 73"/>
          <p:cNvSpPr txBox="1">
            <a:spLocks noChangeArrowheads="1"/>
          </p:cNvSpPr>
          <p:nvPr/>
        </p:nvSpPr>
        <p:spPr bwMode="auto">
          <a:xfrm>
            <a:off x="5357813" y="609917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munG½R)ahaMdl; 1400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sp>
        <p:nvSpPr>
          <p:cNvPr id="798794" name="Text Box 74"/>
          <p:cNvSpPr txBox="1">
            <a:spLocks noChangeArrowheads="1"/>
          </p:cNvSpPr>
          <p:nvPr/>
        </p:nvSpPr>
        <p:spPr bwMode="auto">
          <a:xfrm>
            <a:off x="5030788" y="2265366"/>
            <a:ext cx="4572000" cy="468545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sz="6000">
                <a:solidFill>
                  <a:srgbClr val="FFEA18"/>
                </a:solidFill>
                <a:latin typeface="Limon S1" charset="0"/>
              </a:rPr>
              <a:t>esovePATaMg 5 én</a:t>
            </a:r>
            <a:endParaRPr lang="en-US" sz="6000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ja-JP" altLang="en-US" sz="48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7200">
                <a:solidFill>
                  <a:srgbClr val="FFEA18"/>
                </a:solidFill>
                <a:latin typeface="Limon R1" charset="0"/>
              </a:rPr>
              <a:t>Rkitüvin½y</a:t>
            </a:r>
            <a:r>
              <a:rPr lang="ja-JP" altLang="en-US" sz="4800">
                <a:solidFill>
                  <a:srgbClr val="FFEA18"/>
                </a:solidFill>
                <a:latin typeface="Arial"/>
              </a:rPr>
              <a:t>”</a:t>
            </a:r>
            <a:endParaRPr lang="en-US" sz="4800" u="sng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6000">
                <a:solidFill>
                  <a:srgbClr val="FFEA18"/>
                </a:solidFill>
                <a:latin typeface="Limon S1" charset="0"/>
              </a:rPr>
              <a:t>rW</a:t>
            </a:r>
            <a:endParaRPr lang="en-US" sz="280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ja-JP" altLang="en-US" sz="48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3200">
                <a:solidFill>
                  <a:srgbClr val="FFEA18"/>
                </a:solidFill>
                <a:latin typeface="Kosher-Normal" charset="0"/>
              </a:rPr>
              <a:t>THE TORAH</a:t>
            </a:r>
            <a:r>
              <a:rPr lang="ja-JP" altLang="en-US" sz="4800">
                <a:solidFill>
                  <a:srgbClr val="FFEA18"/>
                </a:solidFill>
                <a:latin typeface="Arial"/>
              </a:rPr>
              <a:t>”</a:t>
            </a:r>
            <a:endParaRPr lang="en-US" sz="4800">
              <a:solidFill>
                <a:srgbClr val="FFEA18"/>
              </a:solidFill>
              <a:latin typeface="Kosher-Normal" charset="0"/>
            </a:endParaRPr>
          </a:p>
        </p:txBody>
      </p:sp>
      <p:grpSp>
        <p:nvGrpSpPr>
          <p:cNvPr id="798795" name="Group 75"/>
          <p:cNvGrpSpPr>
            <a:grpSpLocks/>
          </p:cNvGrpSpPr>
          <p:nvPr/>
        </p:nvGrpSpPr>
        <p:grpSpPr bwMode="auto">
          <a:xfrm>
            <a:off x="3551247" y="793749"/>
            <a:ext cx="795337" cy="928688"/>
            <a:chOff x="2237" y="500"/>
            <a:chExt cx="501" cy="585"/>
          </a:xfrm>
        </p:grpSpPr>
        <p:sp>
          <p:nvSpPr>
            <p:cNvPr id="798796" name="Text Box 76"/>
            <p:cNvSpPr txBox="1">
              <a:spLocks noChangeArrowheads="1"/>
            </p:cNvSpPr>
            <p:nvPr/>
          </p:nvSpPr>
          <p:spPr bwMode="auto">
            <a:xfrm>
              <a:off x="2271" y="500"/>
              <a:ext cx="467" cy="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200" i="1">
                  <a:latin typeface="Limon S1" charset="0"/>
                </a:rPr>
                <a:t>Gs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798797" name="Group 77"/>
            <p:cNvGrpSpPr>
              <a:grpSpLocks/>
            </p:cNvGrpSpPr>
            <p:nvPr/>
          </p:nvGrpSpPr>
          <p:grpSpPr bwMode="auto">
            <a:xfrm>
              <a:off x="2237" y="531"/>
              <a:ext cx="465" cy="554"/>
              <a:chOff x="267" y="711"/>
              <a:chExt cx="3767" cy="3672"/>
            </a:xfrm>
          </p:grpSpPr>
          <p:grpSp>
            <p:nvGrpSpPr>
              <p:cNvPr id="798798" name="Group 78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798799" name="Group 79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798800" name="Freeform 80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8801" name="Freeform 81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798802" name="Picture 82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798803" name="Freeform 83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8804" name="Freeform 84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8805" name="Freeform 85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8806" name="Freeform 86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8807" name="Freeform 87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798809" name="Text Box 89"/>
          <p:cNvSpPr txBox="1">
            <a:spLocks noChangeArrowheads="1"/>
          </p:cNvSpPr>
          <p:nvPr/>
        </p:nvSpPr>
        <p:spPr bwMode="auto">
          <a:xfrm>
            <a:off x="3857625" y="6475416"/>
            <a:ext cx="741363" cy="6104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 i="1">
                <a:latin typeface="Limon S1" charset="0"/>
              </a:rPr>
              <a:t>Ts</a:t>
            </a:r>
            <a:endParaRPr lang="en-US" sz="2000" b="0" i="1">
              <a:latin typeface="Kosher-Normal" charset="0"/>
            </a:endParaRPr>
          </a:p>
        </p:txBody>
      </p:sp>
      <p:grpSp>
        <p:nvGrpSpPr>
          <p:cNvPr id="798813" name="Group 93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798814" name="Picture 94" descr="BACKGR~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98815" name="WordArt 95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987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987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98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98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7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770" name="Rectangle 2"/>
          <p:cNvSpPr>
            <a:spLocks noChangeArrowheads="1"/>
          </p:cNvSpPr>
          <p:nvPr/>
        </p:nvSpPr>
        <p:spPr bwMode="auto">
          <a:xfrm>
            <a:off x="169866" y="7427916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 b="0">
              <a:latin typeface="Helvetica" charset="0"/>
            </a:endParaRPr>
          </a:p>
        </p:txBody>
      </p:sp>
      <p:sp>
        <p:nvSpPr>
          <p:cNvPr id="800771" name="Rectangle 3"/>
          <p:cNvSpPr>
            <a:spLocks noChangeArrowheads="1"/>
          </p:cNvSpPr>
          <p:nvPr/>
        </p:nvSpPr>
        <p:spPr bwMode="auto">
          <a:xfrm>
            <a:off x="685803" y="455616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0772" name="Line 4"/>
          <p:cNvSpPr>
            <a:spLocks noChangeShapeType="1"/>
          </p:cNvSpPr>
          <p:nvPr/>
        </p:nvSpPr>
        <p:spPr bwMode="auto">
          <a:xfrm flipV="1">
            <a:off x="1304925" y="515941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0773" name="Line 5"/>
          <p:cNvSpPr>
            <a:spLocks noChangeShapeType="1"/>
          </p:cNvSpPr>
          <p:nvPr/>
        </p:nvSpPr>
        <p:spPr bwMode="auto">
          <a:xfrm>
            <a:off x="1600204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0774" name="Line 6"/>
          <p:cNvSpPr>
            <a:spLocks noChangeShapeType="1"/>
          </p:cNvSpPr>
          <p:nvPr/>
        </p:nvSpPr>
        <p:spPr bwMode="auto">
          <a:xfrm flipV="1">
            <a:off x="1600204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0775" name="Line 7"/>
          <p:cNvSpPr>
            <a:spLocks noChangeShapeType="1"/>
          </p:cNvSpPr>
          <p:nvPr/>
        </p:nvSpPr>
        <p:spPr bwMode="auto">
          <a:xfrm>
            <a:off x="1600204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0776" name="Line 8"/>
          <p:cNvSpPr>
            <a:spLocks noChangeShapeType="1"/>
          </p:cNvSpPr>
          <p:nvPr/>
        </p:nvSpPr>
        <p:spPr bwMode="auto">
          <a:xfrm>
            <a:off x="1600204" y="6426201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0777" name="Line 9"/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0779" name="Rectangle 11"/>
          <p:cNvSpPr>
            <a:spLocks noChangeArrowheads="1"/>
          </p:cNvSpPr>
          <p:nvPr/>
        </p:nvSpPr>
        <p:spPr bwMode="auto">
          <a:xfrm>
            <a:off x="2860675" y="1481139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0780" name="Rectangle 12"/>
          <p:cNvSpPr>
            <a:spLocks noChangeArrowheads="1"/>
          </p:cNvSpPr>
          <p:nvPr/>
        </p:nvSpPr>
        <p:spPr bwMode="auto">
          <a:xfrm>
            <a:off x="2838451" y="1450978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0781" name="AutoShape 13"/>
          <p:cNvSpPr>
            <a:spLocks noChangeArrowheads="1"/>
          </p:cNvSpPr>
          <p:nvPr/>
        </p:nvSpPr>
        <p:spPr bwMode="auto">
          <a:xfrm rot="18875570">
            <a:off x="2705893" y="3733007"/>
            <a:ext cx="590551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0782" name="Text Box 14"/>
          <p:cNvSpPr txBox="1">
            <a:spLocks noChangeArrowheads="1"/>
          </p:cNvSpPr>
          <p:nvPr/>
        </p:nvSpPr>
        <p:spPr bwMode="auto">
          <a:xfrm rot="16200000">
            <a:off x="-526254" y="2458980"/>
            <a:ext cx="3128963" cy="17162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latin typeface="Limon R1" charset="0"/>
              </a:rPr>
              <a:t>Rkitüvin½y</a:t>
            </a:r>
            <a:r>
              <a:rPr lang="en-US" sz="2800">
                <a:latin typeface="Arial Black" charset="0"/>
              </a:rPr>
              <a:t> (5)</a:t>
            </a:r>
          </a:p>
        </p:txBody>
      </p:sp>
      <p:sp>
        <p:nvSpPr>
          <p:cNvPr id="800787" name="Rectangle 19"/>
          <p:cNvSpPr>
            <a:spLocks noChangeArrowheads="1"/>
          </p:cNvSpPr>
          <p:nvPr/>
        </p:nvSpPr>
        <p:spPr bwMode="auto">
          <a:xfrm>
            <a:off x="1773241" y="647700"/>
            <a:ext cx="3591353" cy="92333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solidFill>
                  <a:schemeClr val="hlink"/>
                </a:solidFill>
                <a:latin typeface="Limon R1" charset="0"/>
              </a:rPr>
              <a:t>elakub,tþi</a:t>
            </a:r>
            <a:r>
              <a:rPr lang="en-US" sz="6000">
                <a:latin typeface="Limon R1" charset="0"/>
              </a:rPr>
              <a:t> </a:t>
            </a:r>
            <a:endParaRPr lang="en-US" sz="4000">
              <a:solidFill>
                <a:schemeClr val="hlink"/>
              </a:solidFill>
              <a:latin typeface="Arial" charset="0"/>
            </a:endParaRPr>
          </a:p>
        </p:txBody>
      </p:sp>
      <p:grpSp>
        <p:nvGrpSpPr>
          <p:cNvPr id="800853" name="Group 85"/>
          <p:cNvGrpSpPr>
            <a:grpSpLocks/>
          </p:cNvGrpSpPr>
          <p:nvPr/>
        </p:nvGrpSpPr>
        <p:grpSpPr bwMode="auto">
          <a:xfrm>
            <a:off x="3821126" y="6480186"/>
            <a:ext cx="736600" cy="881063"/>
            <a:chOff x="2407" y="4034"/>
            <a:chExt cx="464" cy="555"/>
          </a:xfrm>
        </p:grpSpPr>
        <p:grpSp>
          <p:nvGrpSpPr>
            <p:cNvPr id="800803" name="Group 35"/>
            <p:cNvGrpSpPr>
              <a:grpSpLocks/>
            </p:cNvGrpSpPr>
            <p:nvPr/>
          </p:nvGrpSpPr>
          <p:grpSpPr bwMode="auto">
            <a:xfrm>
              <a:off x="2507" y="4034"/>
              <a:ext cx="364" cy="418"/>
              <a:chOff x="2707" y="548"/>
              <a:chExt cx="2950" cy="2769"/>
            </a:xfrm>
          </p:grpSpPr>
          <p:grpSp>
            <p:nvGrpSpPr>
              <p:cNvPr id="800804" name="Group 36"/>
              <p:cNvGrpSpPr>
                <a:grpSpLocks/>
              </p:cNvGrpSpPr>
              <p:nvPr/>
            </p:nvGrpSpPr>
            <p:grpSpPr bwMode="auto">
              <a:xfrm>
                <a:off x="3816" y="1046"/>
                <a:ext cx="1469" cy="1923"/>
                <a:chOff x="1214" y="2316"/>
                <a:chExt cx="1469" cy="1923"/>
              </a:xfrm>
            </p:grpSpPr>
            <p:sp>
              <p:nvSpPr>
                <p:cNvPr id="800805" name="Freeform 37" descr="Cork"/>
                <p:cNvSpPr>
                  <a:spLocks/>
                </p:cNvSpPr>
                <p:nvPr/>
              </p:nvSpPr>
              <p:spPr bwMode="auto">
                <a:xfrm>
                  <a:off x="1245" y="2316"/>
                  <a:ext cx="1438" cy="1733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0806" name="Freeform 38" descr="Cork"/>
                <p:cNvSpPr>
                  <a:spLocks/>
                </p:cNvSpPr>
                <p:nvPr/>
              </p:nvSpPr>
              <p:spPr bwMode="auto">
                <a:xfrm>
                  <a:off x="1214" y="2506"/>
                  <a:ext cx="1438" cy="1733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00807" name="Picture 39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00808" name="Freeform 40"/>
            <p:cNvSpPr>
              <a:spLocks/>
            </p:cNvSpPr>
            <p:nvPr/>
          </p:nvSpPr>
          <p:spPr bwMode="auto">
            <a:xfrm>
              <a:off x="2407" y="4327"/>
              <a:ext cx="177" cy="262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0809" name="Freeform 41"/>
            <p:cNvSpPr>
              <a:spLocks/>
            </p:cNvSpPr>
            <p:nvPr/>
          </p:nvSpPr>
          <p:spPr bwMode="auto">
            <a:xfrm>
              <a:off x="2411" y="4326"/>
              <a:ext cx="177" cy="262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0810" name="Freeform 42"/>
            <p:cNvSpPr>
              <a:spLocks/>
            </p:cNvSpPr>
            <p:nvPr/>
          </p:nvSpPr>
          <p:spPr bwMode="auto">
            <a:xfrm>
              <a:off x="2587" y="4317"/>
              <a:ext cx="177" cy="262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0811" name="Freeform 43"/>
            <p:cNvSpPr>
              <a:spLocks/>
            </p:cNvSpPr>
            <p:nvPr/>
          </p:nvSpPr>
          <p:spPr bwMode="auto">
            <a:xfrm>
              <a:off x="2420" y="4081"/>
              <a:ext cx="177" cy="262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0812" name="Freeform 44"/>
            <p:cNvSpPr>
              <a:spLocks/>
            </p:cNvSpPr>
            <p:nvPr/>
          </p:nvSpPr>
          <p:spPr bwMode="auto">
            <a:xfrm>
              <a:off x="2639" y="4079"/>
              <a:ext cx="177" cy="262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800813" name="Rectangle 45"/>
          <p:cNvSpPr>
            <a:spLocks noChangeArrowheads="1"/>
          </p:cNvSpPr>
          <p:nvPr/>
        </p:nvSpPr>
        <p:spPr bwMode="auto">
          <a:xfrm>
            <a:off x="4979991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800814" name="Picture 4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164" b="10211"/>
          <a:stretch>
            <a:fillRect/>
          </a:stretch>
        </p:blipFill>
        <p:spPr bwMode="auto">
          <a:xfrm>
            <a:off x="4979988" y="444503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0815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0816" name="Rectangle 48"/>
          <p:cNvSpPr>
            <a:spLocks noChangeArrowheads="1"/>
          </p:cNvSpPr>
          <p:nvPr/>
        </p:nvSpPr>
        <p:spPr bwMode="auto">
          <a:xfrm>
            <a:off x="4999039" y="423866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0824" name="Text Box 56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800825" name="Oval 57"/>
          <p:cNvSpPr>
            <a:spLocks noChangeArrowheads="1"/>
          </p:cNvSpPr>
          <p:nvPr/>
        </p:nvSpPr>
        <p:spPr bwMode="auto">
          <a:xfrm>
            <a:off x="1370015" y="600078"/>
            <a:ext cx="3305176" cy="9652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0827" name="Text Box 59"/>
          <p:cNvSpPr txBox="1">
            <a:spLocks noChangeArrowheads="1"/>
          </p:cNvSpPr>
          <p:nvPr/>
        </p:nvSpPr>
        <p:spPr bwMode="auto">
          <a:xfrm>
            <a:off x="9107267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800828" name="Text Box 60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15</a:t>
            </a:r>
          </a:p>
        </p:txBody>
      </p:sp>
      <p:sp>
        <p:nvSpPr>
          <p:cNvPr id="800832" name="Rectangle 64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0833" name="Rectangle 65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0836" name="AutoShape 68"/>
          <p:cNvSpPr>
            <a:spLocks noChangeArrowheads="1"/>
          </p:cNvSpPr>
          <p:nvPr/>
        </p:nvSpPr>
        <p:spPr bwMode="auto">
          <a:xfrm>
            <a:off x="5348292" y="6086475"/>
            <a:ext cx="4010025" cy="704849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0837" name="Rectangle 69"/>
          <p:cNvSpPr>
            <a:spLocks noChangeArrowheads="1"/>
          </p:cNvSpPr>
          <p:nvPr/>
        </p:nvSpPr>
        <p:spPr bwMode="auto">
          <a:xfrm>
            <a:off x="6061079" y="374652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800838" name="Text Box 70"/>
          <p:cNvSpPr txBox="1">
            <a:spLocks noChangeArrowheads="1"/>
          </p:cNvSpPr>
          <p:nvPr/>
        </p:nvSpPr>
        <p:spPr bwMode="auto">
          <a:xfrm>
            <a:off x="5357813" y="609917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munG½R)ahaMdl;  1400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sp>
        <p:nvSpPr>
          <p:cNvPr id="800839" name="Text Box 71"/>
          <p:cNvSpPr txBox="1">
            <a:spLocks noChangeArrowheads="1"/>
          </p:cNvSpPr>
          <p:nvPr/>
        </p:nvSpPr>
        <p:spPr bwMode="auto">
          <a:xfrm>
            <a:off x="5030788" y="2055816"/>
            <a:ext cx="4572000" cy="531244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sz="6000">
                <a:solidFill>
                  <a:srgbClr val="FFEA18"/>
                </a:solidFill>
                <a:latin typeface="Limon S1" charset="0"/>
              </a:rPr>
              <a:t>esovePATaMg 5 én</a:t>
            </a:r>
            <a:endParaRPr lang="en-US" sz="6000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ja-JP" altLang="en-US" sz="48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7200">
                <a:solidFill>
                  <a:srgbClr val="FFEA18"/>
                </a:solidFill>
                <a:latin typeface="Limon R1" charset="0"/>
              </a:rPr>
              <a:t>Rkitüvin½y</a:t>
            </a:r>
            <a:r>
              <a:rPr lang="ja-JP" altLang="en-US" sz="4800">
                <a:solidFill>
                  <a:srgbClr val="FFEA18"/>
                </a:solidFill>
                <a:latin typeface="Arial"/>
              </a:rPr>
              <a:t>”</a:t>
            </a:r>
            <a:endParaRPr lang="en-US" sz="4800" u="sng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en-US" sz="6000">
                <a:solidFill>
                  <a:srgbClr val="FFEA18"/>
                </a:solidFill>
                <a:latin typeface="Limon S1" charset="0"/>
              </a:rPr>
              <a:t>rW</a:t>
            </a:r>
            <a:endParaRPr lang="en-US" sz="280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30000"/>
              </a:lnSpc>
              <a:spcBef>
                <a:spcPct val="50000"/>
              </a:spcBef>
            </a:pPr>
            <a:r>
              <a:rPr lang="ja-JP" altLang="en-US" sz="48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7200">
                <a:solidFill>
                  <a:srgbClr val="FFEA18"/>
                </a:solidFill>
                <a:latin typeface="Limon R1" charset="0"/>
              </a:rPr>
              <a:t>fUra: </a:t>
            </a:r>
            <a:r>
              <a:rPr lang="en-US" sz="3200">
                <a:solidFill>
                  <a:srgbClr val="FFEA18"/>
                </a:solidFill>
                <a:latin typeface="Kosher-Normal" charset="0"/>
              </a:rPr>
              <a:t>THE TORAH</a:t>
            </a:r>
            <a:r>
              <a:rPr lang="ja-JP" altLang="en-US" sz="4800">
                <a:solidFill>
                  <a:srgbClr val="FFEA18"/>
                </a:solidFill>
                <a:latin typeface="Arial"/>
              </a:rPr>
              <a:t>”</a:t>
            </a:r>
            <a:endParaRPr lang="en-US" sz="4800">
              <a:solidFill>
                <a:srgbClr val="FFEA18"/>
              </a:solidFill>
              <a:latin typeface="Kosher-Normal" charset="0"/>
            </a:endParaRPr>
          </a:p>
        </p:txBody>
      </p:sp>
      <p:grpSp>
        <p:nvGrpSpPr>
          <p:cNvPr id="800840" name="Group 72"/>
          <p:cNvGrpSpPr>
            <a:grpSpLocks/>
          </p:cNvGrpSpPr>
          <p:nvPr/>
        </p:nvGrpSpPr>
        <p:grpSpPr bwMode="auto">
          <a:xfrm>
            <a:off x="3551247" y="793749"/>
            <a:ext cx="795337" cy="928688"/>
            <a:chOff x="2237" y="500"/>
            <a:chExt cx="501" cy="585"/>
          </a:xfrm>
        </p:grpSpPr>
        <p:sp>
          <p:nvSpPr>
            <p:cNvPr id="800841" name="Text Box 73"/>
            <p:cNvSpPr txBox="1">
              <a:spLocks noChangeArrowheads="1"/>
            </p:cNvSpPr>
            <p:nvPr/>
          </p:nvSpPr>
          <p:spPr bwMode="auto">
            <a:xfrm>
              <a:off x="2271" y="500"/>
              <a:ext cx="467" cy="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200" i="1">
                  <a:latin typeface="Limon S1" charset="0"/>
                </a:rPr>
                <a:t>Gs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800842" name="Group 74"/>
            <p:cNvGrpSpPr>
              <a:grpSpLocks/>
            </p:cNvGrpSpPr>
            <p:nvPr/>
          </p:nvGrpSpPr>
          <p:grpSpPr bwMode="auto">
            <a:xfrm>
              <a:off x="2237" y="531"/>
              <a:ext cx="465" cy="554"/>
              <a:chOff x="267" y="711"/>
              <a:chExt cx="3767" cy="3672"/>
            </a:xfrm>
          </p:grpSpPr>
          <p:grpSp>
            <p:nvGrpSpPr>
              <p:cNvPr id="800843" name="Group 75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800844" name="Group 76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800845" name="Freeform 77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0846" name="Freeform 78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800847" name="Picture 79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00848" name="Freeform 80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849" name="Freeform 81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850" name="Freeform 82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851" name="Freeform 83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852" name="Freeform 84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800854" name="Text Box 86"/>
          <p:cNvSpPr txBox="1">
            <a:spLocks noChangeArrowheads="1"/>
          </p:cNvSpPr>
          <p:nvPr/>
        </p:nvSpPr>
        <p:spPr bwMode="auto">
          <a:xfrm>
            <a:off x="3857625" y="6475416"/>
            <a:ext cx="741363" cy="6104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 i="1">
                <a:latin typeface="Limon S1" charset="0"/>
              </a:rPr>
              <a:t>Ts</a:t>
            </a:r>
            <a:endParaRPr lang="en-US" sz="2000" b="0" i="1">
              <a:latin typeface="Kosher-Normal" charset="0"/>
            </a:endParaRPr>
          </a:p>
        </p:txBody>
      </p:sp>
      <p:grpSp>
        <p:nvGrpSpPr>
          <p:cNvPr id="800855" name="Group 87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800856" name="Picture 88" descr="BACKGR~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00857" name="WordArt 89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0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082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818" name="Rectangle 2"/>
          <p:cNvSpPr>
            <a:spLocks noChangeArrowheads="1"/>
          </p:cNvSpPr>
          <p:nvPr/>
        </p:nvSpPr>
        <p:spPr bwMode="auto">
          <a:xfrm>
            <a:off x="169866" y="7427916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 b="0">
              <a:latin typeface="Helvetica" charset="0"/>
            </a:endParaRPr>
          </a:p>
        </p:txBody>
      </p:sp>
      <p:sp>
        <p:nvSpPr>
          <p:cNvPr id="802819" name="Rectangle 3"/>
          <p:cNvSpPr>
            <a:spLocks noChangeArrowheads="1"/>
          </p:cNvSpPr>
          <p:nvPr/>
        </p:nvSpPr>
        <p:spPr bwMode="auto">
          <a:xfrm>
            <a:off x="685803" y="455616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2820" name="Line 4"/>
          <p:cNvSpPr>
            <a:spLocks noChangeShapeType="1"/>
          </p:cNvSpPr>
          <p:nvPr/>
        </p:nvSpPr>
        <p:spPr bwMode="auto">
          <a:xfrm flipV="1">
            <a:off x="1304925" y="515941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2821" name="Line 5"/>
          <p:cNvSpPr>
            <a:spLocks noChangeShapeType="1"/>
          </p:cNvSpPr>
          <p:nvPr/>
        </p:nvSpPr>
        <p:spPr bwMode="auto">
          <a:xfrm>
            <a:off x="1600204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2822" name="Line 6"/>
          <p:cNvSpPr>
            <a:spLocks noChangeShapeType="1"/>
          </p:cNvSpPr>
          <p:nvPr/>
        </p:nvSpPr>
        <p:spPr bwMode="auto">
          <a:xfrm flipV="1">
            <a:off x="1600204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2823" name="Line 7"/>
          <p:cNvSpPr>
            <a:spLocks noChangeShapeType="1"/>
          </p:cNvSpPr>
          <p:nvPr/>
        </p:nvSpPr>
        <p:spPr bwMode="auto">
          <a:xfrm>
            <a:off x="1600204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2824" name="Line 8"/>
          <p:cNvSpPr>
            <a:spLocks noChangeShapeType="1"/>
          </p:cNvSpPr>
          <p:nvPr/>
        </p:nvSpPr>
        <p:spPr bwMode="auto">
          <a:xfrm>
            <a:off x="1600204" y="6426201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2825" name="Line 9"/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2826" name="Rectangle 10"/>
          <p:cNvSpPr>
            <a:spLocks noChangeArrowheads="1"/>
          </p:cNvSpPr>
          <p:nvPr/>
        </p:nvSpPr>
        <p:spPr bwMode="auto">
          <a:xfrm>
            <a:off x="3752850" y="3230566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2827" name="Rectangle 11"/>
          <p:cNvSpPr>
            <a:spLocks noChangeArrowheads="1"/>
          </p:cNvSpPr>
          <p:nvPr/>
        </p:nvSpPr>
        <p:spPr bwMode="auto">
          <a:xfrm>
            <a:off x="2860675" y="1481139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2828" name="Rectangle 12"/>
          <p:cNvSpPr>
            <a:spLocks noChangeArrowheads="1"/>
          </p:cNvSpPr>
          <p:nvPr/>
        </p:nvSpPr>
        <p:spPr bwMode="auto">
          <a:xfrm>
            <a:off x="2838451" y="1450978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2829" name="AutoShape 13"/>
          <p:cNvSpPr>
            <a:spLocks noChangeArrowheads="1"/>
          </p:cNvSpPr>
          <p:nvPr/>
        </p:nvSpPr>
        <p:spPr bwMode="auto">
          <a:xfrm rot="18875570">
            <a:off x="2705893" y="3733007"/>
            <a:ext cx="590551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2830" name="Text Box 14"/>
          <p:cNvSpPr txBox="1">
            <a:spLocks noChangeArrowheads="1"/>
          </p:cNvSpPr>
          <p:nvPr/>
        </p:nvSpPr>
        <p:spPr bwMode="auto">
          <a:xfrm rot="16200000">
            <a:off x="-526254" y="2465330"/>
            <a:ext cx="3128963" cy="17162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latin typeface="Limon R1" charset="0"/>
              </a:rPr>
              <a:t>Rkitüvin½y</a:t>
            </a:r>
            <a:r>
              <a:rPr lang="en-US" sz="2800">
                <a:latin typeface="Arial Black" charset="0"/>
              </a:rPr>
              <a:t> (5)</a:t>
            </a:r>
          </a:p>
        </p:txBody>
      </p:sp>
      <p:sp>
        <p:nvSpPr>
          <p:cNvPr id="802831" name="Rectangle 15"/>
          <p:cNvSpPr>
            <a:spLocks noChangeArrowheads="1"/>
          </p:cNvSpPr>
          <p:nvPr/>
        </p:nvSpPr>
        <p:spPr bwMode="auto">
          <a:xfrm>
            <a:off x="2198690" y="4476751"/>
            <a:ext cx="3334747" cy="92333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solidFill>
                  <a:schemeClr val="hlink"/>
                </a:solidFill>
                <a:latin typeface="Limon R1" charset="0"/>
              </a:rPr>
              <a:t>nikçmnM</a:t>
            </a:r>
            <a:r>
              <a:rPr lang="en-US">
                <a:solidFill>
                  <a:schemeClr val="hlink"/>
                </a:solidFill>
              </a:rPr>
              <a:t> </a:t>
            </a:r>
            <a:endParaRPr lang="en-US" sz="40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802835" name="Rectangle 19"/>
          <p:cNvSpPr>
            <a:spLocks noChangeArrowheads="1"/>
          </p:cNvSpPr>
          <p:nvPr/>
        </p:nvSpPr>
        <p:spPr bwMode="auto">
          <a:xfrm>
            <a:off x="1773241" y="647700"/>
            <a:ext cx="359135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latin typeface="Limon R1" charset="0"/>
              </a:rPr>
              <a:t>elakub,tþi </a:t>
            </a:r>
            <a:endParaRPr lang="en-US" sz="4000">
              <a:solidFill>
                <a:srgbClr val="000000"/>
              </a:solidFill>
              <a:latin typeface="Arial" charset="0"/>
            </a:endParaRPr>
          </a:p>
        </p:txBody>
      </p:sp>
      <p:grpSp>
        <p:nvGrpSpPr>
          <p:cNvPr id="802850" name="Group 34"/>
          <p:cNvGrpSpPr>
            <a:grpSpLocks/>
          </p:cNvGrpSpPr>
          <p:nvPr/>
        </p:nvGrpSpPr>
        <p:grpSpPr bwMode="auto">
          <a:xfrm>
            <a:off x="3819632" y="6518277"/>
            <a:ext cx="738083" cy="879737"/>
            <a:chOff x="266" y="711"/>
            <a:chExt cx="3768" cy="3671"/>
          </a:xfrm>
        </p:grpSpPr>
        <p:grpSp>
          <p:nvGrpSpPr>
            <p:cNvPr id="802851" name="Group 35"/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02852" name="Group 36"/>
              <p:cNvGrpSpPr>
                <a:grpSpLocks/>
              </p:cNvGrpSpPr>
              <p:nvPr/>
            </p:nvGrpSpPr>
            <p:grpSpPr bwMode="auto">
              <a:xfrm>
                <a:off x="3816" y="1046"/>
                <a:ext cx="1469" cy="1923"/>
                <a:chOff x="1214" y="2316"/>
                <a:chExt cx="1469" cy="1923"/>
              </a:xfrm>
            </p:grpSpPr>
            <p:sp>
              <p:nvSpPr>
                <p:cNvPr id="802853" name="Freeform 37" descr="Cork"/>
                <p:cNvSpPr>
                  <a:spLocks/>
                </p:cNvSpPr>
                <p:nvPr/>
              </p:nvSpPr>
              <p:spPr bwMode="auto">
                <a:xfrm>
                  <a:off x="1245" y="2316"/>
                  <a:ext cx="1438" cy="1733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2854" name="Freeform 38" descr="Cork"/>
                <p:cNvSpPr>
                  <a:spLocks/>
                </p:cNvSpPr>
                <p:nvPr/>
              </p:nvSpPr>
              <p:spPr bwMode="auto">
                <a:xfrm>
                  <a:off x="1214" y="2506"/>
                  <a:ext cx="1438" cy="1733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02855" name="Picture 39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02856" name="Freeform 40"/>
            <p:cNvSpPr>
              <a:spLocks/>
            </p:cNvSpPr>
            <p:nvPr/>
          </p:nvSpPr>
          <p:spPr bwMode="auto">
            <a:xfrm>
              <a:off x="266" y="2649"/>
              <a:ext cx="1438" cy="1733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2857" name="Freeform 41"/>
            <p:cNvSpPr>
              <a:spLocks/>
            </p:cNvSpPr>
            <p:nvPr/>
          </p:nvSpPr>
          <p:spPr bwMode="auto">
            <a:xfrm>
              <a:off x="306" y="2647"/>
              <a:ext cx="1438" cy="1733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2858" name="Freeform 42"/>
            <p:cNvSpPr>
              <a:spLocks/>
            </p:cNvSpPr>
            <p:nvPr/>
          </p:nvSpPr>
          <p:spPr bwMode="auto">
            <a:xfrm>
              <a:off x="1725" y="2583"/>
              <a:ext cx="1438" cy="1733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2859" name="Freeform 43"/>
            <p:cNvSpPr>
              <a:spLocks/>
            </p:cNvSpPr>
            <p:nvPr/>
          </p:nvSpPr>
          <p:spPr bwMode="auto">
            <a:xfrm>
              <a:off x="375" y="1020"/>
              <a:ext cx="1438" cy="1733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2860" name="Freeform 44"/>
            <p:cNvSpPr>
              <a:spLocks/>
            </p:cNvSpPr>
            <p:nvPr/>
          </p:nvSpPr>
          <p:spPr bwMode="auto">
            <a:xfrm>
              <a:off x="2149" y="1007"/>
              <a:ext cx="1438" cy="1733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802861" name="Rectangle 45"/>
          <p:cNvSpPr>
            <a:spLocks noChangeArrowheads="1"/>
          </p:cNvSpPr>
          <p:nvPr/>
        </p:nvSpPr>
        <p:spPr bwMode="auto">
          <a:xfrm>
            <a:off x="4979991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802862" name="Picture 4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164" b="10211"/>
          <a:stretch>
            <a:fillRect/>
          </a:stretch>
        </p:blipFill>
        <p:spPr bwMode="auto">
          <a:xfrm>
            <a:off x="4979988" y="444503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2863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2864" name="Rectangle 48"/>
          <p:cNvSpPr>
            <a:spLocks noChangeArrowheads="1"/>
          </p:cNvSpPr>
          <p:nvPr/>
        </p:nvSpPr>
        <p:spPr bwMode="auto">
          <a:xfrm>
            <a:off x="4999039" y="461966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2872" name="Text Box 56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802873" name="Oval 57"/>
          <p:cNvSpPr>
            <a:spLocks noChangeArrowheads="1"/>
          </p:cNvSpPr>
          <p:nvPr/>
        </p:nvSpPr>
        <p:spPr bwMode="auto">
          <a:xfrm>
            <a:off x="1254128" y="4511678"/>
            <a:ext cx="3305176" cy="7921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2876" name="Text Box 60"/>
          <p:cNvSpPr txBox="1">
            <a:spLocks noChangeArrowheads="1"/>
          </p:cNvSpPr>
          <p:nvPr/>
        </p:nvSpPr>
        <p:spPr bwMode="auto">
          <a:xfrm>
            <a:off x="9107267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802877" name="Text Box 61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16</a:t>
            </a:r>
          </a:p>
        </p:txBody>
      </p:sp>
      <p:sp>
        <p:nvSpPr>
          <p:cNvPr id="802881" name="Rectangle 65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2882" name="Rectangle 66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2885" name="AutoShape 69"/>
          <p:cNvSpPr>
            <a:spLocks noChangeArrowheads="1"/>
          </p:cNvSpPr>
          <p:nvPr/>
        </p:nvSpPr>
        <p:spPr bwMode="auto">
          <a:xfrm>
            <a:off x="5348292" y="6086475"/>
            <a:ext cx="4010025" cy="704849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2886" name="Rectangle 70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802887" name="Text Box 71"/>
          <p:cNvSpPr txBox="1">
            <a:spLocks noChangeArrowheads="1"/>
          </p:cNvSpPr>
          <p:nvPr/>
        </p:nvSpPr>
        <p:spPr bwMode="auto">
          <a:xfrm>
            <a:off x="5357813" y="609917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munG½R)ahaMdl; 1400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sp>
        <p:nvSpPr>
          <p:cNvPr id="802888" name="Text Box 72"/>
          <p:cNvSpPr txBox="1">
            <a:spLocks noChangeArrowheads="1"/>
          </p:cNvSpPr>
          <p:nvPr/>
        </p:nvSpPr>
        <p:spPr bwMode="auto">
          <a:xfrm>
            <a:off x="5030788" y="2112966"/>
            <a:ext cx="4572000" cy="531244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sz="6000">
                <a:solidFill>
                  <a:srgbClr val="FFEA18"/>
                </a:solidFill>
                <a:latin typeface="Limon S1" charset="0"/>
              </a:rPr>
              <a:t>esovePATaMg 5 én</a:t>
            </a:r>
            <a:endParaRPr lang="en-US" sz="6000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ja-JP" altLang="en-US" sz="48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7200">
                <a:solidFill>
                  <a:srgbClr val="FFEA18"/>
                </a:solidFill>
                <a:latin typeface="Limon R1" charset="0"/>
              </a:rPr>
              <a:t>Rkitüvin½y</a:t>
            </a:r>
            <a:r>
              <a:rPr lang="ja-JP" altLang="en-US" sz="4800">
                <a:solidFill>
                  <a:srgbClr val="FFEA18"/>
                </a:solidFill>
                <a:latin typeface="Arial"/>
              </a:rPr>
              <a:t>”</a:t>
            </a:r>
            <a:endParaRPr lang="en-US" sz="4800" u="sng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en-US" sz="6000">
                <a:solidFill>
                  <a:srgbClr val="FFEA18"/>
                </a:solidFill>
                <a:latin typeface="Limon S1" charset="0"/>
              </a:rPr>
              <a:t>rW</a:t>
            </a:r>
            <a:endParaRPr lang="en-US" sz="280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30000"/>
              </a:lnSpc>
              <a:spcBef>
                <a:spcPct val="50000"/>
              </a:spcBef>
            </a:pPr>
            <a:r>
              <a:rPr lang="ja-JP" altLang="en-US" sz="48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7200">
                <a:solidFill>
                  <a:srgbClr val="FFEA18"/>
                </a:solidFill>
                <a:latin typeface="Limon R1" charset="0"/>
              </a:rPr>
              <a:t>fUra: </a:t>
            </a:r>
            <a:r>
              <a:rPr lang="en-US" sz="3200">
                <a:solidFill>
                  <a:srgbClr val="FFEA18"/>
                </a:solidFill>
                <a:latin typeface="Kosher-Normal" charset="0"/>
              </a:rPr>
              <a:t>THE TORAH</a:t>
            </a:r>
            <a:r>
              <a:rPr lang="ja-JP" altLang="en-US" sz="4800">
                <a:solidFill>
                  <a:srgbClr val="FFEA18"/>
                </a:solidFill>
                <a:latin typeface="Arial"/>
              </a:rPr>
              <a:t>”</a:t>
            </a:r>
            <a:endParaRPr lang="en-US" sz="4800">
              <a:solidFill>
                <a:srgbClr val="FFEA18"/>
              </a:solidFill>
              <a:latin typeface="Kosher-Normal" charset="0"/>
            </a:endParaRPr>
          </a:p>
        </p:txBody>
      </p:sp>
      <p:grpSp>
        <p:nvGrpSpPr>
          <p:cNvPr id="802889" name="Group 73"/>
          <p:cNvGrpSpPr>
            <a:grpSpLocks/>
          </p:cNvGrpSpPr>
          <p:nvPr/>
        </p:nvGrpSpPr>
        <p:grpSpPr bwMode="auto">
          <a:xfrm>
            <a:off x="3551247" y="793749"/>
            <a:ext cx="795337" cy="928688"/>
            <a:chOff x="2237" y="500"/>
            <a:chExt cx="501" cy="585"/>
          </a:xfrm>
        </p:grpSpPr>
        <p:sp>
          <p:nvSpPr>
            <p:cNvPr id="802890" name="Text Box 74"/>
            <p:cNvSpPr txBox="1">
              <a:spLocks noChangeArrowheads="1"/>
            </p:cNvSpPr>
            <p:nvPr/>
          </p:nvSpPr>
          <p:spPr bwMode="auto">
            <a:xfrm>
              <a:off x="2271" y="500"/>
              <a:ext cx="467" cy="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200" i="1">
                  <a:latin typeface="Limon S1" charset="0"/>
                </a:rPr>
                <a:t>Gs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802891" name="Group 75"/>
            <p:cNvGrpSpPr>
              <a:grpSpLocks/>
            </p:cNvGrpSpPr>
            <p:nvPr/>
          </p:nvGrpSpPr>
          <p:grpSpPr bwMode="auto">
            <a:xfrm>
              <a:off x="2237" y="531"/>
              <a:ext cx="465" cy="554"/>
              <a:chOff x="267" y="711"/>
              <a:chExt cx="3767" cy="3672"/>
            </a:xfrm>
          </p:grpSpPr>
          <p:grpSp>
            <p:nvGrpSpPr>
              <p:cNvPr id="802892" name="Group 76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802893" name="Group 77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802894" name="Freeform 78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2895" name="Freeform 79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802896" name="Picture 80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02897" name="Freeform 81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2898" name="Freeform 82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2899" name="Freeform 83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2900" name="Freeform 84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2901" name="Freeform 85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802913" name="Text Box 97"/>
          <p:cNvSpPr txBox="1">
            <a:spLocks noChangeArrowheads="1"/>
          </p:cNvSpPr>
          <p:nvPr/>
        </p:nvSpPr>
        <p:spPr bwMode="auto">
          <a:xfrm>
            <a:off x="3857625" y="6475416"/>
            <a:ext cx="741363" cy="6104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 i="1">
                <a:latin typeface="Limon S1" charset="0"/>
              </a:rPr>
              <a:t>Ts</a:t>
            </a:r>
            <a:endParaRPr lang="en-US" sz="2000" b="0" i="1">
              <a:latin typeface="Kosher-Normal" charset="0"/>
            </a:endParaRPr>
          </a:p>
        </p:txBody>
      </p:sp>
      <p:grpSp>
        <p:nvGrpSpPr>
          <p:cNvPr id="802914" name="Group 98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802915" name="Picture 99" descr="BACKGR~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02916" name="WordArt 100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2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2873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ChangeArrowheads="1"/>
          </p:cNvSpPr>
          <p:nvPr/>
        </p:nvSpPr>
        <p:spPr bwMode="auto">
          <a:xfrm>
            <a:off x="169866" y="7427916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 b="0">
              <a:latin typeface="Helvetica" charset="0"/>
            </a:endParaRPr>
          </a:p>
        </p:txBody>
      </p:sp>
      <p:sp>
        <p:nvSpPr>
          <p:cNvPr id="804867" name="Rectangle 3"/>
          <p:cNvSpPr>
            <a:spLocks noChangeArrowheads="1"/>
          </p:cNvSpPr>
          <p:nvPr/>
        </p:nvSpPr>
        <p:spPr bwMode="auto">
          <a:xfrm>
            <a:off x="685803" y="455616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4868" name="Line 4"/>
          <p:cNvSpPr>
            <a:spLocks noChangeShapeType="1"/>
          </p:cNvSpPr>
          <p:nvPr/>
        </p:nvSpPr>
        <p:spPr bwMode="auto">
          <a:xfrm flipV="1">
            <a:off x="1304925" y="515941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4869" name="Line 5"/>
          <p:cNvSpPr>
            <a:spLocks noChangeShapeType="1"/>
          </p:cNvSpPr>
          <p:nvPr/>
        </p:nvSpPr>
        <p:spPr bwMode="auto">
          <a:xfrm>
            <a:off x="1600204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4870" name="Line 6"/>
          <p:cNvSpPr>
            <a:spLocks noChangeShapeType="1"/>
          </p:cNvSpPr>
          <p:nvPr/>
        </p:nvSpPr>
        <p:spPr bwMode="auto">
          <a:xfrm flipV="1">
            <a:off x="1600204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4871" name="Line 7"/>
          <p:cNvSpPr>
            <a:spLocks noChangeShapeType="1"/>
          </p:cNvSpPr>
          <p:nvPr/>
        </p:nvSpPr>
        <p:spPr bwMode="auto">
          <a:xfrm>
            <a:off x="1600204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4872" name="Line 8"/>
          <p:cNvSpPr>
            <a:spLocks noChangeShapeType="1"/>
          </p:cNvSpPr>
          <p:nvPr/>
        </p:nvSpPr>
        <p:spPr bwMode="auto">
          <a:xfrm>
            <a:off x="1600204" y="6426201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4873" name="Line 9"/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4874" name="Rectangle 10"/>
          <p:cNvSpPr>
            <a:spLocks noChangeArrowheads="1"/>
          </p:cNvSpPr>
          <p:nvPr/>
        </p:nvSpPr>
        <p:spPr bwMode="auto">
          <a:xfrm>
            <a:off x="3752850" y="3230566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4875" name="Rectangle 11"/>
          <p:cNvSpPr>
            <a:spLocks noChangeArrowheads="1"/>
          </p:cNvSpPr>
          <p:nvPr/>
        </p:nvSpPr>
        <p:spPr bwMode="auto">
          <a:xfrm>
            <a:off x="2860675" y="1481139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4876" name="Rectangle 12"/>
          <p:cNvSpPr>
            <a:spLocks noChangeArrowheads="1"/>
          </p:cNvSpPr>
          <p:nvPr/>
        </p:nvSpPr>
        <p:spPr bwMode="auto">
          <a:xfrm>
            <a:off x="2838451" y="1450978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4877" name="AutoShape 13"/>
          <p:cNvSpPr>
            <a:spLocks noChangeArrowheads="1"/>
          </p:cNvSpPr>
          <p:nvPr/>
        </p:nvSpPr>
        <p:spPr bwMode="auto">
          <a:xfrm rot="18875570">
            <a:off x="2705893" y="3733007"/>
            <a:ext cx="590551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4878" name="Text Box 14"/>
          <p:cNvSpPr txBox="1">
            <a:spLocks noChangeArrowheads="1"/>
          </p:cNvSpPr>
          <p:nvPr/>
        </p:nvSpPr>
        <p:spPr bwMode="auto">
          <a:xfrm rot="16200000">
            <a:off x="-526254" y="2468507"/>
            <a:ext cx="3128963" cy="17162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latin typeface="Limon R1" charset="0"/>
              </a:rPr>
              <a:t>Rkitüvin½y</a:t>
            </a:r>
            <a:r>
              <a:rPr lang="en-US" sz="2800">
                <a:latin typeface="Arial Black" charset="0"/>
              </a:rPr>
              <a:t> (5)</a:t>
            </a:r>
          </a:p>
        </p:txBody>
      </p:sp>
      <p:sp>
        <p:nvSpPr>
          <p:cNvPr id="804879" name="Rectangle 15"/>
          <p:cNvSpPr>
            <a:spLocks noChangeArrowheads="1"/>
          </p:cNvSpPr>
          <p:nvPr/>
        </p:nvSpPr>
        <p:spPr bwMode="auto">
          <a:xfrm>
            <a:off x="2103441" y="4495800"/>
            <a:ext cx="33347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latin typeface="Limon R1" charset="0"/>
              </a:rPr>
              <a:t>nikçmnM </a:t>
            </a:r>
            <a:endParaRPr lang="en-US" sz="4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04880" name="Rectangle 16"/>
          <p:cNvSpPr>
            <a:spLocks noChangeArrowheads="1"/>
          </p:cNvSpPr>
          <p:nvPr/>
        </p:nvSpPr>
        <p:spPr bwMode="auto">
          <a:xfrm>
            <a:off x="1897066" y="5114925"/>
            <a:ext cx="3464741" cy="92333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solidFill>
                  <a:schemeClr val="hlink"/>
                </a:solidFill>
                <a:latin typeface="Limon R1" charset="0"/>
              </a:rPr>
              <a:t>elvIvin½y</a:t>
            </a:r>
            <a:r>
              <a:rPr lang="en-US" sz="4000">
                <a:solidFill>
                  <a:schemeClr val="hlink"/>
                </a:solidFill>
                <a:latin typeface="Arial" charset="0"/>
              </a:rPr>
              <a:t> </a:t>
            </a:r>
          </a:p>
        </p:txBody>
      </p:sp>
      <p:sp>
        <p:nvSpPr>
          <p:cNvPr id="804883" name="Rectangle 19"/>
          <p:cNvSpPr>
            <a:spLocks noChangeArrowheads="1"/>
          </p:cNvSpPr>
          <p:nvPr/>
        </p:nvSpPr>
        <p:spPr bwMode="auto">
          <a:xfrm>
            <a:off x="1773241" y="666753"/>
            <a:ext cx="359135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latin typeface="Limon R1" charset="0"/>
              </a:rPr>
              <a:t>elakub,tþi </a:t>
            </a:r>
            <a:endParaRPr lang="en-US" sz="4000">
              <a:solidFill>
                <a:srgbClr val="000000"/>
              </a:solidFill>
              <a:latin typeface="Arial" charset="0"/>
            </a:endParaRPr>
          </a:p>
        </p:txBody>
      </p:sp>
      <p:grpSp>
        <p:nvGrpSpPr>
          <p:cNvPr id="804898" name="Group 34"/>
          <p:cNvGrpSpPr>
            <a:grpSpLocks/>
          </p:cNvGrpSpPr>
          <p:nvPr/>
        </p:nvGrpSpPr>
        <p:grpSpPr bwMode="auto">
          <a:xfrm>
            <a:off x="3800581" y="6518277"/>
            <a:ext cx="738083" cy="879737"/>
            <a:chOff x="266" y="711"/>
            <a:chExt cx="3768" cy="3671"/>
          </a:xfrm>
        </p:grpSpPr>
        <p:grpSp>
          <p:nvGrpSpPr>
            <p:cNvPr id="804899" name="Group 35"/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04900" name="Group 36"/>
              <p:cNvGrpSpPr>
                <a:grpSpLocks/>
              </p:cNvGrpSpPr>
              <p:nvPr/>
            </p:nvGrpSpPr>
            <p:grpSpPr bwMode="auto">
              <a:xfrm>
                <a:off x="3816" y="1046"/>
                <a:ext cx="1469" cy="1923"/>
                <a:chOff x="1214" y="2316"/>
                <a:chExt cx="1469" cy="1923"/>
              </a:xfrm>
            </p:grpSpPr>
            <p:sp>
              <p:nvSpPr>
                <p:cNvPr id="804901" name="Freeform 37" descr="Cork"/>
                <p:cNvSpPr>
                  <a:spLocks/>
                </p:cNvSpPr>
                <p:nvPr/>
              </p:nvSpPr>
              <p:spPr bwMode="auto">
                <a:xfrm>
                  <a:off x="1245" y="2316"/>
                  <a:ext cx="1438" cy="1733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4902" name="Freeform 38" descr="Cork"/>
                <p:cNvSpPr>
                  <a:spLocks/>
                </p:cNvSpPr>
                <p:nvPr/>
              </p:nvSpPr>
              <p:spPr bwMode="auto">
                <a:xfrm>
                  <a:off x="1214" y="2506"/>
                  <a:ext cx="1438" cy="1733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04903" name="Picture 39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04904" name="Freeform 40"/>
            <p:cNvSpPr>
              <a:spLocks/>
            </p:cNvSpPr>
            <p:nvPr/>
          </p:nvSpPr>
          <p:spPr bwMode="auto">
            <a:xfrm>
              <a:off x="266" y="2649"/>
              <a:ext cx="1438" cy="1733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4905" name="Freeform 41"/>
            <p:cNvSpPr>
              <a:spLocks/>
            </p:cNvSpPr>
            <p:nvPr/>
          </p:nvSpPr>
          <p:spPr bwMode="auto">
            <a:xfrm>
              <a:off x="306" y="2647"/>
              <a:ext cx="1438" cy="1733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4906" name="Freeform 42"/>
            <p:cNvSpPr>
              <a:spLocks/>
            </p:cNvSpPr>
            <p:nvPr/>
          </p:nvSpPr>
          <p:spPr bwMode="auto">
            <a:xfrm>
              <a:off x="1725" y="2583"/>
              <a:ext cx="1438" cy="1733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4907" name="Freeform 43"/>
            <p:cNvSpPr>
              <a:spLocks/>
            </p:cNvSpPr>
            <p:nvPr/>
          </p:nvSpPr>
          <p:spPr bwMode="auto">
            <a:xfrm>
              <a:off x="375" y="1020"/>
              <a:ext cx="1438" cy="1733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4908" name="Freeform 44"/>
            <p:cNvSpPr>
              <a:spLocks/>
            </p:cNvSpPr>
            <p:nvPr/>
          </p:nvSpPr>
          <p:spPr bwMode="auto">
            <a:xfrm>
              <a:off x="2149" y="1007"/>
              <a:ext cx="1438" cy="1733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804909" name="Rectangle 45"/>
          <p:cNvSpPr>
            <a:spLocks noChangeArrowheads="1"/>
          </p:cNvSpPr>
          <p:nvPr/>
        </p:nvSpPr>
        <p:spPr bwMode="auto">
          <a:xfrm>
            <a:off x="4979991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804910" name="Picture 4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164" b="10211"/>
          <a:stretch>
            <a:fillRect/>
          </a:stretch>
        </p:blipFill>
        <p:spPr bwMode="auto">
          <a:xfrm>
            <a:off x="4979988" y="444503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4911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4912" name="Rectangle 48"/>
          <p:cNvSpPr>
            <a:spLocks noChangeArrowheads="1"/>
          </p:cNvSpPr>
          <p:nvPr/>
        </p:nvSpPr>
        <p:spPr bwMode="auto">
          <a:xfrm>
            <a:off x="4999039" y="461966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4920" name="Text Box 56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804921" name="Oval 57"/>
          <p:cNvSpPr>
            <a:spLocks noChangeArrowheads="1"/>
          </p:cNvSpPr>
          <p:nvPr/>
        </p:nvSpPr>
        <p:spPr bwMode="auto">
          <a:xfrm>
            <a:off x="1254128" y="5140329"/>
            <a:ext cx="3305176" cy="7921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4924" name="Rectangle 60"/>
          <p:cNvSpPr>
            <a:spLocks noChangeArrowheads="1"/>
          </p:cNvSpPr>
          <p:nvPr/>
        </p:nvSpPr>
        <p:spPr bwMode="auto">
          <a:xfrm>
            <a:off x="6727828" y="641353"/>
            <a:ext cx="2706688" cy="32313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04925" name="Text Box 61"/>
          <p:cNvSpPr txBox="1">
            <a:spLocks noChangeArrowheads="1"/>
          </p:cNvSpPr>
          <p:nvPr/>
        </p:nvSpPr>
        <p:spPr bwMode="auto">
          <a:xfrm>
            <a:off x="9107267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804926" name="Text Box 62"/>
          <p:cNvSpPr txBox="1">
            <a:spLocks noChangeArrowheads="1"/>
          </p:cNvSpPr>
          <p:nvPr/>
        </p:nvSpPr>
        <p:spPr bwMode="auto">
          <a:xfrm>
            <a:off x="9014706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17</a:t>
            </a:r>
          </a:p>
        </p:txBody>
      </p:sp>
      <p:sp>
        <p:nvSpPr>
          <p:cNvPr id="804932" name="Rectangle 68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4933" name="Rectangle 69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4936" name="AutoShape 72"/>
          <p:cNvSpPr>
            <a:spLocks noChangeArrowheads="1"/>
          </p:cNvSpPr>
          <p:nvPr/>
        </p:nvSpPr>
        <p:spPr bwMode="auto">
          <a:xfrm>
            <a:off x="5348292" y="6086475"/>
            <a:ext cx="4010025" cy="704849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4937" name="Rectangle 73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804938" name="Text Box 74"/>
          <p:cNvSpPr txBox="1">
            <a:spLocks noChangeArrowheads="1"/>
          </p:cNvSpPr>
          <p:nvPr/>
        </p:nvSpPr>
        <p:spPr bwMode="auto">
          <a:xfrm>
            <a:off x="5357813" y="609917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munG½R)ahaMdl; 1400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sp>
        <p:nvSpPr>
          <p:cNvPr id="804939" name="Text Box 75"/>
          <p:cNvSpPr txBox="1">
            <a:spLocks noChangeArrowheads="1"/>
          </p:cNvSpPr>
          <p:nvPr/>
        </p:nvSpPr>
        <p:spPr bwMode="auto">
          <a:xfrm>
            <a:off x="5030788" y="2112966"/>
            <a:ext cx="4572000" cy="531244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sz="6000">
                <a:solidFill>
                  <a:srgbClr val="FFEA18"/>
                </a:solidFill>
                <a:latin typeface="Limon S1" charset="0"/>
              </a:rPr>
              <a:t>esovePATaMg 5 én</a:t>
            </a:r>
            <a:endParaRPr lang="en-US" sz="6000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ja-JP" altLang="en-US" sz="48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7200">
                <a:solidFill>
                  <a:srgbClr val="FFEA18"/>
                </a:solidFill>
                <a:latin typeface="Limon R1" charset="0"/>
              </a:rPr>
              <a:t>Rkitüvin½y</a:t>
            </a:r>
            <a:r>
              <a:rPr lang="ja-JP" altLang="en-US" sz="4800">
                <a:solidFill>
                  <a:srgbClr val="FFEA18"/>
                </a:solidFill>
                <a:latin typeface="Arial"/>
              </a:rPr>
              <a:t>”</a:t>
            </a:r>
            <a:endParaRPr lang="en-US" sz="4800" u="sng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en-US" sz="6000">
                <a:solidFill>
                  <a:srgbClr val="FFEA18"/>
                </a:solidFill>
                <a:latin typeface="Limon S1" charset="0"/>
              </a:rPr>
              <a:t>rW</a:t>
            </a:r>
            <a:endParaRPr lang="en-US" sz="280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30000"/>
              </a:lnSpc>
              <a:spcBef>
                <a:spcPct val="50000"/>
              </a:spcBef>
            </a:pPr>
            <a:r>
              <a:rPr lang="ja-JP" altLang="en-US" sz="48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7200">
                <a:solidFill>
                  <a:srgbClr val="FFEA18"/>
                </a:solidFill>
                <a:latin typeface="Limon R1" charset="0"/>
              </a:rPr>
              <a:t>fUra: </a:t>
            </a:r>
            <a:r>
              <a:rPr lang="en-US" sz="3200">
                <a:solidFill>
                  <a:srgbClr val="FFEA18"/>
                </a:solidFill>
                <a:latin typeface="Kosher-Normal" charset="0"/>
              </a:rPr>
              <a:t>THE TORAH</a:t>
            </a:r>
            <a:r>
              <a:rPr lang="ja-JP" altLang="en-US" sz="4800">
                <a:solidFill>
                  <a:srgbClr val="FFEA18"/>
                </a:solidFill>
                <a:latin typeface="Arial"/>
              </a:rPr>
              <a:t>”</a:t>
            </a:r>
            <a:endParaRPr lang="en-US" sz="4800">
              <a:solidFill>
                <a:srgbClr val="FFEA18"/>
              </a:solidFill>
              <a:latin typeface="Kosher-Normal" charset="0"/>
            </a:endParaRPr>
          </a:p>
        </p:txBody>
      </p:sp>
      <p:sp>
        <p:nvSpPr>
          <p:cNvPr id="804940" name="Text Box 76"/>
          <p:cNvSpPr txBox="1">
            <a:spLocks noChangeArrowheads="1"/>
          </p:cNvSpPr>
          <p:nvPr/>
        </p:nvSpPr>
        <p:spPr bwMode="auto">
          <a:xfrm>
            <a:off x="3857625" y="6475416"/>
            <a:ext cx="741363" cy="6104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 i="1">
                <a:latin typeface="Limon S1" charset="0"/>
              </a:rPr>
              <a:t>Ts</a:t>
            </a:r>
            <a:endParaRPr lang="en-US" sz="2000" b="0" i="1">
              <a:latin typeface="Kosher-Normal" charset="0"/>
            </a:endParaRPr>
          </a:p>
        </p:txBody>
      </p:sp>
      <p:grpSp>
        <p:nvGrpSpPr>
          <p:cNvPr id="804941" name="Group 77"/>
          <p:cNvGrpSpPr>
            <a:grpSpLocks/>
          </p:cNvGrpSpPr>
          <p:nvPr/>
        </p:nvGrpSpPr>
        <p:grpSpPr bwMode="auto">
          <a:xfrm>
            <a:off x="3551247" y="793749"/>
            <a:ext cx="795337" cy="928688"/>
            <a:chOff x="2237" y="500"/>
            <a:chExt cx="501" cy="585"/>
          </a:xfrm>
        </p:grpSpPr>
        <p:sp>
          <p:nvSpPr>
            <p:cNvPr id="804942" name="Text Box 78"/>
            <p:cNvSpPr txBox="1">
              <a:spLocks noChangeArrowheads="1"/>
            </p:cNvSpPr>
            <p:nvPr/>
          </p:nvSpPr>
          <p:spPr bwMode="auto">
            <a:xfrm>
              <a:off x="2271" y="500"/>
              <a:ext cx="467" cy="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200" i="1">
                  <a:latin typeface="Limon S1" charset="0"/>
                </a:rPr>
                <a:t>Gs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804943" name="Group 79"/>
            <p:cNvGrpSpPr>
              <a:grpSpLocks/>
            </p:cNvGrpSpPr>
            <p:nvPr/>
          </p:nvGrpSpPr>
          <p:grpSpPr bwMode="auto">
            <a:xfrm>
              <a:off x="2237" y="531"/>
              <a:ext cx="465" cy="554"/>
              <a:chOff x="267" y="711"/>
              <a:chExt cx="3767" cy="3672"/>
            </a:xfrm>
          </p:grpSpPr>
          <p:grpSp>
            <p:nvGrpSpPr>
              <p:cNvPr id="804944" name="Group 80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804945" name="Group 81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804946" name="Freeform 82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4947" name="Freeform 83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804948" name="Picture 84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04949" name="Freeform 85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4950" name="Freeform 86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4951" name="Freeform 87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4952" name="Freeform 88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4953" name="Freeform 89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04954" name="Group 90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804955" name="Picture 91" descr="BACKGR~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04956" name="WordArt 92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4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492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914" name="Rectangle 2"/>
          <p:cNvSpPr>
            <a:spLocks noChangeArrowheads="1"/>
          </p:cNvSpPr>
          <p:nvPr/>
        </p:nvSpPr>
        <p:spPr bwMode="auto">
          <a:xfrm>
            <a:off x="169866" y="7427916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 b="0">
              <a:latin typeface="Helvetica" charset="0"/>
            </a:endParaRPr>
          </a:p>
        </p:txBody>
      </p:sp>
      <p:sp>
        <p:nvSpPr>
          <p:cNvPr id="806915" name="Rectangle 3"/>
          <p:cNvSpPr>
            <a:spLocks noChangeArrowheads="1"/>
          </p:cNvSpPr>
          <p:nvPr/>
        </p:nvSpPr>
        <p:spPr bwMode="auto">
          <a:xfrm>
            <a:off x="685803" y="455616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6916" name="Line 4"/>
          <p:cNvSpPr>
            <a:spLocks noChangeShapeType="1"/>
          </p:cNvSpPr>
          <p:nvPr/>
        </p:nvSpPr>
        <p:spPr bwMode="auto">
          <a:xfrm flipV="1">
            <a:off x="1304925" y="515941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6917" name="Line 5"/>
          <p:cNvSpPr>
            <a:spLocks noChangeShapeType="1"/>
          </p:cNvSpPr>
          <p:nvPr/>
        </p:nvSpPr>
        <p:spPr bwMode="auto">
          <a:xfrm>
            <a:off x="1600204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6918" name="Line 6"/>
          <p:cNvSpPr>
            <a:spLocks noChangeShapeType="1"/>
          </p:cNvSpPr>
          <p:nvPr/>
        </p:nvSpPr>
        <p:spPr bwMode="auto">
          <a:xfrm flipV="1">
            <a:off x="1600204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6919" name="Line 7"/>
          <p:cNvSpPr>
            <a:spLocks noChangeShapeType="1"/>
          </p:cNvSpPr>
          <p:nvPr/>
        </p:nvSpPr>
        <p:spPr bwMode="auto">
          <a:xfrm>
            <a:off x="1600204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6920" name="Line 8"/>
          <p:cNvSpPr>
            <a:spLocks noChangeShapeType="1"/>
          </p:cNvSpPr>
          <p:nvPr/>
        </p:nvSpPr>
        <p:spPr bwMode="auto">
          <a:xfrm>
            <a:off x="1600204" y="6426201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6921" name="Line 9"/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6922" name="Rectangle 10"/>
          <p:cNvSpPr>
            <a:spLocks noChangeArrowheads="1"/>
          </p:cNvSpPr>
          <p:nvPr/>
        </p:nvSpPr>
        <p:spPr bwMode="auto">
          <a:xfrm>
            <a:off x="3752850" y="3230566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6923" name="Rectangle 11"/>
          <p:cNvSpPr>
            <a:spLocks noChangeArrowheads="1"/>
          </p:cNvSpPr>
          <p:nvPr/>
        </p:nvSpPr>
        <p:spPr bwMode="auto">
          <a:xfrm>
            <a:off x="2860675" y="1481139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6924" name="Rectangle 12"/>
          <p:cNvSpPr>
            <a:spLocks noChangeArrowheads="1"/>
          </p:cNvSpPr>
          <p:nvPr/>
        </p:nvSpPr>
        <p:spPr bwMode="auto">
          <a:xfrm>
            <a:off x="2838451" y="1450978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6925" name="AutoShape 13"/>
          <p:cNvSpPr>
            <a:spLocks noChangeArrowheads="1"/>
          </p:cNvSpPr>
          <p:nvPr/>
        </p:nvSpPr>
        <p:spPr bwMode="auto">
          <a:xfrm rot="18875570">
            <a:off x="2705893" y="3733007"/>
            <a:ext cx="590551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6926" name="Text Box 14"/>
          <p:cNvSpPr txBox="1">
            <a:spLocks noChangeArrowheads="1"/>
          </p:cNvSpPr>
          <p:nvPr/>
        </p:nvSpPr>
        <p:spPr bwMode="auto">
          <a:xfrm rot="16200000">
            <a:off x="-524668" y="2470091"/>
            <a:ext cx="3128962" cy="17162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latin typeface="Limon R1" charset="0"/>
              </a:rPr>
              <a:t>Rkitüvin½y</a:t>
            </a:r>
            <a:r>
              <a:rPr lang="en-US" sz="2800">
                <a:latin typeface="Arial Black" charset="0"/>
              </a:rPr>
              <a:t> (5)</a:t>
            </a:r>
          </a:p>
        </p:txBody>
      </p:sp>
      <p:sp>
        <p:nvSpPr>
          <p:cNvPr id="806927" name="Rectangle 15"/>
          <p:cNvSpPr>
            <a:spLocks noChangeArrowheads="1"/>
          </p:cNvSpPr>
          <p:nvPr/>
        </p:nvSpPr>
        <p:spPr bwMode="auto">
          <a:xfrm>
            <a:off x="2027241" y="4514850"/>
            <a:ext cx="33347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latin typeface="Limon R1" charset="0"/>
              </a:rPr>
              <a:t>nikçmnM </a:t>
            </a:r>
            <a:endParaRPr lang="en-US" sz="4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06928" name="Rectangle 16"/>
          <p:cNvSpPr>
            <a:spLocks noChangeArrowheads="1"/>
          </p:cNvSpPr>
          <p:nvPr/>
        </p:nvSpPr>
        <p:spPr bwMode="auto">
          <a:xfrm>
            <a:off x="1820863" y="5133975"/>
            <a:ext cx="3464741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latin typeface="Limon R1" charset="0"/>
              </a:rPr>
              <a:t>elvIvin½y</a:t>
            </a:r>
            <a:endParaRPr lang="en-US" sz="4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06930" name="Rectangle 18"/>
          <p:cNvSpPr>
            <a:spLocks noChangeArrowheads="1"/>
          </p:cNvSpPr>
          <p:nvPr/>
        </p:nvSpPr>
        <p:spPr bwMode="auto">
          <a:xfrm>
            <a:off x="1838328" y="5749925"/>
            <a:ext cx="3034935" cy="92333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solidFill>
                  <a:schemeClr val="hlink"/>
                </a:solidFill>
                <a:latin typeface="Limon R1" charset="0"/>
              </a:rPr>
              <a:t>CnKNna</a:t>
            </a:r>
            <a:r>
              <a:rPr lang="en-US" sz="6000">
                <a:latin typeface="Limon R1" charset="0"/>
              </a:rPr>
              <a:t> </a:t>
            </a:r>
            <a:endParaRPr lang="en-US" sz="40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806931" name="Rectangle 19"/>
          <p:cNvSpPr>
            <a:spLocks noChangeArrowheads="1"/>
          </p:cNvSpPr>
          <p:nvPr/>
        </p:nvSpPr>
        <p:spPr bwMode="auto">
          <a:xfrm>
            <a:off x="1658941" y="704850"/>
            <a:ext cx="359135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latin typeface="Limon R1" charset="0"/>
              </a:rPr>
              <a:t>elakub,tþi </a:t>
            </a:r>
            <a:endParaRPr lang="en-US" sz="4000">
              <a:solidFill>
                <a:srgbClr val="000000"/>
              </a:solidFill>
              <a:latin typeface="Arial" charset="0"/>
            </a:endParaRPr>
          </a:p>
        </p:txBody>
      </p:sp>
      <p:grpSp>
        <p:nvGrpSpPr>
          <p:cNvPr id="806946" name="Group 34"/>
          <p:cNvGrpSpPr>
            <a:grpSpLocks/>
          </p:cNvGrpSpPr>
          <p:nvPr/>
        </p:nvGrpSpPr>
        <p:grpSpPr bwMode="auto">
          <a:xfrm>
            <a:off x="3819632" y="6499228"/>
            <a:ext cx="738083" cy="879737"/>
            <a:chOff x="266" y="711"/>
            <a:chExt cx="3768" cy="3671"/>
          </a:xfrm>
        </p:grpSpPr>
        <p:grpSp>
          <p:nvGrpSpPr>
            <p:cNvPr id="806947" name="Group 35"/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06948" name="Group 36"/>
              <p:cNvGrpSpPr>
                <a:grpSpLocks/>
              </p:cNvGrpSpPr>
              <p:nvPr/>
            </p:nvGrpSpPr>
            <p:grpSpPr bwMode="auto">
              <a:xfrm>
                <a:off x="3816" y="1046"/>
                <a:ext cx="1469" cy="1923"/>
                <a:chOff x="1214" y="2316"/>
                <a:chExt cx="1469" cy="1923"/>
              </a:xfrm>
            </p:grpSpPr>
            <p:sp>
              <p:nvSpPr>
                <p:cNvPr id="806949" name="Freeform 37" descr="Cork"/>
                <p:cNvSpPr>
                  <a:spLocks/>
                </p:cNvSpPr>
                <p:nvPr/>
              </p:nvSpPr>
              <p:spPr bwMode="auto">
                <a:xfrm>
                  <a:off x="1245" y="2316"/>
                  <a:ext cx="1438" cy="1733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6950" name="Freeform 38" descr="Cork"/>
                <p:cNvSpPr>
                  <a:spLocks/>
                </p:cNvSpPr>
                <p:nvPr/>
              </p:nvSpPr>
              <p:spPr bwMode="auto">
                <a:xfrm>
                  <a:off x="1214" y="2506"/>
                  <a:ext cx="1438" cy="1733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06951" name="Picture 39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06952" name="Freeform 40"/>
            <p:cNvSpPr>
              <a:spLocks/>
            </p:cNvSpPr>
            <p:nvPr/>
          </p:nvSpPr>
          <p:spPr bwMode="auto">
            <a:xfrm>
              <a:off x="266" y="2649"/>
              <a:ext cx="1438" cy="1733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6953" name="Freeform 41"/>
            <p:cNvSpPr>
              <a:spLocks/>
            </p:cNvSpPr>
            <p:nvPr/>
          </p:nvSpPr>
          <p:spPr bwMode="auto">
            <a:xfrm>
              <a:off x="306" y="2647"/>
              <a:ext cx="1438" cy="1733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6954" name="Freeform 42"/>
            <p:cNvSpPr>
              <a:spLocks/>
            </p:cNvSpPr>
            <p:nvPr/>
          </p:nvSpPr>
          <p:spPr bwMode="auto">
            <a:xfrm>
              <a:off x="1725" y="2583"/>
              <a:ext cx="1438" cy="1733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6955" name="Freeform 43"/>
            <p:cNvSpPr>
              <a:spLocks/>
            </p:cNvSpPr>
            <p:nvPr/>
          </p:nvSpPr>
          <p:spPr bwMode="auto">
            <a:xfrm>
              <a:off x="375" y="1020"/>
              <a:ext cx="1438" cy="1733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6956" name="Freeform 44"/>
            <p:cNvSpPr>
              <a:spLocks/>
            </p:cNvSpPr>
            <p:nvPr/>
          </p:nvSpPr>
          <p:spPr bwMode="auto">
            <a:xfrm>
              <a:off x="2149" y="1007"/>
              <a:ext cx="1438" cy="1733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806957" name="Rectangle 45"/>
          <p:cNvSpPr>
            <a:spLocks noChangeArrowheads="1"/>
          </p:cNvSpPr>
          <p:nvPr/>
        </p:nvSpPr>
        <p:spPr bwMode="auto">
          <a:xfrm>
            <a:off x="4979991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806958" name="Picture 4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164" b="10211"/>
          <a:stretch>
            <a:fillRect/>
          </a:stretch>
        </p:blipFill>
        <p:spPr bwMode="auto">
          <a:xfrm>
            <a:off x="4979988" y="444503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6959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6960" name="Rectangle 48"/>
          <p:cNvSpPr>
            <a:spLocks noChangeArrowheads="1"/>
          </p:cNvSpPr>
          <p:nvPr/>
        </p:nvSpPr>
        <p:spPr bwMode="auto">
          <a:xfrm>
            <a:off x="4999039" y="461966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6968" name="Text Box 56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806969" name="Oval 57"/>
          <p:cNvSpPr>
            <a:spLocks noChangeArrowheads="1"/>
          </p:cNvSpPr>
          <p:nvPr/>
        </p:nvSpPr>
        <p:spPr bwMode="auto">
          <a:xfrm>
            <a:off x="1254128" y="5826128"/>
            <a:ext cx="3305176" cy="7921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6971" name="Rectangle 59"/>
          <p:cNvSpPr>
            <a:spLocks noChangeArrowheads="1"/>
          </p:cNvSpPr>
          <p:nvPr/>
        </p:nvSpPr>
        <p:spPr bwMode="auto">
          <a:xfrm>
            <a:off x="6727828" y="641353"/>
            <a:ext cx="2706688" cy="32313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06972" name="Text Box 60"/>
          <p:cNvSpPr txBox="1">
            <a:spLocks noChangeArrowheads="1"/>
          </p:cNvSpPr>
          <p:nvPr/>
        </p:nvSpPr>
        <p:spPr bwMode="auto">
          <a:xfrm>
            <a:off x="9107267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806973" name="Text Box 61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18</a:t>
            </a:r>
          </a:p>
        </p:txBody>
      </p:sp>
      <p:sp>
        <p:nvSpPr>
          <p:cNvPr id="806977" name="Rectangle 65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6978" name="Rectangle 66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6981" name="AutoShape 69"/>
          <p:cNvSpPr>
            <a:spLocks noChangeArrowheads="1"/>
          </p:cNvSpPr>
          <p:nvPr/>
        </p:nvSpPr>
        <p:spPr bwMode="auto">
          <a:xfrm>
            <a:off x="5348292" y="6086475"/>
            <a:ext cx="4010025" cy="704849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6982" name="Rectangle 70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806983" name="Text Box 71"/>
          <p:cNvSpPr txBox="1">
            <a:spLocks noChangeArrowheads="1"/>
          </p:cNvSpPr>
          <p:nvPr/>
        </p:nvSpPr>
        <p:spPr bwMode="auto">
          <a:xfrm>
            <a:off x="5357813" y="609917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munG½R)ahaMdl 1400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sp>
        <p:nvSpPr>
          <p:cNvPr id="806984" name="Text Box 72"/>
          <p:cNvSpPr txBox="1">
            <a:spLocks noChangeArrowheads="1"/>
          </p:cNvSpPr>
          <p:nvPr/>
        </p:nvSpPr>
        <p:spPr bwMode="auto">
          <a:xfrm>
            <a:off x="5030788" y="2112966"/>
            <a:ext cx="4572000" cy="531244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sz="6000">
                <a:solidFill>
                  <a:srgbClr val="FFEA18"/>
                </a:solidFill>
                <a:latin typeface="Limon S1" charset="0"/>
              </a:rPr>
              <a:t>esovePATaMg 5 én</a:t>
            </a:r>
            <a:endParaRPr lang="en-US" sz="6000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ja-JP" altLang="en-US" sz="48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7200">
                <a:solidFill>
                  <a:srgbClr val="FFEA18"/>
                </a:solidFill>
                <a:latin typeface="Limon R1" charset="0"/>
              </a:rPr>
              <a:t>Rkitüvin½y</a:t>
            </a:r>
            <a:r>
              <a:rPr lang="ja-JP" altLang="en-US" sz="4800">
                <a:solidFill>
                  <a:srgbClr val="FFEA18"/>
                </a:solidFill>
                <a:latin typeface="Arial"/>
              </a:rPr>
              <a:t>”</a:t>
            </a:r>
            <a:endParaRPr lang="en-US" sz="4800" u="sng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en-US" sz="6000">
                <a:solidFill>
                  <a:srgbClr val="FFEA18"/>
                </a:solidFill>
                <a:latin typeface="Limon S1" charset="0"/>
              </a:rPr>
              <a:t>rW</a:t>
            </a:r>
            <a:endParaRPr lang="en-US" sz="280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30000"/>
              </a:lnSpc>
              <a:spcBef>
                <a:spcPct val="50000"/>
              </a:spcBef>
            </a:pPr>
            <a:r>
              <a:rPr lang="ja-JP" altLang="en-US" sz="48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7200">
                <a:solidFill>
                  <a:srgbClr val="FFEA18"/>
                </a:solidFill>
                <a:latin typeface="Limon R1" charset="0"/>
              </a:rPr>
              <a:t>fUra: </a:t>
            </a:r>
            <a:r>
              <a:rPr lang="en-US" sz="3200">
                <a:solidFill>
                  <a:srgbClr val="FFEA18"/>
                </a:solidFill>
                <a:latin typeface="Kosher-Normal" charset="0"/>
              </a:rPr>
              <a:t>THE TORAH</a:t>
            </a:r>
            <a:r>
              <a:rPr lang="ja-JP" altLang="en-US" sz="4800">
                <a:solidFill>
                  <a:srgbClr val="FFEA18"/>
                </a:solidFill>
                <a:latin typeface="Arial"/>
              </a:rPr>
              <a:t>”</a:t>
            </a:r>
            <a:endParaRPr lang="en-US" sz="4800">
              <a:solidFill>
                <a:srgbClr val="FFEA18"/>
              </a:solidFill>
              <a:latin typeface="Kosher-Normal" charset="0"/>
            </a:endParaRPr>
          </a:p>
        </p:txBody>
      </p:sp>
      <p:sp>
        <p:nvSpPr>
          <p:cNvPr id="806985" name="Text Box 73"/>
          <p:cNvSpPr txBox="1">
            <a:spLocks noChangeArrowheads="1"/>
          </p:cNvSpPr>
          <p:nvPr/>
        </p:nvSpPr>
        <p:spPr bwMode="auto">
          <a:xfrm>
            <a:off x="3857625" y="6475416"/>
            <a:ext cx="741363" cy="6104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 i="1">
                <a:latin typeface="Limon S1" charset="0"/>
              </a:rPr>
              <a:t>Ts</a:t>
            </a:r>
            <a:endParaRPr lang="en-US" sz="2000" b="0" i="1">
              <a:latin typeface="Kosher-Normal" charset="0"/>
            </a:endParaRPr>
          </a:p>
        </p:txBody>
      </p:sp>
      <p:grpSp>
        <p:nvGrpSpPr>
          <p:cNvPr id="806986" name="Group 74"/>
          <p:cNvGrpSpPr>
            <a:grpSpLocks/>
          </p:cNvGrpSpPr>
          <p:nvPr/>
        </p:nvGrpSpPr>
        <p:grpSpPr bwMode="auto">
          <a:xfrm>
            <a:off x="3551247" y="793749"/>
            <a:ext cx="795337" cy="928688"/>
            <a:chOff x="2237" y="500"/>
            <a:chExt cx="501" cy="585"/>
          </a:xfrm>
        </p:grpSpPr>
        <p:sp>
          <p:nvSpPr>
            <p:cNvPr id="806987" name="Text Box 75"/>
            <p:cNvSpPr txBox="1">
              <a:spLocks noChangeArrowheads="1"/>
            </p:cNvSpPr>
            <p:nvPr/>
          </p:nvSpPr>
          <p:spPr bwMode="auto">
            <a:xfrm>
              <a:off x="2271" y="500"/>
              <a:ext cx="467" cy="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200" i="1">
                  <a:latin typeface="Limon S1" charset="0"/>
                </a:rPr>
                <a:t>Gs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806988" name="Group 76"/>
            <p:cNvGrpSpPr>
              <a:grpSpLocks/>
            </p:cNvGrpSpPr>
            <p:nvPr/>
          </p:nvGrpSpPr>
          <p:grpSpPr bwMode="auto">
            <a:xfrm>
              <a:off x="2237" y="531"/>
              <a:ext cx="465" cy="554"/>
              <a:chOff x="267" y="711"/>
              <a:chExt cx="3767" cy="3672"/>
            </a:xfrm>
          </p:grpSpPr>
          <p:grpSp>
            <p:nvGrpSpPr>
              <p:cNvPr id="806989" name="Group 77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806990" name="Group 78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806991" name="Freeform 79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6992" name="Freeform 80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806993" name="Picture 81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06994" name="Freeform 82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6995" name="Freeform 83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6996" name="Freeform 84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6997" name="Freeform 85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6998" name="Freeform 86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06999" name="Group 87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807000" name="Picture 88" descr="BACKGR~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07001" name="WordArt 89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6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696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62" name="Rectangle 2"/>
          <p:cNvSpPr>
            <a:spLocks noChangeArrowheads="1"/>
          </p:cNvSpPr>
          <p:nvPr/>
        </p:nvSpPr>
        <p:spPr bwMode="auto">
          <a:xfrm>
            <a:off x="169866" y="7427916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 b="0">
              <a:latin typeface="Helvetica" charset="0"/>
            </a:endParaRPr>
          </a:p>
        </p:txBody>
      </p:sp>
      <p:sp>
        <p:nvSpPr>
          <p:cNvPr id="808963" name="Rectangle 3"/>
          <p:cNvSpPr>
            <a:spLocks noChangeArrowheads="1"/>
          </p:cNvSpPr>
          <p:nvPr/>
        </p:nvSpPr>
        <p:spPr bwMode="auto">
          <a:xfrm>
            <a:off x="685803" y="455616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8964" name="Line 4"/>
          <p:cNvSpPr>
            <a:spLocks noChangeShapeType="1"/>
          </p:cNvSpPr>
          <p:nvPr/>
        </p:nvSpPr>
        <p:spPr bwMode="auto">
          <a:xfrm flipV="1">
            <a:off x="1304925" y="515941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8965" name="Line 5"/>
          <p:cNvSpPr>
            <a:spLocks noChangeShapeType="1"/>
          </p:cNvSpPr>
          <p:nvPr/>
        </p:nvSpPr>
        <p:spPr bwMode="auto">
          <a:xfrm>
            <a:off x="1600204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8966" name="Line 6"/>
          <p:cNvSpPr>
            <a:spLocks noChangeShapeType="1"/>
          </p:cNvSpPr>
          <p:nvPr/>
        </p:nvSpPr>
        <p:spPr bwMode="auto">
          <a:xfrm flipV="1">
            <a:off x="1600204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8967" name="Line 7"/>
          <p:cNvSpPr>
            <a:spLocks noChangeShapeType="1"/>
          </p:cNvSpPr>
          <p:nvPr/>
        </p:nvSpPr>
        <p:spPr bwMode="auto">
          <a:xfrm>
            <a:off x="1600204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8968" name="Line 8"/>
          <p:cNvSpPr>
            <a:spLocks noChangeShapeType="1"/>
          </p:cNvSpPr>
          <p:nvPr/>
        </p:nvSpPr>
        <p:spPr bwMode="auto">
          <a:xfrm>
            <a:off x="1600204" y="6426201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8969" name="Line 9"/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8970" name="Rectangle 10"/>
          <p:cNvSpPr>
            <a:spLocks noChangeArrowheads="1"/>
          </p:cNvSpPr>
          <p:nvPr/>
        </p:nvSpPr>
        <p:spPr bwMode="auto">
          <a:xfrm>
            <a:off x="3752850" y="3230566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8971" name="Rectangle 11"/>
          <p:cNvSpPr>
            <a:spLocks noChangeArrowheads="1"/>
          </p:cNvSpPr>
          <p:nvPr/>
        </p:nvSpPr>
        <p:spPr bwMode="auto">
          <a:xfrm>
            <a:off x="2860675" y="1481139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8972" name="Rectangle 12"/>
          <p:cNvSpPr>
            <a:spLocks noChangeArrowheads="1"/>
          </p:cNvSpPr>
          <p:nvPr/>
        </p:nvSpPr>
        <p:spPr bwMode="auto">
          <a:xfrm>
            <a:off x="2838451" y="1450978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08973" name="AutoShape 13"/>
          <p:cNvSpPr>
            <a:spLocks noChangeArrowheads="1"/>
          </p:cNvSpPr>
          <p:nvPr/>
        </p:nvSpPr>
        <p:spPr bwMode="auto">
          <a:xfrm rot="18875570">
            <a:off x="2705893" y="3733007"/>
            <a:ext cx="590551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8974" name="Text Box 14"/>
          <p:cNvSpPr txBox="1">
            <a:spLocks noChangeArrowheads="1"/>
          </p:cNvSpPr>
          <p:nvPr/>
        </p:nvSpPr>
        <p:spPr bwMode="auto">
          <a:xfrm rot="16200000">
            <a:off x="-526254" y="2471679"/>
            <a:ext cx="3128963" cy="17162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latin typeface="Limon R1" charset="0"/>
              </a:rPr>
              <a:t>Rkitüvin½y</a:t>
            </a:r>
            <a:r>
              <a:rPr lang="en-US" sz="2800">
                <a:latin typeface="Arial Black" charset="0"/>
              </a:rPr>
              <a:t> (5)</a:t>
            </a:r>
          </a:p>
        </p:txBody>
      </p:sp>
      <p:sp>
        <p:nvSpPr>
          <p:cNvPr id="808975" name="Rectangle 15"/>
          <p:cNvSpPr>
            <a:spLocks noChangeArrowheads="1"/>
          </p:cNvSpPr>
          <p:nvPr/>
        </p:nvSpPr>
        <p:spPr bwMode="auto">
          <a:xfrm>
            <a:off x="2027241" y="4476751"/>
            <a:ext cx="33347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latin typeface="Limon R1" charset="0"/>
              </a:rPr>
              <a:t>nikçmnM</a:t>
            </a:r>
            <a:endParaRPr lang="en-US" sz="4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08976" name="Rectangle 16"/>
          <p:cNvSpPr>
            <a:spLocks noChangeArrowheads="1"/>
          </p:cNvSpPr>
          <p:nvPr/>
        </p:nvSpPr>
        <p:spPr bwMode="auto">
          <a:xfrm>
            <a:off x="1820863" y="5095875"/>
            <a:ext cx="3464741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latin typeface="Limon R1" charset="0"/>
              </a:rPr>
              <a:t>elvIvin½y</a:t>
            </a:r>
            <a:endParaRPr lang="en-US" sz="4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08977" name="Rectangle 17"/>
          <p:cNvSpPr>
            <a:spLocks noChangeArrowheads="1"/>
          </p:cNvSpPr>
          <p:nvPr/>
        </p:nvSpPr>
        <p:spPr bwMode="auto">
          <a:xfrm>
            <a:off x="1711328" y="6326189"/>
            <a:ext cx="3493670" cy="92333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solidFill>
                  <a:schemeClr val="hlink"/>
                </a:solidFill>
                <a:latin typeface="Limon R1" charset="0"/>
              </a:rPr>
              <a:t>ecaTiykfa</a:t>
            </a:r>
            <a:endParaRPr lang="en-US" sz="32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808978" name="Rectangle 18"/>
          <p:cNvSpPr>
            <a:spLocks noChangeArrowheads="1"/>
          </p:cNvSpPr>
          <p:nvPr/>
        </p:nvSpPr>
        <p:spPr bwMode="auto">
          <a:xfrm>
            <a:off x="1762125" y="5692778"/>
            <a:ext cx="3034935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latin typeface="Limon R1" charset="0"/>
              </a:rPr>
              <a:t>CnKNna</a:t>
            </a:r>
            <a:endParaRPr lang="en-US" sz="4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08979" name="Rectangle 19"/>
          <p:cNvSpPr>
            <a:spLocks noChangeArrowheads="1"/>
          </p:cNvSpPr>
          <p:nvPr/>
        </p:nvSpPr>
        <p:spPr bwMode="auto">
          <a:xfrm>
            <a:off x="1658941" y="685802"/>
            <a:ext cx="359135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latin typeface="Limon R1" charset="0"/>
              </a:rPr>
              <a:t>elakub,tþi</a:t>
            </a:r>
            <a:endParaRPr lang="en-US" sz="4000">
              <a:solidFill>
                <a:srgbClr val="000000"/>
              </a:solidFill>
              <a:latin typeface="Arial" charset="0"/>
            </a:endParaRPr>
          </a:p>
        </p:txBody>
      </p:sp>
      <p:grpSp>
        <p:nvGrpSpPr>
          <p:cNvPr id="808994" name="Group 34"/>
          <p:cNvGrpSpPr>
            <a:grpSpLocks/>
          </p:cNvGrpSpPr>
          <p:nvPr/>
        </p:nvGrpSpPr>
        <p:grpSpPr bwMode="auto">
          <a:xfrm>
            <a:off x="3838683" y="6499228"/>
            <a:ext cx="738083" cy="879737"/>
            <a:chOff x="266" y="711"/>
            <a:chExt cx="3768" cy="3671"/>
          </a:xfrm>
        </p:grpSpPr>
        <p:grpSp>
          <p:nvGrpSpPr>
            <p:cNvPr id="808995" name="Group 35"/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08996" name="Group 36"/>
              <p:cNvGrpSpPr>
                <a:grpSpLocks/>
              </p:cNvGrpSpPr>
              <p:nvPr/>
            </p:nvGrpSpPr>
            <p:grpSpPr bwMode="auto">
              <a:xfrm>
                <a:off x="3816" y="1046"/>
                <a:ext cx="1469" cy="1923"/>
                <a:chOff x="1214" y="2316"/>
                <a:chExt cx="1469" cy="1923"/>
              </a:xfrm>
            </p:grpSpPr>
            <p:sp>
              <p:nvSpPr>
                <p:cNvPr id="808997" name="Freeform 37" descr="Cork"/>
                <p:cNvSpPr>
                  <a:spLocks/>
                </p:cNvSpPr>
                <p:nvPr/>
              </p:nvSpPr>
              <p:spPr bwMode="auto">
                <a:xfrm>
                  <a:off x="1245" y="2316"/>
                  <a:ext cx="1438" cy="1733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08998" name="Freeform 38" descr="Cork"/>
                <p:cNvSpPr>
                  <a:spLocks/>
                </p:cNvSpPr>
                <p:nvPr/>
              </p:nvSpPr>
              <p:spPr bwMode="auto">
                <a:xfrm>
                  <a:off x="1214" y="2506"/>
                  <a:ext cx="1438" cy="1733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08999" name="Picture 39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09000" name="Freeform 40"/>
            <p:cNvSpPr>
              <a:spLocks/>
            </p:cNvSpPr>
            <p:nvPr/>
          </p:nvSpPr>
          <p:spPr bwMode="auto">
            <a:xfrm>
              <a:off x="266" y="2649"/>
              <a:ext cx="1438" cy="1733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9001" name="Freeform 41"/>
            <p:cNvSpPr>
              <a:spLocks/>
            </p:cNvSpPr>
            <p:nvPr/>
          </p:nvSpPr>
          <p:spPr bwMode="auto">
            <a:xfrm>
              <a:off x="306" y="2647"/>
              <a:ext cx="1438" cy="1733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9002" name="Freeform 42"/>
            <p:cNvSpPr>
              <a:spLocks/>
            </p:cNvSpPr>
            <p:nvPr/>
          </p:nvSpPr>
          <p:spPr bwMode="auto">
            <a:xfrm>
              <a:off x="1725" y="2583"/>
              <a:ext cx="1438" cy="1733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9003" name="Freeform 43"/>
            <p:cNvSpPr>
              <a:spLocks/>
            </p:cNvSpPr>
            <p:nvPr/>
          </p:nvSpPr>
          <p:spPr bwMode="auto">
            <a:xfrm>
              <a:off x="375" y="1020"/>
              <a:ext cx="1438" cy="1733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09004" name="Freeform 44"/>
            <p:cNvSpPr>
              <a:spLocks/>
            </p:cNvSpPr>
            <p:nvPr/>
          </p:nvSpPr>
          <p:spPr bwMode="auto">
            <a:xfrm>
              <a:off x="2149" y="1007"/>
              <a:ext cx="1438" cy="1733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809005" name="Rectangle 45"/>
          <p:cNvSpPr>
            <a:spLocks noChangeArrowheads="1"/>
          </p:cNvSpPr>
          <p:nvPr/>
        </p:nvSpPr>
        <p:spPr bwMode="auto">
          <a:xfrm>
            <a:off x="4979991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809006" name="Picture 4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164" b="10211"/>
          <a:stretch>
            <a:fillRect/>
          </a:stretch>
        </p:blipFill>
        <p:spPr bwMode="auto">
          <a:xfrm>
            <a:off x="4979988" y="444503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9007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9008" name="Rectangle 48"/>
          <p:cNvSpPr>
            <a:spLocks noChangeArrowheads="1"/>
          </p:cNvSpPr>
          <p:nvPr/>
        </p:nvSpPr>
        <p:spPr bwMode="auto">
          <a:xfrm>
            <a:off x="4999039" y="461966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9016" name="Text Box 56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809017" name="Oval 57"/>
          <p:cNvSpPr>
            <a:spLocks noChangeArrowheads="1"/>
          </p:cNvSpPr>
          <p:nvPr/>
        </p:nvSpPr>
        <p:spPr bwMode="auto">
          <a:xfrm>
            <a:off x="1254128" y="6411914"/>
            <a:ext cx="3305176" cy="792161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9019" name="Rectangle 59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09020" name="Text Box 60"/>
          <p:cNvSpPr txBox="1">
            <a:spLocks noChangeArrowheads="1"/>
          </p:cNvSpPr>
          <p:nvPr/>
        </p:nvSpPr>
        <p:spPr bwMode="auto">
          <a:xfrm>
            <a:off x="9107267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809021" name="Text Box 61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19</a:t>
            </a:r>
          </a:p>
        </p:txBody>
      </p:sp>
      <p:sp>
        <p:nvSpPr>
          <p:cNvPr id="809025" name="Rectangle 65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9028" name="AutoShape 68"/>
          <p:cNvSpPr>
            <a:spLocks noChangeArrowheads="1"/>
          </p:cNvSpPr>
          <p:nvPr/>
        </p:nvSpPr>
        <p:spPr bwMode="auto">
          <a:xfrm>
            <a:off x="5348292" y="6086475"/>
            <a:ext cx="4010025" cy="704849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09029" name="Rectangle 69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809030" name="Text Box 70"/>
          <p:cNvSpPr txBox="1">
            <a:spLocks noChangeArrowheads="1"/>
          </p:cNvSpPr>
          <p:nvPr/>
        </p:nvSpPr>
        <p:spPr bwMode="auto">
          <a:xfrm>
            <a:off x="5357813" y="609917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munG½R)ahaMdl; 1400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sp>
        <p:nvSpPr>
          <p:cNvPr id="809031" name="Text Box 71"/>
          <p:cNvSpPr txBox="1">
            <a:spLocks noChangeArrowheads="1"/>
          </p:cNvSpPr>
          <p:nvPr/>
        </p:nvSpPr>
        <p:spPr bwMode="auto">
          <a:xfrm>
            <a:off x="5030788" y="2112966"/>
            <a:ext cx="4572000" cy="531244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sz="6000">
                <a:solidFill>
                  <a:srgbClr val="FFEA18"/>
                </a:solidFill>
                <a:latin typeface="Limon S1" charset="0"/>
              </a:rPr>
              <a:t>esovePATaMg 5 én</a:t>
            </a:r>
            <a:endParaRPr lang="en-US" sz="6000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ja-JP" altLang="en-US" sz="48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7200">
                <a:solidFill>
                  <a:srgbClr val="FFEA18"/>
                </a:solidFill>
                <a:latin typeface="Limon R1" charset="0"/>
              </a:rPr>
              <a:t>Rkitüvin½y</a:t>
            </a:r>
            <a:r>
              <a:rPr lang="ja-JP" altLang="en-US" sz="4800">
                <a:solidFill>
                  <a:srgbClr val="FFEA18"/>
                </a:solidFill>
                <a:latin typeface="Arial"/>
              </a:rPr>
              <a:t>”</a:t>
            </a:r>
            <a:endParaRPr lang="en-US" sz="4800" u="sng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en-US" sz="6000">
                <a:solidFill>
                  <a:srgbClr val="FFEA18"/>
                </a:solidFill>
                <a:latin typeface="Limon S1" charset="0"/>
              </a:rPr>
              <a:t>rW</a:t>
            </a:r>
            <a:endParaRPr lang="en-US" sz="280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30000"/>
              </a:lnSpc>
              <a:spcBef>
                <a:spcPct val="50000"/>
              </a:spcBef>
            </a:pPr>
            <a:r>
              <a:rPr lang="ja-JP" altLang="en-US" sz="48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7200">
                <a:solidFill>
                  <a:srgbClr val="FFEA18"/>
                </a:solidFill>
                <a:latin typeface="Limon R1" charset="0"/>
              </a:rPr>
              <a:t>fUra: </a:t>
            </a:r>
            <a:r>
              <a:rPr lang="en-US" sz="3200">
                <a:solidFill>
                  <a:srgbClr val="FFEA18"/>
                </a:solidFill>
                <a:latin typeface="Kosher-Normal" charset="0"/>
              </a:rPr>
              <a:t>THE TORAH</a:t>
            </a:r>
            <a:r>
              <a:rPr lang="ja-JP" altLang="en-US" sz="4800">
                <a:solidFill>
                  <a:srgbClr val="FFEA18"/>
                </a:solidFill>
                <a:latin typeface="Arial"/>
              </a:rPr>
              <a:t>”</a:t>
            </a:r>
            <a:endParaRPr lang="en-US" sz="4800">
              <a:solidFill>
                <a:srgbClr val="FFEA18"/>
              </a:solidFill>
              <a:latin typeface="Kosher-Normal" charset="0"/>
            </a:endParaRPr>
          </a:p>
        </p:txBody>
      </p:sp>
      <p:sp>
        <p:nvSpPr>
          <p:cNvPr id="809033" name="Text Box 73"/>
          <p:cNvSpPr txBox="1">
            <a:spLocks noChangeArrowheads="1"/>
          </p:cNvSpPr>
          <p:nvPr/>
        </p:nvSpPr>
        <p:spPr bwMode="auto">
          <a:xfrm>
            <a:off x="3857625" y="6475416"/>
            <a:ext cx="741363" cy="6104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 i="1">
                <a:latin typeface="Limon S1" charset="0"/>
              </a:rPr>
              <a:t>Ts</a:t>
            </a:r>
            <a:endParaRPr lang="en-US" sz="2000" b="0" i="1">
              <a:latin typeface="Kosher-Normal" charset="0"/>
            </a:endParaRPr>
          </a:p>
        </p:txBody>
      </p:sp>
      <p:grpSp>
        <p:nvGrpSpPr>
          <p:cNvPr id="809034" name="Group 74"/>
          <p:cNvGrpSpPr>
            <a:grpSpLocks/>
          </p:cNvGrpSpPr>
          <p:nvPr/>
        </p:nvGrpSpPr>
        <p:grpSpPr bwMode="auto">
          <a:xfrm>
            <a:off x="3551247" y="793749"/>
            <a:ext cx="795337" cy="928688"/>
            <a:chOff x="2237" y="500"/>
            <a:chExt cx="501" cy="585"/>
          </a:xfrm>
        </p:grpSpPr>
        <p:sp>
          <p:nvSpPr>
            <p:cNvPr id="809035" name="Text Box 75"/>
            <p:cNvSpPr txBox="1">
              <a:spLocks noChangeArrowheads="1"/>
            </p:cNvSpPr>
            <p:nvPr/>
          </p:nvSpPr>
          <p:spPr bwMode="auto">
            <a:xfrm>
              <a:off x="2271" y="500"/>
              <a:ext cx="467" cy="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200" i="1">
                  <a:latin typeface="Limon S1" charset="0"/>
                </a:rPr>
                <a:t>Gs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809036" name="Group 76"/>
            <p:cNvGrpSpPr>
              <a:grpSpLocks/>
            </p:cNvGrpSpPr>
            <p:nvPr/>
          </p:nvGrpSpPr>
          <p:grpSpPr bwMode="auto">
            <a:xfrm>
              <a:off x="2237" y="531"/>
              <a:ext cx="465" cy="554"/>
              <a:chOff x="267" y="711"/>
              <a:chExt cx="3767" cy="3672"/>
            </a:xfrm>
          </p:grpSpPr>
          <p:grpSp>
            <p:nvGrpSpPr>
              <p:cNvPr id="809037" name="Group 77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809038" name="Group 78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809039" name="Freeform 79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9040" name="Freeform 80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809041" name="Picture 81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09042" name="Freeform 82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9043" name="Freeform 83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9044" name="Freeform 84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9045" name="Freeform 85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9046" name="Freeform 86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09047" name="Group 87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809048" name="Picture 88" descr="BACKGR~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09049" name="WordArt 89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9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1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266" name="Rectangle 2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2828FF">
                  <a:gamma/>
                  <a:shade val="0"/>
                  <a:invGamma/>
                </a:srgbClr>
              </a:gs>
              <a:gs pos="50000">
                <a:srgbClr val="2828FF"/>
              </a:gs>
              <a:gs pos="100000">
                <a:srgbClr val="2828FF">
                  <a:gamma/>
                  <a:shade val="0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779267" name="Rectangle 3"/>
          <p:cNvSpPr>
            <a:spLocks noChangeArrowheads="1"/>
          </p:cNvSpPr>
          <p:nvPr/>
        </p:nvSpPr>
        <p:spPr bwMode="auto">
          <a:xfrm>
            <a:off x="750888" y="865191"/>
            <a:ext cx="8870950" cy="6465887"/>
          </a:xfrm>
          <a:prstGeom prst="rect">
            <a:avLst/>
          </a:prstGeom>
          <a:solidFill>
            <a:srgbClr val="08080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779268" name="Text Box 4"/>
          <p:cNvSpPr txBox="1">
            <a:spLocks noChangeArrowheads="1"/>
          </p:cNvSpPr>
          <p:nvPr/>
        </p:nvSpPr>
        <p:spPr bwMode="auto">
          <a:xfrm>
            <a:off x="9766660" y="6466655"/>
            <a:ext cx="205659" cy="441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1835" tIns="50917" rIns="101835" bIns="50917" anchor="ctr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2200" b="0">
              <a:solidFill>
                <a:srgbClr val="FFA27C"/>
              </a:solidFill>
              <a:latin typeface="Comic Sans MS" charset="0"/>
            </a:endParaRPr>
          </a:p>
        </p:txBody>
      </p:sp>
      <p:pic>
        <p:nvPicPr>
          <p:cNvPr id="779269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566" y="738188"/>
            <a:ext cx="8639175" cy="64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40161" dir="1106097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779270" name="Rectangle 6"/>
          <p:cNvSpPr>
            <a:spLocks noChangeArrowheads="1"/>
          </p:cNvSpPr>
          <p:nvPr/>
        </p:nvSpPr>
        <p:spPr bwMode="auto">
          <a:xfrm>
            <a:off x="-1152525" y="1389064"/>
            <a:ext cx="8658225" cy="6392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07763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779271" name="Text Box 7"/>
          <p:cNvSpPr txBox="1">
            <a:spLocks noChangeArrowheads="1"/>
          </p:cNvSpPr>
          <p:nvPr/>
        </p:nvSpPr>
        <p:spPr bwMode="auto">
          <a:xfrm>
            <a:off x="344491" y="250825"/>
            <a:ext cx="9121775" cy="4078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>
            <a:lvl1pPr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55613"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2000">
              <a:latin typeface="Comic Sans MS" charset="0"/>
            </a:endParaRPr>
          </a:p>
        </p:txBody>
      </p:sp>
      <p:sp>
        <p:nvSpPr>
          <p:cNvPr id="779272" name="Text Box 8"/>
          <p:cNvSpPr txBox="1">
            <a:spLocks noChangeArrowheads="1"/>
          </p:cNvSpPr>
          <p:nvPr/>
        </p:nvSpPr>
        <p:spPr bwMode="auto">
          <a:xfrm>
            <a:off x="344491" y="4541839"/>
            <a:ext cx="9713912" cy="4078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>
            <a:lvl1pPr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55613"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2000">
              <a:latin typeface="Comic Sans MS" charset="0"/>
            </a:endParaRPr>
          </a:p>
        </p:txBody>
      </p:sp>
      <p:pic>
        <p:nvPicPr>
          <p:cNvPr id="779273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4" y="701676"/>
            <a:ext cx="8639175" cy="6403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7501" dir="1676261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779274" name="Rectangle 10"/>
          <p:cNvSpPr>
            <a:spLocks noChangeArrowheads="1"/>
          </p:cNvSpPr>
          <p:nvPr/>
        </p:nvSpPr>
        <p:spPr bwMode="auto">
          <a:xfrm>
            <a:off x="682625" y="3720588"/>
            <a:ext cx="8643938" cy="359800"/>
          </a:xfrm>
          <a:prstGeom prst="rect">
            <a:avLst/>
          </a:prstGeom>
          <a:solidFill>
            <a:srgbClr val="080808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82002" tIns="41000" rIns="82002" bIns="41000" anchor="ctr">
            <a:spAutoFit/>
          </a:bodyPr>
          <a:lstStyle/>
          <a:p>
            <a:endParaRPr lang="en-US"/>
          </a:p>
        </p:txBody>
      </p:sp>
      <p:sp>
        <p:nvSpPr>
          <p:cNvPr id="779275" name="Text Box 11"/>
          <p:cNvSpPr txBox="1">
            <a:spLocks noChangeArrowheads="1"/>
          </p:cNvSpPr>
          <p:nvPr/>
        </p:nvSpPr>
        <p:spPr bwMode="auto">
          <a:xfrm>
            <a:off x="293688" y="2320720"/>
            <a:ext cx="9478962" cy="5528086"/>
          </a:xfrm>
          <a:prstGeom prst="rect">
            <a:avLst/>
          </a:prstGeom>
          <a:noFill/>
          <a:ln>
            <a:noFill/>
          </a:ln>
          <a:effectLst>
            <a:outerShdw blurRad="63500" dist="81320" dir="3080412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67" tIns="45682" rIns="91367" bIns="45682" anchor="ctr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6000">
                <a:solidFill>
                  <a:schemeClr val="bg1"/>
                </a:solidFill>
                <a:latin typeface="Limon R1" charset="0"/>
              </a:rPr>
              <a:t>EpñkTI 7</a:t>
            </a:r>
            <a:r>
              <a:rPr lang="en-US" sz="6000">
                <a:solidFill>
                  <a:srgbClr val="FFEA18"/>
                </a:solidFill>
                <a:latin typeface="Limon R1" charset="0"/>
              </a:rPr>
              <a:t> </a:t>
            </a:r>
            <a:r>
              <a:rPr lang="en-US" sz="3600">
                <a:solidFill>
                  <a:srgbClr val="FFEA18"/>
                </a:solidFill>
                <a:latin typeface="Arial" charset="0"/>
              </a:rPr>
              <a:t>   </a:t>
            </a:r>
          </a:p>
          <a:p>
            <a:pPr algn="ctr">
              <a:spcBef>
                <a:spcPct val="50000"/>
              </a:spcBef>
            </a:pPr>
            <a:r>
              <a:rPr lang="en-US" sz="1800" b="0">
                <a:latin typeface="Comic Sans MS" charset="0"/>
              </a:rPr>
              <a:t> </a:t>
            </a:r>
            <a:r>
              <a:rPr lang="en-US" sz="7200" i="1">
                <a:solidFill>
                  <a:srgbClr val="43F22C"/>
                </a:solidFill>
                <a:latin typeface="Limon S1" charset="0"/>
              </a:rPr>
              <a:t>karerobcMdak;esovePA  </a:t>
            </a:r>
          </a:p>
          <a:p>
            <a:pPr algn="ctr">
              <a:lnSpc>
                <a:spcPct val="30000"/>
              </a:lnSpc>
              <a:spcBef>
                <a:spcPct val="50000"/>
              </a:spcBef>
            </a:pPr>
            <a:r>
              <a:rPr lang="en-US" sz="7200" i="1">
                <a:solidFill>
                  <a:srgbClr val="43F22C"/>
                </a:solidFill>
                <a:latin typeface="Limon S1" charset="0"/>
              </a:rPr>
              <a:t>eTAtamlMdab;</a:t>
            </a:r>
            <a:r>
              <a:rPr lang="en-US" sz="7200" i="1">
                <a:solidFill>
                  <a:schemeClr val="bg1"/>
                </a:solidFill>
                <a:latin typeface="Limon S1" charset="0"/>
              </a:rPr>
              <a:t>   sBaØacas;</a:t>
            </a:r>
            <a:r>
              <a:rPr lang="en-US" sz="7200" b="0">
                <a:latin typeface="Comic Sans MS" charset="0"/>
              </a:rPr>
              <a:t> </a:t>
            </a:r>
            <a:endParaRPr lang="en-US" sz="7200" i="1">
              <a:solidFill>
                <a:schemeClr val="bg1"/>
              </a:solidFill>
              <a:latin typeface="Arial" charset="0"/>
            </a:endParaRPr>
          </a:p>
        </p:txBody>
      </p:sp>
      <p:grpSp>
        <p:nvGrpSpPr>
          <p:cNvPr id="779276" name="Group 12"/>
          <p:cNvGrpSpPr>
            <a:grpSpLocks/>
          </p:cNvGrpSpPr>
          <p:nvPr/>
        </p:nvGrpSpPr>
        <p:grpSpPr bwMode="auto">
          <a:xfrm>
            <a:off x="763591" y="1613750"/>
            <a:ext cx="8509001" cy="2627205"/>
            <a:chOff x="437" y="897"/>
            <a:chExt cx="4873" cy="1460"/>
          </a:xfrm>
        </p:grpSpPr>
        <p:sp>
          <p:nvSpPr>
            <p:cNvPr id="779277" name="Text Box 13"/>
            <p:cNvSpPr txBox="1">
              <a:spLocks noChangeArrowheads="1"/>
            </p:cNvSpPr>
            <p:nvPr/>
          </p:nvSpPr>
          <p:spPr bwMode="auto">
            <a:xfrm>
              <a:off x="437" y="897"/>
              <a:ext cx="4848" cy="1460"/>
            </a:xfrm>
            <a:prstGeom prst="rect">
              <a:avLst/>
            </a:prstGeom>
            <a:noFill/>
            <a:ln>
              <a:noFill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35" tIns="50918" rIns="101835" bIns="50918" anchor="ctr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0" i="1">
                  <a:solidFill>
                    <a:srgbClr val="FFFC1E"/>
                  </a:solidFill>
                  <a:latin typeface="Limon R1" charset="0"/>
                </a:rPr>
                <a:t>PaBsMxan;rbs;RBHKm&lt;Ir&gt;&gt;&gt;</a:t>
              </a:r>
              <a:endParaRPr lang="en-US" sz="7400" b="0" i="1">
                <a:solidFill>
                  <a:srgbClr val="FFFC1E"/>
                </a:solidFill>
                <a:latin typeface="Kosher-Normal" charset="0"/>
              </a:endParaRPr>
            </a:p>
          </p:txBody>
        </p:sp>
        <p:sp>
          <p:nvSpPr>
            <p:cNvPr id="779278" name="Text Box 14"/>
            <p:cNvSpPr txBox="1">
              <a:spLocks noChangeArrowheads="1"/>
            </p:cNvSpPr>
            <p:nvPr/>
          </p:nvSpPr>
          <p:spPr bwMode="auto">
            <a:xfrm>
              <a:off x="5076" y="1396"/>
              <a:ext cx="234" cy="245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35" tIns="50918" rIns="101835" bIns="50918" anchor="ctr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2200" i="1">
                  <a:solidFill>
                    <a:srgbClr val="FFFC1E"/>
                  </a:solidFill>
                  <a:latin typeface="Arial" charset="0"/>
                </a:rPr>
                <a:t>®</a:t>
              </a:r>
            </a:p>
          </p:txBody>
        </p:sp>
      </p:grpSp>
      <p:sp>
        <p:nvSpPr>
          <p:cNvPr id="779279" name="Text Box 15"/>
          <p:cNvSpPr txBox="1">
            <a:spLocks noChangeArrowheads="1"/>
          </p:cNvSpPr>
          <p:nvPr/>
        </p:nvSpPr>
        <p:spPr bwMode="auto">
          <a:xfrm>
            <a:off x="550866" y="6195467"/>
            <a:ext cx="8942387" cy="651966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67" tIns="45682" rIns="91367" bIns="45682" anchor="ctr">
            <a:spAutoFit/>
          </a:bodyPr>
          <a:lstStyle>
            <a:lvl1pPr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55613"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algn="l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3600" i="1">
              <a:solidFill>
                <a:schemeClr val="hlink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Arial" charset="0"/>
            </a:endParaRPr>
          </a:p>
        </p:txBody>
      </p:sp>
      <p:sp>
        <p:nvSpPr>
          <p:cNvPr id="779280" name="Rectangle 16"/>
          <p:cNvSpPr>
            <a:spLocks noChangeArrowheads="1"/>
          </p:cNvSpPr>
          <p:nvPr/>
        </p:nvSpPr>
        <p:spPr bwMode="auto">
          <a:xfrm>
            <a:off x="681041" y="677863"/>
            <a:ext cx="8656637" cy="6392862"/>
          </a:xfrm>
          <a:prstGeom prst="rect">
            <a:avLst/>
          </a:prstGeom>
          <a:noFill/>
          <a:ln w="190500">
            <a:solidFill>
              <a:srgbClr val="790015"/>
            </a:solidFill>
            <a:miter lim="800000"/>
            <a:headEnd/>
            <a:tailEnd/>
          </a:ln>
          <a:effectLst>
            <a:outerShdw blurRad="63500" algn="ctr" rotWithShape="0">
              <a:schemeClr val="bg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779284" name="Text Box 20"/>
          <p:cNvSpPr txBox="1">
            <a:spLocks noChangeArrowheads="1"/>
          </p:cNvSpPr>
          <p:nvPr/>
        </p:nvSpPr>
        <p:spPr bwMode="auto">
          <a:xfrm>
            <a:off x="939803" y="1495424"/>
            <a:ext cx="8124826" cy="1988223"/>
          </a:xfrm>
          <a:prstGeom prst="rect">
            <a:avLst/>
          </a:prstGeom>
          <a:noFill/>
          <a:ln>
            <a:noFill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6000">
                <a:solidFill>
                  <a:schemeClr val="bg1"/>
                </a:solidFill>
                <a:latin typeface="Limon S1" charset="0"/>
              </a:rPr>
              <a:t>¬vaKWCakarerobcMeTAtamsac;erOg¡¦</a:t>
            </a:r>
            <a:r>
              <a:rPr lang="en-US" sz="6000" b="0">
                <a:latin typeface="Limon S1" charset="0"/>
              </a:rPr>
              <a:t> </a:t>
            </a:r>
          </a:p>
        </p:txBody>
      </p:sp>
      <p:sp>
        <p:nvSpPr>
          <p:cNvPr id="779285" name="Text Box 21"/>
          <p:cNvSpPr txBox="1">
            <a:spLocks noChangeArrowheads="1"/>
          </p:cNvSpPr>
          <p:nvPr/>
        </p:nvSpPr>
        <p:spPr bwMode="auto">
          <a:xfrm>
            <a:off x="478657" y="7360138"/>
            <a:ext cx="923874" cy="23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900">
                <a:solidFill>
                  <a:schemeClr val="bg1"/>
                </a:solidFill>
                <a:latin typeface="Arial" charset="0"/>
              </a:rPr>
              <a:t>©2003 TBBMI</a:t>
            </a:r>
          </a:p>
        </p:txBody>
      </p:sp>
      <p:sp>
        <p:nvSpPr>
          <p:cNvPr id="779286" name="Text Box 22"/>
          <p:cNvSpPr txBox="1">
            <a:spLocks noChangeArrowheads="1"/>
          </p:cNvSpPr>
          <p:nvPr/>
        </p:nvSpPr>
        <p:spPr bwMode="auto">
          <a:xfrm>
            <a:off x="8532661" y="7340539"/>
            <a:ext cx="821044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>
                <a:solidFill>
                  <a:schemeClr val="bg1"/>
                </a:solidFill>
              </a:rPr>
              <a:t>7.5.07.02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79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79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79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79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79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79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9274" grpId="0" animBg="1"/>
      <p:bldP spid="779275" grpId="0" autoUpdateAnimBg="0"/>
      <p:bldP spid="779284" grpId="0" autoUpdateAnimBg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010" name="Rectangle 2"/>
          <p:cNvSpPr>
            <a:spLocks noChangeArrowheads="1"/>
          </p:cNvSpPr>
          <p:nvPr/>
        </p:nvSpPr>
        <p:spPr bwMode="auto">
          <a:xfrm>
            <a:off x="169866" y="7427916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 b="0">
              <a:latin typeface="Helvetica" charset="0"/>
            </a:endParaRPr>
          </a:p>
        </p:txBody>
      </p:sp>
      <p:sp>
        <p:nvSpPr>
          <p:cNvPr id="811011" name="Rectangle 3"/>
          <p:cNvSpPr>
            <a:spLocks noChangeArrowheads="1"/>
          </p:cNvSpPr>
          <p:nvPr/>
        </p:nvSpPr>
        <p:spPr bwMode="auto">
          <a:xfrm>
            <a:off x="685803" y="455616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11012" name="Line 4"/>
          <p:cNvSpPr>
            <a:spLocks noChangeShapeType="1"/>
          </p:cNvSpPr>
          <p:nvPr/>
        </p:nvSpPr>
        <p:spPr bwMode="auto">
          <a:xfrm flipV="1">
            <a:off x="1304925" y="515941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11013" name="Line 5"/>
          <p:cNvSpPr>
            <a:spLocks noChangeShapeType="1"/>
          </p:cNvSpPr>
          <p:nvPr/>
        </p:nvSpPr>
        <p:spPr bwMode="auto">
          <a:xfrm>
            <a:off x="1600204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11014" name="Line 6"/>
          <p:cNvSpPr>
            <a:spLocks noChangeShapeType="1"/>
          </p:cNvSpPr>
          <p:nvPr/>
        </p:nvSpPr>
        <p:spPr bwMode="auto">
          <a:xfrm flipV="1">
            <a:off x="1600204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11015" name="Line 7"/>
          <p:cNvSpPr>
            <a:spLocks noChangeShapeType="1"/>
          </p:cNvSpPr>
          <p:nvPr/>
        </p:nvSpPr>
        <p:spPr bwMode="auto">
          <a:xfrm>
            <a:off x="1600204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11016" name="Line 8"/>
          <p:cNvSpPr>
            <a:spLocks noChangeShapeType="1"/>
          </p:cNvSpPr>
          <p:nvPr/>
        </p:nvSpPr>
        <p:spPr bwMode="auto">
          <a:xfrm>
            <a:off x="1600204" y="6426201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11017" name="Line 9"/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11018" name="Rectangle 10"/>
          <p:cNvSpPr>
            <a:spLocks noChangeArrowheads="1"/>
          </p:cNvSpPr>
          <p:nvPr/>
        </p:nvSpPr>
        <p:spPr bwMode="auto">
          <a:xfrm>
            <a:off x="3752850" y="3230566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11019" name="Rectangle 11"/>
          <p:cNvSpPr>
            <a:spLocks noChangeArrowheads="1"/>
          </p:cNvSpPr>
          <p:nvPr/>
        </p:nvSpPr>
        <p:spPr bwMode="auto">
          <a:xfrm>
            <a:off x="2860675" y="1481139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11020" name="Rectangle 12"/>
          <p:cNvSpPr>
            <a:spLocks noChangeArrowheads="1"/>
          </p:cNvSpPr>
          <p:nvPr/>
        </p:nvSpPr>
        <p:spPr bwMode="auto">
          <a:xfrm>
            <a:off x="2838451" y="1450978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11021" name="AutoShape 13"/>
          <p:cNvSpPr>
            <a:spLocks noChangeArrowheads="1"/>
          </p:cNvSpPr>
          <p:nvPr/>
        </p:nvSpPr>
        <p:spPr bwMode="auto">
          <a:xfrm rot="18875570">
            <a:off x="2705893" y="3733007"/>
            <a:ext cx="590551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11022" name="Text Box 14"/>
          <p:cNvSpPr txBox="1">
            <a:spLocks noChangeArrowheads="1"/>
          </p:cNvSpPr>
          <p:nvPr/>
        </p:nvSpPr>
        <p:spPr bwMode="auto">
          <a:xfrm rot="16200000">
            <a:off x="-562769" y="2462157"/>
            <a:ext cx="3128963" cy="17162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latin typeface="Limon R1" charset="0"/>
              </a:rPr>
              <a:t>Rkitüvin½y</a:t>
            </a:r>
            <a:r>
              <a:rPr lang="en-US" sz="2800">
                <a:latin typeface="Arial Black" charset="0"/>
              </a:rPr>
              <a:t> (5)</a:t>
            </a:r>
          </a:p>
        </p:txBody>
      </p:sp>
      <p:sp>
        <p:nvSpPr>
          <p:cNvPr id="811023" name="Rectangle 15"/>
          <p:cNvSpPr>
            <a:spLocks noChangeArrowheads="1"/>
          </p:cNvSpPr>
          <p:nvPr/>
        </p:nvSpPr>
        <p:spPr bwMode="auto">
          <a:xfrm>
            <a:off x="2027241" y="4495800"/>
            <a:ext cx="33347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latin typeface="Limon R1" charset="0"/>
              </a:rPr>
              <a:t>nikçmnM </a:t>
            </a:r>
            <a:endParaRPr lang="en-US" sz="4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11024" name="Rectangle 16"/>
          <p:cNvSpPr>
            <a:spLocks noChangeArrowheads="1"/>
          </p:cNvSpPr>
          <p:nvPr/>
        </p:nvSpPr>
        <p:spPr bwMode="auto">
          <a:xfrm>
            <a:off x="1820863" y="5133975"/>
            <a:ext cx="3464741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latin typeface="Limon R1" charset="0"/>
              </a:rPr>
              <a:t>elvIvin½y </a:t>
            </a:r>
            <a:endParaRPr lang="en-US" sz="4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11025" name="Rectangle 17"/>
          <p:cNvSpPr>
            <a:spLocks noChangeArrowheads="1"/>
          </p:cNvSpPr>
          <p:nvPr/>
        </p:nvSpPr>
        <p:spPr bwMode="auto">
          <a:xfrm>
            <a:off x="1654175" y="6383338"/>
            <a:ext cx="3493670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latin typeface="Limon R1" charset="0"/>
              </a:rPr>
              <a:t>ecaTiykfa</a:t>
            </a:r>
            <a:r>
              <a:rPr lang="en-US" b="0"/>
              <a:t> </a:t>
            </a:r>
            <a:endParaRPr lang="en-US" sz="32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11026" name="Rectangle 18"/>
          <p:cNvSpPr>
            <a:spLocks noChangeArrowheads="1"/>
          </p:cNvSpPr>
          <p:nvPr/>
        </p:nvSpPr>
        <p:spPr bwMode="auto">
          <a:xfrm>
            <a:off x="1762125" y="5788028"/>
            <a:ext cx="3034935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latin typeface="Limon R1" charset="0"/>
              </a:rPr>
              <a:t>CnKNna </a:t>
            </a:r>
            <a:endParaRPr lang="en-US" sz="4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11027" name="Rectangle 19"/>
          <p:cNvSpPr>
            <a:spLocks noChangeArrowheads="1"/>
          </p:cNvSpPr>
          <p:nvPr/>
        </p:nvSpPr>
        <p:spPr bwMode="auto">
          <a:xfrm>
            <a:off x="1658941" y="704850"/>
            <a:ext cx="359135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latin typeface="Limon R1" charset="0"/>
              </a:rPr>
              <a:t>elakub,tþi </a:t>
            </a:r>
            <a:endParaRPr lang="en-US" sz="4000">
              <a:solidFill>
                <a:srgbClr val="000000"/>
              </a:solidFill>
              <a:latin typeface="Arial" charset="0"/>
            </a:endParaRPr>
          </a:p>
        </p:txBody>
      </p:sp>
      <p:grpSp>
        <p:nvGrpSpPr>
          <p:cNvPr id="811042" name="Group 34"/>
          <p:cNvGrpSpPr>
            <a:grpSpLocks/>
          </p:cNvGrpSpPr>
          <p:nvPr/>
        </p:nvGrpSpPr>
        <p:grpSpPr bwMode="auto">
          <a:xfrm>
            <a:off x="3819632" y="6499228"/>
            <a:ext cx="738083" cy="879737"/>
            <a:chOff x="266" y="711"/>
            <a:chExt cx="3768" cy="3671"/>
          </a:xfrm>
        </p:grpSpPr>
        <p:grpSp>
          <p:nvGrpSpPr>
            <p:cNvPr id="811043" name="Group 35"/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11044" name="Group 36"/>
              <p:cNvGrpSpPr>
                <a:grpSpLocks/>
              </p:cNvGrpSpPr>
              <p:nvPr/>
            </p:nvGrpSpPr>
            <p:grpSpPr bwMode="auto">
              <a:xfrm>
                <a:off x="3816" y="1046"/>
                <a:ext cx="1469" cy="1923"/>
                <a:chOff x="1214" y="2316"/>
                <a:chExt cx="1469" cy="1923"/>
              </a:xfrm>
            </p:grpSpPr>
            <p:sp>
              <p:nvSpPr>
                <p:cNvPr id="811045" name="Freeform 37" descr="Cork"/>
                <p:cNvSpPr>
                  <a:spLocks/>
                </p:cNvSpPr>
                <p:nvPr/>
              </p:nvSpPr>
              <p:spPr bwMode="auto">
                <a:xfrm>
                  <a:off x="1245" y="2316"/>
                  <a:ext cx="1438" cy="1733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11046" name="Freeform 38" descr="Cork"/>
                <p:cNvSpPr>
                  <a:spLocks/>
                </p:cNvSpPr>
                <p:nvPr/>
              </p:nvSpPr>
              <p:spPr bwMode="auto">
                <a:xfrm>
                  <a:off x="1214" y="2506"/>
                  <a:ext cx="1438" cy="1733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11047" name="Picture 39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11048" name="Freeform 40"/>
            <p:cNvSpPr>
              <a:spLocks/>
            </p:cNvSpPr>
            <p:nvPr/>
          </p:nvSpPr>
          <p:spPr bwMode="auto">
            <a:xfrm>
              <a:off x="266" y="2649"/>
              <a:ext cx="1438" cy="1733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1049" name="Freeform 41"/>
            <p:cNvSpPr>
              <a:spLocks/>
            </p:cNvSpPr>
            <p:nvPr/>
          </p:nvSpPr>
          <p:spPr bwMode="auto">
            <a:xfrm>
              <a:off x="306" y="2647"/>
              <a:ext cx="1438" cy="1733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1050" name="Freeform 42"/>
            <p:cNvSpPr>
              <a:spLocks/>
            </p:cNvSpPr>
            <p:nvPr/>
          </p:nvSpPr>
          <p:spPr bwMode="auto">
            <a:xfrm>
              <a:off x="1725" y="2583"/>
              <a:ext cx="1438" cy="1733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1051" name="Freeform 43"/>
            <p:cNvSpPr>
              <a:spLocks/>
            </p:cNvSpPr>
            <p:nvPr/>
          </p:nvSpPr>
          <p:spPr bwMode="auto">
            <a:xfrm>
              <a:off x="375" y="1020"/>
              <a:ext cx="1438" cy="1733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1052" name="Freeform 44"/>
            <p:cNvSpPr>
              <a:spLocks/>
            </p:cNvSpPr>
            <p:nvPr/>
          </p:nvSpPr>
          <p:spPr bwMode="auto">
            <a:xfrm>
              <a:off x="2149" y="1007"/>
              <a:ext cx="1438" cy="1733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811053" name="Rectangle 45"/>
          <p:cNvSpPr>
            <a:spLocks noChangeArrowheads="1"/>
          </p:cNvSpPr>
          <p:nvPr/>
        </p:nvSpPr>
        <p:spPr bwMode="auto">
          <a:xfrm>
            <a:off x="4979991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811054" name="Picture 4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164" b="10211"/>
          <a:stretch>
            <a:fillRect/>
          </a:stretch>
        </p:blipFill>
        <p:spPr bwMode="auto">
          <a:xfrm>
            <a:off x="4979988" y="444503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11055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11056" name="Rectangle 48"/>
          <p:cNvSpPr>
            <a:spLocks noChangeArrowheads="1"/>
          </p:cNvSpPr>
          <p:nvPr/>
        </p:nvSpPr>
        <p:spPr bwMode="auto">
          <a:xfrm>
            <a:off x="4999039" y="461966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11065" name="Text Box 57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811066" name="Rectangle 58"/>
          <p:cNvSpPr>
            <a:spLocks noChangeArrowheads="1"/>
          </p:cNvSpPr>
          <p:nvPr/>
        </p:nvSpPr>
        <p:spPr bwMode="auto">
          <a:xfrm>
            <a:off x="519113" y="288925"/>
            <a:ext cx="4256087" cy="7145338"/>
          </a:xfrm>
          <a:prstGeom prst="rect">
            <a:avLst/>
          </a:prstGeom>
          <a:noFill/>
          <a:ln w="203200" cmpd="tri">
            <a:solidFill>
              <a:schemeClr val="hlink"/>
            </a:solidFill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 algn="ctr"/>
            <a:endParaRPr lang="en-US">
              <a:solidFill>
                <a:schemeClr val="hlink"/>
              </a:solidFill>
            </a:endParaRPr>
          </a:p>
        </p:txBody>
      </p:sp>
      <p:sp>
        <p:nvSpPr>
          <p:cNvPr id="811068" name="Rectangle 60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11069" name="Text Box 61"/>
          <p:cNvSpPr txBox="1">
            <a:spLocks noChangeArrowheads="1"/>
          </p:cNvSpPr>
          <p:nvPr/>
        </p:nvSpPr>
        <p:spPr bwMode="auto">
          <a:xfrm>
            <a:off x="9107267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811070" name="Text Box 62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20</a:t>
            </a:r>
          </a:p>
        </p:txBody>
      </p:sp>
      <p:sp>
        <p:nvSpPr>
          <p:cNvPr id="811076" name="Rectangle 68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11079" name="AutoShape 71"/>
          <p:cNvSpPr>
            <a:spLocks noChangeArrowheads="1"/>
          </p:cNvSpPr>
          <p:nvPr/>
        </p:nvSpPr>
        <p:spPr bwMode="auto">
          <a:xfrm>
            <a:off x="5348292" y="6086475"/>
            <a:ext cx="4010025" cy="704849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11080" name="Rectangle 72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811082" name="Text Box 74"/>
          <p:cNvSpPr txBox="1">
            <a:spLocks noChangeArrowheads="1"/>
          </p:cNvSpPr>
          <p:nvPr/>
        </p:nvSpPr>
        <p:spPr bwMode="auto">
          <a:xfrm>
            <a:off x="5030788" y="2112966"/>
            <a:ext cx="4572000" cy="531244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sz="6000">
                <a:solidFill>
                  <a:srgbClr val="FFEA18"/>
                </a:solidFill>
                <a:latin typeface="Limon S1" charset="0"/>
              </a:rPr>
              <a:t>5 esovePAén</a:t>
            </a:r>
            <a:endParaRPr lang="en-US" sz="6000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ja-JP" altLang="en-US" sz="48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7200">
                <a:solidFill>
                  <a:srgbClr val="FFEA18"/>
                </a:solidFill>
                <a:latin typeface="Limon R1" charset="0"/>
              </a:rPr>
              <a:t>Rkitüvin½y</a:t>
            </a:r>
            <a:r>
              <a:rPr lang="ja-JP" altLang="en-US" sz="4800">
                <a:solidFill>
                  <a:srgbClr val="FFEA18"/>
                </a:solidFill>
                <a:latin typeface="Arial"/>
              </a:rPr>
              <a:t>”</a:t>
            </a:r>
            <a:endParaRPr lang="en-US" sz="4800" u="sng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en-US" sz="6000">
                <a:solidFill>
                  <a:srgbClr val="FFEA18"/>
                </a:solidFill>
                <a:latin typeface="Limon S1" charset="0"/>
              </a:rPr>
              <a:t>rW</a:t>
            </a:r>
            <a:endParaRPr lang="en-US" sz="280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30000"/>
              </a:lnSpc>
              <a:spcBef>
                <a:spcPct val="50000"/>
              </a:spcBef>
            </a:pPr>
            <a:r>
              <a:rPr lang="ja-JP" altLang="en-US" sz="48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7200">
                <a:solidFill>
                  <a:srgbClr val="FFEA18"/>
                </a:solidFill>
                <a:latin typeface="Limon R1" charset="0"/>
              </a:rPr>
              <a:t>fUra: </a:t>
            </a:r>
            <a:r>
              <a:rPr lang="en-US" sz="3200">
                <a:solidFill>
                  <a:srgbClr val="FFEA18"/>
                </a:solidFill>
                <a:latin typeface="Kosher-Normal" charset="0"/>
              </a:rPr>
              <a:t>THE TORAH</a:t>
            </a:r>
            <a:r>
              <a:rPr lang="ja-JP" altLang="en-US" sz="4800">
                <a:solidFill>
                  <a:srgbClr val="FFEA18"/>
                </a:solidFill>
                <a:latin typeface="Arial"/>
              </a:rPr>
              <a:t>”</a:t>
            </a:r>
            <a:endParaRPr lang="en-US" sz="4800">
              <a:solidFill>
                <a:srgbClr val="FFEA18"/>
              </a:solidFill>
              <a:latin typeface="Kosher-Normal" charset="0"/>
            </a:endParaRPr>
          </a:p>
        </p:txBody>
      </p:sp>
      <p:sp>
        <p:nvSpPr>
          <p:cNvPr id="811083" name="Text Box 75"/>
          <p:cNvSpPr txBox="1">
            <a:spLocks noChangeArrowheads="1"/>
          </p:cNvSpPr>
          <p:nvPr/>
        </p:nvSpPr>
        <p:spPr bwMode="auto">
          <a:xfrm>
            <a:off x="5357813" y="609917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munG½R)ahaMdl; 1400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sp>
        <p:nvSpPr>
          <p:cNvPr id="811116" name="Text Box 108"/>
          <p:cNvSpPr txBox="1">
            <a:spLocks noChangeArrowheads="1"/>
          </p:cNvSpPr>
          <p:nvPr/>
        </p:nvSpPr>
        <p:spPr bwMode="auto">
          <a:xfrm>
            <a:off x="3857625" y="6475416"/>
            <a:ext cx="741363" cy="6104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 i="1">
                <a:latin typeface="Limon S1" charset="0"/>
              </a:rPr>
              <a:t>Ts</a:t>
            </a:r>
            <a:endParaRPr lang="en-US" sz="2000" b="0" i="1">
              <a:latin typeface="Kosher-Normal" charset="0"/>
            </a:endParaRPr>
          </a:p>
        </p:txBody>
      </p:sp>
      <p:grpSp>
        <p:nvGrpSpPr>
          <p:cNvPr id="811141" name="Group 133"/>
          <p:cNvGrpSpPr>
            <a:grpSpLocks/>
          </p:cNvGrpSpPr>
          <p:nvPr/>
        </p:nvGrpSpPr>
        <p:grpSpPr bwMode="auto">
          <a:xfrm>
            <a:off x="3551247" y="793749"/>
            <a:ext cx="795337" cy="928688"/>
            <a:chOff x="2237" y="500"/>
            <a:chExt cx="501" cy="585"/>
          </a:xfrm>
        </p:grpSpPr>
        <p:sp>
          <p:nvSpPr>
            <p:cNvPr id="811142" name="Text Box 134"/>
            <p:cNvSpPr txBox="1">
              <a:spLocks noChangeArrowheads="1"/>
            </p:cNvSpPr>
            <p:nvPr/>
          </p:nvSpPr>
          <p:spPr bwMode="auto">
            <a:xfrm>
              <a:off x="2271" y="500"/>
              <a:ext cx="467" cy="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200" i="1">
                  <a:latin typeface="Limon S1" charset="0"/>
                </a:rPr>
                <a:t>Gs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811143" name="Group 135"/>
            <p:cNvGrpSpPr>
              <a:grpSpLocks/>
            </p:cNvGrpSpPr>
            <p:nvPr/>
          </p:nvGrpSpPr>
          <p:grpSpPr bwMode="auto">
            <a:xfrm>
              <a:off x="2237" y="531"/>
              <a:ext cx="465" cy="554"/>
              <a:chOff x="267" y="711"/>
              <a:chExt cx="3767" cy="3672"/>
            </a:xfrm>
          </p:grpSpPr>
          <p:grpSp>
            <p:nvGrpSpPr>
              <p:cNvPr id="811144" name="Group 136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811145" name="Group 137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811146" name="Freeform 138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1147" name="Freeform 139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811148" name="Picture 140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11149" name="Freeform 141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1150" name="Freeform 142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1151" name="Freeform 143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1152" name="Freeform 144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1153" name="Freeform 145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11154" name="Group 146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811155" name="Picture 147" descr="BACKGR~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1156" name="WordArt 148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1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1066" grpId="0" animBg="1" autoUpdateAnimBg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058" name="Rectangle 2"/>
          <p:cNvSpPr>
            <a:spLocks noChangeArrowheads="1"/>
          </p:cNvSpPr>
          <p:nvPr/>
        </p:nvSpPr>
        <p:spPr bwMode="auto">
          <a:xfrm>
            <a:off x="169866" y="7427916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 b="0">
              <a:latin typeface="Helvetica" charset="0"/>
            </a:endParaRPr>
          </a:p>
        </p:txBody>
      </p:sp>
      <p:sp>
        <p:nvSpPr>
          <p:cNvPr id="813059" name="Rectangle 3"/>
          <p:cNvSpPr>
            <a:spLocks noChangeArrowheads="1"/>
          </p:cNvSpPr>
          <p:nvPr/>
        </p:nvSpPr>
        <p:spPr bwMode="auto">
          <a:xfrm>
            <a:off x="685803" y="455616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13060" name="Line 4"/>
          <p:cNvSpPr>
            <a:spLocks noChangeShapeType="1"/>
          </p:cNvSpPr>
          <p:nvPr/>
        </p:nvSpPr>
        <p:spPr bwMode="auto">
          <a:xfrm flipV="1">
            <a:off x="1304925" y="515941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13061" name="Line 5"/>
          <p:cNvSpPr>
            <a:spLocks noChangeShapeType="1"/>
          </p:cNvSpPr>
          <p:nvPr/>
        </p:nvSpPr>
        <p:spPr bwMode="auto">
          <a:xfrm>
            <a:off x="1600204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13062" name="Line 6"/>
          <p:cNvSpPr>
            <a:spLocks noChangeShapeType="1"/>
          </p:cNvSpPr>
          <p:nvPr/>
        </p:nvSpPr>
        <p:spPr bwMode="auto">
          <a:xfrm flipV="1">
            <a:off x="1600204" y="5116513"/>
            <a:ext cx="2625725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13063" name="Line 7"/>
          <p:cNvSpPr>
            <a:spLocks noChangeShapeType="1"/>
          </p:cNvSpPr>
          <p:nvPr/>
        </p:nvSpPr>
        <p:spPr bwMode="auto">
          <a:xfrm>
            <a:off x="1600204" y="57626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13064" name="Line 8"/>
          <p:cNvSpPr>
            <a:spLocks noChangeShapeType="1"/>
          </p:cNvSpPr>
          <p:nvPr/>
        </p:nvSpPr>
        <p:spPr bwMode="auto">
          <a:xfrm>
            <a:off x="1600204" y="6426201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13065" name="Line 9"/>
          <p:cNvSpPr>
            <a:spLocks noChangeShapeType="1"/>
          </p:cNvSpPr>
          <p:nvPr/>
        </p:nvSpPr>
        <p:spPr bwMode="auto">
          <a:xfrm flipV="1">
            <a:off x="1630363" y="6986588"/>
            <a:ext cx="2609850" cy="12700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13066" name="Rectangle 10"/>
          <p:cNvSpPr>
            <a:spLocks noChangeArrowheads="1"/>
          </p:cNvSpPr>
          <p:nvPr/>
        </p:nvSpPr>
        <p:spPr bwMode="auto">
          <a:xfrm>
            <a:off x="3752850" y="3230566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13067" name="Rectangle 11"/>
          <p:cNvSpPr>
            <a:spLocks noChangeArrowheads="1"/>
          </p:cNvSpPr>
          <p:nvPr/>
        </p:nvSpPr>
        <p:spPr bwMode="auto">
          <a:xfrm>
            <a:off x="2860675" y="1481139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13068" name="Rectangle 12"/>
          <p:cNvSpPr>
            <a:spLocks noChangeArrowheads="1"/>
          </p:cNvSpPr>
          <p:nvPr/>
        </p:nvSpPr>
        <p:spPr bwMode="auto">
          <a:xfrm>
            <a:off x="2838451" y="1450978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13069" name="AutoShape 13"/>
          <p:cNvSpPr>
            <a:spLocks noChangeArrowheads="1"/>
          </p:cNvSpPr>
          <p:nvPr/>
        </p:nvSpPr>
        <p:spPr bwMode="auto">
          <a:xfrm rot="18875570">
            <a:off x="2705893" y="3733007"/>
            <a:ext cx="590551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13070" name="Text Box 14"/>
          <p:cNvSpPr txBox="1">
            <a:spLocks noChangeArrowheads="1"/>
          </p:cNvSpPr>
          <p:nvPr/>
        </p:nvSpPr>
        <p:spPr bwMode="auto">
          <a:xfrm rot="16200000">
            <a:off x="-545304" y="2424054"/>
            <a:ext cx="3128963" cy="17162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latin typeface="Limon R1" charset="0"/>
              </a:rPr>
              <a:t>Rkitüvin½y</a:t>
            </a:r>
            <a:r>
              <a:rPr lang="en-US" sz="2800">
                <a:latin typeface="Arial Black" charset="0"/>
              </a:rPr>
              <a:t>(5)</a:t>
            </a:r>
          </a:p>
        </p:txBody>
      </p:sp>
      <p:sp>
        <p:nvSpPr>
          <p:cNvPr id="813072" name="Rectangle 16"/>
          <p:cNvSpPr>
            <a:spLocks noChangeArrowheads="1"/>
          </p:cNvSpPr>
          <p:nvPr/>
        </p:nvSpPr>
        <p:spPr bwMode="auto">
          <a:xfrm>
            <a:off x="1820863" y="5114925"/>
            <a:ext cx="3464741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latin typeface="Limon R1" charset="0"/>
              </a:rPr>
              <a:t>elvIvin½y</a:t>
            </a:r>
            <a:r>
              <a:rPr lang="en-US" sz="40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813073" name="Rectangle 17"/>
          <p:cNvSpPr>
            <a:spLocks noChangeArrowheads="1"/>
          </p:cNvSpPr>
          <p:nvPr/>
        </p:nvSpPr>
        <p:spPr bwMode="auto">
          <a:xfrm>
            <a:off x="1501778" y="6383338"/>
            <a:ext cx="3493670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latin typeface="Limon R1" charset="0"/>
              </a:rPr>
              <a:t>ecaTiykfa</a:t>
            </a:r>
            <a:r>
              <a:rPr lang="en-US" b="0"/>
              <a:t> </a:t>
            </a:r>
            <a:endParaRPr lang="en-US" sz="32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13074" name="Rectangle 18"/>
          <p:cNvSpPr>
            <a:spLocks noChangeArrowheads="1"/>
          </p:cNvSpPr>
          <p:nvPr/>
        </p:nvSpPr>
        <p:spPr bwMode="auto">
          <a:xfrm>
            <a:off x="1762125" y="5788028"/>
            <a:ext cx="3034935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latin typeface="Limon R1" charset="0"/>
              </a:rPr>
              <a:t>CnKNna</a:t>
            </a:r>
            <a:r>
              <a:rPr lang="en-US" sz="40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813075" name="Rectangle 19"/>
          <p:cNvSpPr>
            <a:spLocks noChangeArrowheads="1"/>
          </p:cNvSpPr>
          <p:nvPr/>
        </p:nvSpPr>
        <p:spPr bwMode="auto">
          <a:xfrm>
            <a:off x="1658941" y="666753"/>
            <a:ext cx="359135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0">
                <a:latin typeface="Limon R1" charset="0"/>
              </a:rPr>
              <a:t>elakub,tþi </a:t>
            </a:r>
            <a:endParaRPr lang="en-US" sz="4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13076" name="Text Box 20"/>
          <p:cNvSpPr txBox="1">
            <a:spLocks noChangeArrowheads="1"/>
          </p:cNvSpPr>
          <p:nvPr/>
        </p:nvSpPr>
        <p:spPr bwMode="auto">
          <a:xfrm>
            <a:off x="3857625" y="6361116"/>
            <a:ext cx="741363" cy="12208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>
                <a:latin typeface="Limon S1" charset="0"/>
              </a:rPr>
              <a:t>T s</a:t>
            </a:r>
            <a:endParaRPr lang="en-US" sz="2000" b="0" i="1">
              <a:latin typeface="Kosher-Normal" charset="0"/>
            </a:endParaRPr>
          </a:p>
        </p:txBody>
      </p:sp>
      <p:grpSp>
        <p:nvGrpSpPr>
          <p:cNvPr id="813186" name="Group 130"/>
          <p:cNvGrpSpPr>
            <a:grpSpLocks/>
          </p:cNvGrpSpPr>
          <p:nvPr/>
        </p:nvGrpSpPr>
        <p:grpSpPr bwMode="auto">
          <a:xfrm>
            <a:off x="3595693" y="698504"/>
            <a:ext cx="788988" cy="2054225"/>
            <a:chOff x="2265" y="440"/>
            <a:chExt cx="497" cy="1294"/>
          </a:xfrm>
        </p:grpSpPr>
        <p:sp>
          <p:nvSpPr>
            <p:cNvPr id="813078" name="Text Box 22"/>
            <p:cNvSpPr txBox="1">
              <a:spLocks noChangeArrowheads="1"/>
            </p:cNvSpPr>
            <p:nvPr/>
          </p:nvSpPr>
          <p:spPr bwMode="auto">
            <a:xfrm>
              <a:off x="2295" y="440"/>
              <a:ext cx="467" cy="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600">
                  <a:latin typeface="Limon S1" charset="0"/>
                </a:rPr>
                <a:t>G 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813183" name="Group 127"/>
            <p:cNvGrpSpPr>
              <a:grpSpLocks/>
            </p:cNvGrpSpPr>
            <p:nvPr/>
          </p:nvGrpSpPr>
          <p:grpSpPr bwMode="auto">
            <a:xfrm>
              <a:off x="2265" y="495"/>
              <a:ext cx="464" cy="1239"/>
              <a:chOff x="2265" y="495"/>
              <a:chExt cx="464" cy="1239"/>
            </a:xfrm>
          </p:grpSpPr>
          <p:grpSp>
            <p:nvGrpSpPr>
              <p:cNvPr id="813080" name="Group 24"/>
              <p:cNvGrpSpPr>
                <a:grpSpLocks/>
              </p:cNvGrpSpPr>
              <p:nvPr/>
            </p:nvGrpSpPr>
            <p:grpSpPr bwMode="auto">
              <a:xfrm>
                <a:off x="2365" y="495"/>
                <a:ext cx="364" cy="418"/>
                <a:chOff x="2707" y="548"/>
                <a:chExt cx="2950" cy="2769"/>
              </a:xfrm>
            </p:grpSpPr>
            <p:grpSp>
              <p:nvGrpSpPr>
                <p:cNvPr id="813081" name="Group 25"/>
                <p:cNvGrpSpPr>
                  <a:grpSpLocks/>
                </p:cNvGrpSpPr>
                <p:nvPr/>
              </p:nvGrpSpPr>
              <p:grpSpPr bwMode="auto">
                <a:xfrm>
                  <a:off x="3816" y="1046"/>
                  <a:ext cx="1469" cy="1923"/>
                  <a:chOff x="1214" y="2316"/>
                  <a:chExt cx="1469" cy="1923"/>
                </a:xfrm>
              </p:grpSpPr>
              <p:sp>
                <p:nvSpPr>
                  <p:cNvPr id="813082" name="Freeform 26" descr="Cork"/>
                  <p:cNvSpPr>
                    <a:spLocks/>
                  </p:cNvSpPr>
                  <p:nvPr/>
                </p:nvSpPr>
                <p:spPr bwMode="auto">
                  <a:xfrm>
                    <a:off x="1245" y="2316"/>
                    <a:ext cx="1438" cy="1733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3083" name="Freeform 27" descr="Cork"/>
                  <p:cNvSpPr>
                    <a:spLocks/>
                  </p:cNvSpPr>
                  <p:nvPr/>
                </p:nvSpPr>
                <p:spPr bwMode="auto">
                  <a:xfrm>
                    <a:off x="1214" y="2506"/>
                    <a:ext cx="1438" cy="1733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813084" name="Picture 28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13085" name="Freeform 29"/>
              <p:cNvSpPr>
                <a:spLocks/>
              </p:cNvSpPr>
              <p:nvPr/>
            </p:nvSpPr>
            <p:spPr bwMode="auto">
              <a:xfrm>
                <a:off x="2265" y="1472"/>
                <a:ext cx="177" cy="262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3086" name="Freeform 30"/>
              <p:cNvSpPr>
                <a:spLocks/>
              </p:cNvSpPr>
              <p:nvPr/>
            </p:nvSpPr>
            <p:spPr bwMode="auto">
              <a:xfrm>
                <a:off x="2269" y="1471"/>
                <a:ext cx="177" cy="262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3087" name="Freeform 31"/>
              <p:cNvSpPr>
                <a:spLocks/>
              </p:cNvSpPr>
              <p:nvPr/>
            </p:nvSpPr>
            <p:spPr bwMode="auto">
              <a:xfrm>
                <a:off x="2445" y="1462"/>
                <a:ext cx="177" cy="262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3088" name="Freeform 32"/>
              <p:cNvSpPr>
                <a:spLocks/>
              </p:cNvSpPr>
              <p:nvPr/>
            </p:nvSpPr>
            <p:spPr bwMode="auto">
              <a:xfrm>
                <a:off x="2278" y="1226"/>
                <a:ext cx="177" cy="262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3089" name="Freeform 33"/>
              <p:cNvSpPr>
                <a:spLocks/>
              </p:cNvSpPr>
              <p:nvPr/>
            </p:nvSpPr>
            <p:spPr bwMode="auto">
              <a:xfrm>
                <a:off x="2497" y="1224"/>
                <a:ext cx="177" cy="262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13185" name="Group 129"/>
          <p:cNvGrpSpPr>
            <a:grpSpLocks/>
          </p:cNvGrpSpPr>
          <p:nvPr/>
        </p:nvGrpSpPr>
        <p:grpSpPr bwMode="auto">
          <a:xfrm>
            <a:off x="3763960" y="4665666"/>
            <a:ext cx="793750" cy="2401887"/>
            <a:chOff x="2371" y="2939"/>
            <a:chExt cx="500" cy="1513"/>
          </a:xfrm>
        </p:grpSpPr>
        <p:grpSp>
          <p:nvGrpSpPr>
            <p:cNvPr id="813184" name="Group 128"/>
            <p:cNvGrpSpPr>
              <a:grpSpLocks/>
            </p:cNvGrpSpPr>
            <p:nvPr/>
          </p:nvGrpSpPr>
          <p:grpSpPr bwMode="auto">
            <a:xfrm>
              <a:off x="2507" y="4034"/>
              <a:ext cx="364" cy="418"/>
              <a:chOff x="2507" y="4034"/>
              <a:chExt cx="364" cy="418"/>
            </a:xfrm>
          </p:grpSpPr>
          <p:grpSp>
            <p:nvGrpSpPr>
              <p:cNvPr id="813092" name="Group 36"/>
              <p:cNvGrpSpPr>
                <a:grpSpLocks/>
              </p:cNvGrpSpPr>
              <p:nvPr/>
            </p:nvGrpSpPr>
            <p:grpSpPr bwMode="auto">
              <a:xfrm>
                <a:off x="2643" y="4110"/>
                <a:ext cx="181" cy="290"/>
                <a:chOff x="1210" y="2316"/>
                <a:chExt cx="1473" cy="1925"/>
              </a:xfrm>
            </p:grpSpPr>
            <p:sp>
              <p:nvSpPr>
                <p:cNvPr id="813093" name="Freeform 37" descr="Cork"/>
                <p:cNvSpPr>
                  <a:spLocks/>
                </p:cNvSpPr>
                <p:nvPr/>
              </p:nvSpPr>
              <p:spPr bwMode="auto">
                <a:xfrm>
                  <a:off x="1241" y="2316"/>
                  <a:ext cx="1442" cy="1735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13094" name="Freeform 38" descr="Cork"/>
                <p:cNvSpPr>
                  <a:spLocks/>
                </p:cNvSpPr>
                <p:nvPr/>
              </p:nvSpPr>
              <p:spPr bwMode="auto">
                <a:xfrm>
                  <a:off x="1210" y="2506"/>
                  <a:ext cx="1442" cy="1735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13095" name="Picture 39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07" y="4034"/>
                <a:ext cx="364" cy="4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13096" name="Freeform 40"/>
            <p:cNvSpPr>
              <a:spLocks/>
            </p:cNvSpPr>
            <p:nvPr/>
          </p:nvSpPr>
          <p:spPr bwMode="auto">
            <a:xfrm>
              <a:off x="2371" y="3187"/>
              <a:ext cx="177" cy="262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3097" name="Freeform 41"/>
            <p:cNvSpPr>
              <a:spLocks/>
            </p:cNvSpPr>
            <p:nvPr/>
          </p:nvSpPr>
          <p:spPr bwMode="auto">
            <a:xfrm>
              <a:off x="2375" y="3186"/>
              <a:ext cx="177" cy="262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3098" name="Freeform 42"/>
            <p:cNvSpPr>
              <a:spLocks/>
            </p:cNvSpPr>
            <p:nvPr/>
          </p:nvSpPr>
          <p:spPr bwMode="auto">
            <a:xfrm>
              <a:off x="2551" y="3177"/>
              <a:ext cx="177" cy="262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3099" name="Freeform 43"/>
            <p:cNvSpPr>
              <a:spLocks/>
            </p:cNvSpPr>
            <p:nvPr/>
          </p:nvSpPr>
          <p:spPr bwMode="auto">
            <a:xfrm>
              <a:off x="2384" y="2941"/>
              <a:ext cx="177" cy="262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13100" name="Freeform 44"/>
            <p:cNvSpPr>
              <a:spLocks/>
            </p:cNvSpPr>
            <p:nvPr/>
          </p:nvSpPr>
          <p:spPr bwMode="auto">
            <a:xfrm>
              <a:off x="2603" y="2939"/>
              <a:ext cx="177" cy="262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813101" name="Rectangle 45"/>
          <p:cNvSpPr>
            <a:spLocks noChangeArrowheads="1"/>
          </p:cNvSpPr>
          <p:nvPr/>
        </p:nvSpPr>
        <p:spPr bwMode="auto">
          <a:xfrm>
            <a:off x="4979991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813102" name="Picture 4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164" b="10211"/>
          <a:stretch>
            <a:fillRect/>
          </a:stretch>
        </p:blipFill>
        <p:spPr bwMode="auto">
          <a:xfrm>
            <a:off x="4979988" y="444503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13103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813140" name="Group 84"/>
          <p:cNvGrpSpPr>
            <a:grpSpLocks/>
          </p:cNvGrpSpPr>
          <p:nvPr/>
        </p:nvGrpSpPr>
        <p:grpSpPr bwMode="auto">
          <a:xfrm>
            <a:off x="6024566" y="1873250"/>
            <a:ext cx="2693987" cy="3125788"/>
            <a:chOff x="1084" y="711"/>
            <a:chExt cx="2950" cy="2769"/>
          </a:xfrm>
        </p:grpSpPr>
        <p:grpSp>
          <p:nvGrpSpPr>
            <p:cNvPr id="813141" name="Group 85"/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13142" name="Group 86"/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13143" name="Freeform 87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13144" name="Freeform 88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813145" name="Picture 89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13146" name="Freeform 90"/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47" name="Freeform 91"/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48" name="Freeform 92"/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49" name="Freeform 93"/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50" name="Freeform 94"/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3104" name="Rectangle 48"/>
          <p:cNvSpPr>
            <a:spLocks noChangeArrowheads="1"/>
          </p:cNvSpPr>
          <p:nvPr/>
        </p:nvSpPr>
        <p:spPr bwMode="auto">
          <a:xfrm>
            <a:off x="4999039" y="461966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13118" name="Text Box 62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813119" name="Oval 63"/>
          <p:cNvSpPr>
            <a:spLocks noChangeArrowheads="1"/>
          </p:cNvSpPr>
          <p:nvPr/>
        </p:nvSpPr>
        <p:spPr bwMode="auto">
          <a:xfrm>
            <a:off x="3702052" y="6143628"/>
            <a:ext cx="1090613" cy="10382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 algn="ctr"/>
            <a:endParaRPr lang="en-US" sz="1400" b="0">
              <a:latin typeface="Helvetica" charset="0"/>
            </a:endParaRPr>
          </a:p>
        </p:txBody>
      </p:sp>
      <p:sp>
        <p:nvSpPr>
          <p:cNvPr id="813120" name="AutoShape 64"/>
          <p:cNvSpPr>
            <a:spLocks noChangeArrowheads="1"/>
          </p:cNvSpPr>
          <p:nvPr/>
        </p:nvSpPr>
        <p:spPr bwMode="auto">
          <a:xfrm rot="20250079">
            <a:off x="4783139" y="5945191"/>
            <a:ext cx="1309688" cy="56356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81320" dir="3080412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13114" name="Oval 58"/>
          <p:cNvSpPr>
            <a:spLocks noChangeArrowheads="1"/>
          </p:cNvSpPr>
          <p:nvPr/>
        </p:nvSpPr>
        <p:spPr bwMode="auto">
          <a:xfrm>
            <a:off x="3449641" y="425453"/>
            <a:ext cx="1090612" cy="10382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 algn="ctr"/>
            <a:endParaRPr lang="en-US" sz="1400" b="0">
              <a:latin typeface="Helvetica" charset="0"/>
            </a:endParaRPr>
          </a:p>
        </p:txBody>
      </p:sp>
      <p:sp>
        <p:nvSpPr>
          <p:cNvPr id="813121" name="AutoShape 65"/>
          <p:cNvSpPr>
            <a:spLocks noChangeArrowheads="1"/>
          </p:cNvSpPr>
          <p:nvPr/>
        </p:nvSpPr>
        <p:spPr bwMode="auto">
          <a:xfrm rot="2558072">
            <a:off x="4181478" y="1797054"/>
            <a:ext cx="2101850" cy="56356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81320" dir="3080412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pPr algn="ctr"/>
            <a:endParaRPr lang="en-US" b="0"/>
          </a:p>
        </p:txBody>
      </p:sp>
      <p:sp>
        <p:nvSpPr>
          <p:cNvPr id="813112" name="Rectangle 56"/>
          <p:cNvSpPr>
            <a:spLocks noChangeArrowheads="1"/>
          </p:cNvSpPr>
          <p:nvPr/>
        </p:nvSpPr>
        <p:spPr bwMode="auto">
          <a:xfrm>
            <a:off x="5734053" y="1782765"/>
            <a:ext cx="3275014" cy="4201631"/>
          </a:xfrm>
          <a:prstGeom prst="rect">
            <a:avLst/>
          </a:prstGeom>
          <a:noFill/>
          <a:ln>
            <a:noFill/>
          </a:ln>
          <a:effectLst>
            <a:outerShdw blurRad="63500" dist="81320" dir="3080412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40000"/>
              </a:lnSpc>
              <a:spcBef>
                <a:spcPct val="50000"/>
              </a:spcBef>
            </a:pPr>
            <a:endParaRPr lang="en-US" sz="3600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5300">
                <a:solidFill>
                  <a:srgbClr val="66FFFF"/>
                </a:solidFill>
                <a:latin typeface="Limon S1" charset="0"/>
              </a:rPr>
              <a:t>esckþItaMgsBaØa elakG½R)ahaM  elakub,tþi 12³1-3</a:t>
            </a:r>
            <a:r>
              <a:rPr lang="en-US" sz="5300" b="0">
                <a:solidFill>
                  <a:srgbClr val="66FFFF"/>
                </a:solidFill>
                <a:latin typeface="Limon S1" charset="0"/>
              </a:rPr>
              <a:t> </a:t>
            </a:r>
          </a:p>
        </p:txBody>
      </p:sp>
      <p:grpSp>
        <p:nvGrpSpPr>
          <p:cNvPr id="813162" name="Group 106"/>
          <p:cNvGrpSpPr>
            <a:grpSpLocks/>
          </p:cNvGrpSpPr>
          <p:nvPr/>
        </p:nvGrpSpPr>
        <p:grpSpPr bwMode="auto">
          <a:xfrm>
            <a:off x="6024566" y="4395791"/>
            <a:ext cx="2693987" cy="3125787"/>
            <a:chOff x="1084" y="711"/>
            <a:chExt cx="2950" cy="2769"/>
          </a:xfrm>
        </p:grpSpPr>
        <p:grpSp>
          <p:nvGrpSpPr>
            <p:cNvPr id="813163" name="Group 107"/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13164" name="Group 108"/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13165" name="Freeform 109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13166" name="Freeform 110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813167" name="Picture 111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13168" name="Freeform 112"/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69" name="Freeform 113"/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70" name="Freeform 114"/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71" name="Freeform 115"/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72" name="Freeform 116"/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3110" name="Rectangle 54"/>
          <p:cNvSpPr>
            <a:spLocks noChangeArrowheads="1"/>
          </p:cNvSpPr>
          <p:nvPr/>
        </p:nvSpPr>
        <p:spPr bwMode="auto">
          <a:xfrm>
            <a:off x="3093335" y="4879975"/>
            <a:ext cx="8673918" cy="1628686"/>
          </a:xfrm>
          <a:prstGeom prst="rect">
            <a:avLst/>
          </a:prstGeom>
          <a:noFill/>
          <a:ln>
            <a:noFill/>
          </a:ln>
          <a:effectLst>
            <a:outerShdw blurRad="63500" dist="81320" dir="3080412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8" tIns="45704" rIns="91408" bIns="45704">
            <a:spAutoFit/>
          </a:bodyPr>
          <a:lstStyle/>
          <a:p>
            <a:pPr algn="ctr">
              <a:lnSpc>
                <a:spcPct val="40000"/>
              </a:lnSpc>
              <a:spcBef>
                <a:spcPct val="50000"/>
              </a:spcBef>
            </a:pPr>
            <a:endParaRPr lang="en-US" sz="3600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en-US" sz="5300">
                <a:solidFill>
                  <a:srgbClr val="66FFFF"/>
                </a:solidFill>
                <a:latin typeface="Limon S1" charset="0"/>
              </a:rPr>
              <a:t>TwkdIénesckþItaMgsBaØa 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5300">
                <a:solidFill>
                  <a:srgbClr val="66FFFF"/>
                </a:solidFill>
                <a:latin typeface="Limon S1" charset="0"/>
              </a:rPr>
              <a:t>ecaTiykfa 30³ 1-10</a:t>
            </a:r>
            <a:r>
              <a:rPr lang="en-US" sz="5300" b="0">
                <a:latin typeface="Limon S1" charset="0"/>
              </a:rPr>
              <a:t> </a:t>
            </a:r>
          </a:p>
        </p:txBody>
      </p:sp>
      <p:sp>
        <p:nvSpPr>
          <p:cNvPr id="813173" name="Text Box 117"/>
          <p:cNvSpPr txBox="1">
            <a:spLocks noChangeArrowheads="1"/>
          </p:cNvSpPr>
          <p:nvPr/>
        </p:nvSpPr>
        <p:spPr bwMode="auto">
          <a:xfrm>
            <a:off x="9107267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813174" name="Text Box 118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21</a:t>
            </a:r>
          </a:p>
        </p:txBody>
      </p:sp>
      <p:sp>
        <p:nvSpPr>
          <p:cNvPr id="813175" name="Rectangle 119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13177" name="Text Box 121"/>
          <p:cNvSpPr txBox="1">
            <a:spLocks noChangeArrowheads="1"/>
          </p:cNvSpPr>
          <p:nvPr/>
        </p:nvSpPr>
        <p:spPr bwMode="auto">
          <a:xfrm>
            <a:off x="9667876" y="7254880"/>
            <a:ext cx="341314" cy="6462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/>
              <a:t>2	</a:t>
            </a:r>
          </a:p>
        </p:txBody>
      </p:sp>
      <p:sp>
        <p:nvSpPr>
          <p:cNvPr id="813179" name="Rectangle 123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813182" name="Rectangle 126"/>
          <p:cNvSpPr>
            <a:spLocks noChangeArrowheads="1"/>
          </p:cNvSpPr>
          <p:nvPr/>
        </p:nvSpPr>
        <p:spPr bwMode="auto">
          <a:xfrm>
            <a:off x="-214171" y="4438651"/>
            <a:ext cx="3519348" cy="10156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6000">
                <a:latin typeface="Limon R1" charset="0"/>
              </a:rPr>
              <a:t>nikçmnM</a:t>
            </a:r>
          </a:p>
        </p:txBody>
      </p:sp>
      <p:grpSp>
        <p:nvGrpSpPr>
          <p:cNvPr id="813187" name="Group 131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813188" name="Picture 132" descr="BACKGR~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3189" name="WordArt 133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13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13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3112" grpId="0" autoUpdateAnimBg="0"/>
      <p:bldP spid="813110" grpId="0" autoUpdateAnimBg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8801" name="Group 209"/>
          <p:cNvGrpSpPr>
            <a:grpSpLocks/>
          </p:cNvGrpSpPr>
          <p:nvPr/>
        </p:nvGrpSpPr>
        <p:grpSpPr bwMode="auto">
          <a:xfrm>
            <a:off x="4967291" y="398467"/>
            <a:ext cx="4738687" cy="6916737"/>
            <a:chOff x="3129" y="251"/>
            <a:chExt cx="2985" cy="4357"/>
          </a:xfrm>
        </p:grpSpPr>
        <p:sp>
          <p:nvSpPr>
            <p:cNvPr id="238802" name="Rectangle 210"/>
            <p:cNvSpPr>
              <a:spLocks noChangeArrowheads="1"/>
            </p:cNvSpPr>
            <p:nvPr/>
          </p:nvSpPr>
          <p:spPr bwMode="auto">
            <a:xfrm>
              <a:off x="3137" y="261"/>
              <a:ext cx="2966" cy="4315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238803" name="Picture 21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886" r="15105"/>
            <a:stretch>
              <a:fillRect/>
            </a:stretch>
          </p:blipFill>
          <p:spPr bwMode="auto">
            <a:xfrm>
              <a:off x="3129" y="270"/>
              <a:ext cx="2985" cy="43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8804" name="Rectangle 212"/>
            <p:cNvSpPr>
              <a:spLocks noChangeArrowheads="1"/>
            </p:cNvSpPr>
            <p:nvPr/>
          </p:nvSpPr>
          <p:spPr bwMode="auto">
            <a:xfrm>
              <a:off x="3130" y="278"/>
              <a:ext cx="2965" cy="4305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8805" name="Rectangle 213"/>
            <p:cNvSpPr>
              <a:spLocks noChangeArrowheads="1"/>
            </p:cNvSpPr>
            <p:nvPr/>
          </p:nvSpPr>
          <p:spPr bwMode="auto">
            <a:xfrm>
              <a:off x="3157" y="251"/>
              <a:ext cx="2957" cy="4315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38681" name="Text Box 89"/>
          <p:cNvSpPr txBox="1">
            <a:spLocks noChangeArrowheads="1"/>
          </p:cNvSpPr>
          <p:nvPr/>
        </p:nvSpPr>
        <p:spPr bwMode="auto">
          <a:xfrm>
            <a:off x="9691466" y="20928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238685" name="Text Box 93"/>
          <p:cNvSpPr txBox="1">
            <a:spLocks noChangeArrowheads="1"/>
          </p:cNvSpPr>
          <p:nvPr/>
        </p:nvSpPr>
        <p:spPr bwMode="auto">
          <a:xfrm>
            <a:off x="9732741" y="7280566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>
                <a:solidFill>
                  <a:srgbClr val="58478F"/>
                </a:solidFill>
              </a:rPr>
              <a:t> </a:t>
            </a:r>
          </a:p>
        </p:txBody>
      </p:sp>
      <p:sp>
        <p:nvSpPr>
          <p:cNvPr id="238798" name="Text Box 206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238799" name="Text Box 207"/>
          <p:cNvSpPr txBox="1">
            <a:spLocks noChangeArrowheads="1"/>
          </p:cNvSpPr>
          <p:nvPr/>
        </p:nvSpPr>
        <p:spPr bwMode="auto">
          <a:xfrm>
            <a:off x="9350129" y="7264992"/>
            <a:ext cx="184644" cy="3385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/>
              <a:t> </a:t>
            </a:r>
          </a:p>
        </p:txBody>
      </p:sp>
      <p:sp>
        <p:nvSpPr>
          <p:cNvPr id="238599" name="Rectangle 7"/>
          <p:cNvSpPr>
            <a:spLocks noChangeArrowheads="1"/>
          </p:cNvSpPr>
          <p:nvPr/>
        </p:nvSpPr>
        <p:spPr bwMode="auto">
          <a:xfrm>
            <a:off x="169866" y="7427916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 b="0">
              <a:latin typeface="Helvetica" charset="0"/>
            </a:endParaRPr>
          </a:p>
        </p:txBody>
      </p:sp>
      <p:sp>
        <p:nvSpPr>
          <p:cNvPr id="238821" name="Rectangle 229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238822" name="Rectangle 230"/>
          <p:cNvSpPr>
            <a:spLocks noChangeArrowheads="1"/>
          </p:cNvSpPr>
          <p:nvPr/>
        </p:nvSpPr>
        <p:spPr bwMode="auto">
          <a:xfrm>
            <a:off x="5170488" y="2351088"/>
            <a:ext cx="4349750" cy="180629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esovePA </a:t>
            </a:r>
          </a:p>
        </p:txBody>
      </p:sp>
      <p:sp>
        <p:nvSpPr>
          <p:cNvPr id="238823" name="Text Box 231"/>
          <p:cNvSpPr txBox="1">
            <a:spLocks noChangeArrowheads="1"/>
          </p:cNvSpPr>
          <p:nvPr/>
        </p:nvSpPr>
        <p:spPr bwMode="auto">
          <a:xfrm>
            <a:off x="5194300" y="4533901"/>
            <a:ext cx="4330700" cy="1373181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6000">
                <a:solidFill>
                  <a:srgbClr val="FFEA18"/>
                </a:solidFill>
                <a:latin typeface="Limon R1" charset="0"/>
              </a:rPr>
              <a:t>RbvtþisaRsþ</a:t>
            </a:r>
            <a:r>
              <a:rPr lang="ja-JP" altLang="en-US" sz="4300">
                <a:solidFill>
                  <a:srgbClr val="FFEA18"/>
                </a:solidFill>
                <a:latin typeface="Arial"/>
              </a:rPr>
              <a:t>”</a:t>
            </a:r>
            <a:endParaRPr lang="en-US" sz="430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238824" name="Text Box 232"/>
          <p:cNvSpPr txBox="1">
            <a:spLocks noChangeArrowheads="1"/>
          </p:cNvSpPr>
          <p:nvPr/>
        </p:nvSpPr>
        <p:spPr bwMode="auto">
          <a:xfrm>
            <a:off x="5586416" y="3654424"/>
            <a:ext cx="3621087" cy="26053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solidFill>
                  <a:srgbClr val="FFEA18"/>
                </a:solidFill>
                <a:latin typeface="Limon S1" charset="0"/>
              </a:rPr>
              <a:t>12 esovePAén</a:t>
            </a:r>
          </a:p>
        </p:txBody>
      </p:sp>
      <p:sp>
        <p:nvSpPr>
          <p:cNvPr id="238825" name="Text Box 233"/>
          <p:cNvSpPr txBox="1">
            <a:spLocks noChangeArrowheads="1"/>
          </p:cNvSpPr>
          <p:nvPr/>
        </p:nvSpPr>
        <p:spPr bwMode="auto">
          <a:xfrm>
            <a:off x="9107267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238826" name="Text Box 234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22</a:t>
            </a:r>
          </a:p>
        </p:txBody>
      </p:sp>
      <p:sp>
        <p:nvSpPr>
          <p:cNvPr id="238830" name="Rectangle 238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238831" name="Text Box 239"/>
          <p:cNvSpPr txBox="1">
            <a:spLocks noChangeArrowheads="1"/>
          </p:cNvSpPr>
          <p:nvPr/>
        </p:nvSpPr>
        <p:spPr bwMode="auto">
          <a:xfrm>
            <a:off x="5800728" y="5260978"/>
            <a:ext cx="3160713" cy="2479791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solidFill>
                  <a:srgbClr val="66FFFF"/>
                </a:solidFill>
                <a:latin typeface="Limon R1" charset="0"/>
              </a:rPr>
              <a:t>cUrcgcaMkEnøg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5300">
                <a:solidFill>
                  <a:srgbClr val="66FFFF"/>
                </a:solidFill>
                <a:latin typeface="Limon R1" charset="0"/>
              </a:rPr>
              <a:t>TaMgenaH</a:t>
            </a:r>
            <a:r>
              <a:rPr lang="en-US" sz="5300" b="0">
                <a:solidFill>
                  <a:srgbClr val="66FFFF"/>
                </a:solidFill>
                <a:latin typeface="Limon R1" charset="0"/>
              </a:rPr>
              <a:t> </a:t>
            </a:r>
            <a:r>
              <a:rPr lang="en-US" sz="3600">
                <a:solidFill>
                  <a:srgbClr val="66FFFF"/>
                </a:solidFill>
                <a:latin typeface="Arial" charset="0"/>
              </a:rPr>
              <a:t>!</a:t>
            </a:r>
          </a:p>
        </p:txBody>
      </p:sp>
      <p:sp>
        <p:nvSpPr>
          <p:cNvPr id="238832" name="Line 240"/>
          <p:cNvSpPr>
            <a:spLocks noChangeShapeType="1"/>
          </p:cNvSpPr>
          <p:nvPr/>
        </p:nvSpPr>
        <p:spPr bwMode="auto">
          <a:xfrm>
            <a:off x="1409703" y="360366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33" name="Line 241"/>
          <p:cNvSpPr>
            <a:spLocks noChangeShapeType="1"/>
          </p:cNvSpPr>
          <p:nvPr/>
        </p:nvSpPr>
        <p:spPr bwMode="auto">
          <a:xfrm flipV="1">
            <a:off x="4038603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34" name="Line 242"/>
          <p:cNvSpPr>
            <a:spLocks noChangeShapeType="1"/>
          </p:cNvSpPr>
          <p:nvPr/>
        </p:nvSpPr>
        <p:spPr bwMode="auto">
          <a:xfrm>
            <a:off x="3232153" y="4732341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35" name="Line 243"/>
          <p:cNvSpPr>
            <a:spLocks noChangeShapeType="1"/>
          </p:cNvSpPr>
          <p:nvPr/>
        </p:nvSpPr>
        <p:spPr bwMode="auto">
          <a:xfrm flipV="1">
            <a:off x="1454150" y="7329491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36" name="Line 244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37" name="Line 245"/>
          <p:cNvSpPr>
            <a:spLocks noChangeShapeType="1"/>
          </p:cNvSpPr>
          <p:nvPr/>
        </p:nvSpPr>
        <p:spPr bwMode="auto">
          <a:xfrm flipH="1" flipV="1">
            <a:off x="3948116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38" name="Freeform 246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39" name="Line 247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40" name="Line 248"/>
          <p:cNvSpPr>
            <a:spLocks noChangeShapeType="1"/>
          </p:cNvSpPr>
          <p:nvPr/>
        </p:nvSpPr>
        <p:spPr bwMode="auto">
          <a:xfrm flipV="1">
            <a:off x="1825625" y="352429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41" name="Freeform 249"/>
          <p:cNvSpPr>
            <a:spLocks/>
          </p:cNvSpPr>
          <p:nvPr/>
        </p:nvSpPr>
        <p:spPr bwMode="auto">
          <a:xfrm>
            <a:off x="3459166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42" name="Line 250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43" name="Line 251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44" name="Line 252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238845" name="Line 253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238846" name="Line 254"/>
          <p:cNvSpPr>
            <a:spLocks noChangeShapeType="1"/>
          </p:cNvSpPr>
          <p:nvPr/>
        </p:nvSpPr>
        <p:spPr bwMode="auto">
          <a:xfrm>
            <a:off x="2044702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47" name="Line 255"/>
          <p:cNvSpPr>
            <a:spLocks noChangeShapeType="1"/>
          </p:cNvSpPr>
          <p:nvPr/>
        </p:nvSpPr>
        <p:spPr bwMode="auto">
          <a:xfrm>
            <a:off x="2044702" y="2633666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48" name="Line 256"/>
          <p:cNvSpPr>
            <a:spLocks noChangeShapeType="1"/>
          </p:cNvSpPr>
          <p:nvPr/>
        </p:nvSpPr>
        <p:spPr bwMode="auto">
          <a:xfrm>
            <a:off x="1984378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49" name="Line 257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50" name="Line 258"/>
          <p:cNvSpPr>
            <a:spLocks noChangeShapeType="1"/>
          </p:cNvSpPr>
          <p:nvPr/>
        </p:nvSpPr>
        <p:spPr bwMode="auto">
          <a:xfrm>
            <a:off x="1984375" y="6291266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51" name="Line 259"/>
          <p:cNvSpPr>
            <a:spLocks noChangeShapeType="1"/>
          </p:cNvSpPr>
          <p:nvPr/>
        </p:nvSpPr>
        <p:spPr bwMode="auto">
          <a:xfrm>
            <a:off x="2024063" y="5872166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52" name="Line 260"/>
          <p:cNvSpPr>
            <a:spLocks noChangeShapeType="1"/>
          </p:cNvSpPr>
          <p:nvPr/>
        </p:nvSpPr>
        <p:spPr bwMode="auto">
          <a:xfrm>
            <a:off x="2044704" y="5511803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53" name="Line 261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54" name="Line 262"/>
          <p:cNvSpPr>
            <a:spLocks noChangeShapeType="1"/>
          </p:cNvSpPr>
          <p:nvPr/>
        </p:nvSpPr>
        <p:spPr bwMode="auto">
          <a:xfrm>
            <a:off x="2063753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55" name="Line 263"/>
          <p:cNvSpPr>
            <a:spLocks noChangeShapeType="1"/>
          </p:cNvSpPr>
          <p:nvPr/>
        </p:nvSpPr>
        <p:spPr bwMode="auto">
          <a:xfrm>
            <a:off x="2044703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56" name="Line 264"/>
          <p:cNvSpPr>
            <a:spLocks noChangeShapeType="1"/>
          </p:cNvSpPr>
          <p:nvPr/>
        </p:nvSpPr>
        <p:spPr bwMode="auto">
          <a:xfrm>
            <a:off x="2063753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857" name="Rectangle 265"/>
          <p:cNvSpPr>
            <a:spLocks noChangeArrowheads="1"/>
          </p:cNvSpPr>
          <p:nvPr/>
        </p:nvSpPr>
        <p:spPr bwMode="auto">
          <a:xfrm>
            <a:off x="1903414" y="3465515"/>
            <a:ext cx="289336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238858" name="Rectangle 266"/>
          <p:cNvSpPr>
            <a:spLocks noChangeArrowheads="1"/>
          </p:cNvSpPr>
          <p:nvPr/>
        </p:nvSpPr>
        <p:spPr bwMode="auto">
          <a:xfrm>
            <a:off x="1912938" y="4297363"/>
            <a:ext cx="46763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sa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238859" name="Rectangle 267"/>
          <p:cNvSpPr>
            <a:spLocks noChangeArrowheads="1"/>
          </p:cNvSpPr>
          <p:nvPr/>
        </p:nvSpPr>
        <p:spPr bwMode="auto">
          <a:xfrm>
            <a:off x="1900238" y="4786315"/>
            <a:ext cx="752547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ssIu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238860" name="Rectangle 268"/>
          <p:cNvSpPr>
            <a:spLocks noChangeArrowheads="1"/>
          </p:cNvSpPr>
          <p:nvPr/>
        </p:nvSpPr>
        <p:spPr bwMode="auto">
          <a:xfrm>
            <a:off x="1816104" y="3914779"/>
            <a:ext cx="708025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da</a:t>
            </a:r>
            <a:r>
              <a:rPr lang="en-US" sz="1200">
                <a:latin typeface="Helvetica" charset="0"/>
              </a:rPr>
              <a:t>)</a:t>
            </a:r>
          </a:p>
        </p:txBody>
      </p:sp>
      <p:sp>
        <p:nvSpPr>
          <p:cNvPr id="238861" name="Rectangle 269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238862" name="AutoShape 270"/>
          <p:cNvSpPr>
            <a:spLocks noChangeArrowheads="1"/>
          </p:cNvSpPr>
          <p:nvPr/>
        </p:nvSpPr>
        <p:spPr bwMode="auto">
          <a:xfrm rot="16200000" flipH="1">
            <a:off x="2538413" y="4919665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238863" name="Text Box 271"/>
          <p:cNvSpPr txBox="1">
            <a:spLocks noChangeArrowheads="1"/>
          </p:cNvSpPr>
          <p:nvPr/>
        </p:nvSpPr>
        <p:spPr bwMode="auto">
          <a:xfrm rot="16200000">
            <a:off x="-1178718" y="3244057"/>
            <a:ext cx="561498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>
                <a:latin typeface="Limon R1" charset="0"/>
              </a:rPr>
              <a:t>RbvtþisaRsþ</a:t>
            </a:r>
            <a:r>
              <a:rPr lang="en-US" sz="4000">
                <a:latin typeface="Limon R1" charset="0"/>
              </a:rPr>
              <a:t> </a:t>
            </a:r>
            <a:r>
              <a:rPr lang="en-US">
                <a:latin typeface="Arial Black" charset="0"/>
              </a:rPr>
              <a:t>(12)</a:t>
            </a:r>
          </a:p>
        </p:txBody>
      </p:sp>
      <p:grpSp>
        <p:nvGrpSpPr>
          <p:cNvPr id="238885" name="Group 293"/>
          <p:cNvGrpSpPr>
            <a:grpSpLocks/>
          </p:cNvGrpSpPr>
          <p:nvPr/>
        </p:nvGrpSpPr>
        <p:grpSpPr bwMode="auto">
          <a:xfrm>
            <a:off x="3109917" y="3821116"/>
            <a:ext cx="835025" cy="1233487"/>
            <a:chOff x="1959" y="2407"/>
            <a:chExt cx="526" cy="777"/>
          </a:xfrm>
        </p:grpSpPr>
        <p:sp>
          <p:nvSpPr>
            <p:cNvPr id="238865" name="Text Box 273"/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600" i="1">
                  <a:latin typeface="Limon S1" charset="0"/>
                </a:rPr>
                <a:t>d 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238866" name="Group 274"/>
            <p:cNvGrpSpPr>
              <a:grpSpLocks/>
            </p:cNvGrpSpPr>
            <p:nvPr/>
          </p:nvGrpSpPr>
          <p:grpSpPr bwMode="auto">
            <a:xfrm>
              <a:off x="1959" y="2449"/>
              <a:ext cx="465" cy="554"/>
              <a:chOff x="267" y="711"/>
              <a:chExt cx="3767" cy="3672"/>
            </a:xfrm>
          </p:grpSpPr>
          <p:grpSp>
            <p:nvGrpSpPr>
              <p:cNvPr id="238867" name="Group 275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238868" name="Group 276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238869" name="Freeform 277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8870" name="Freeform 278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238871" name="Picture 279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238872" name="Freeform 280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38873" name="Freeform 281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38874" name="Freeform 282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38875" name="Freeform 283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38876" name="Freeform 284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238877" name="Rectangle 285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 b="0">
              <a:latin typeface="Helvetica" charset="0"/>
            </a:endParaRPr>
          </a:p>
        </p:txBody>
      </p:sp>
      <p:sp>
        <p:nvSpPr>
          <p:cNvPr id="238878" name="Rectangle 286"/>
          <p:cNvSpPr>
            <a:spLocks noChangeArrowheads="1"/>
          </p:cNvSpPr>
          <p:nvPr/>
        </p:nvSpPr>
        <p:spPr bwMode="auto">
          <a:xfrm>
            <a:off x="3241675" y="5081591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 b="0">
              <a:latin typeface="Helvetica" charset="0"/>
            </a:endParaRPr>
          </a:p>
        </p:txBody>
      </p:sp>
      <p:sp>
        <p:nvSpPr>
          <p:cNvPr id="238880" name="Line 288"/>
          <p:cNvSpPr>
            <a:spLocks noChangeShapeType="1"/>
          </p:cNvSpPr>
          <p:nvPr/>
        </p:nvSpPr>
        <p:spPr bwMode="auto">
          <a:xfrm>
            <a:off x="2044702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238675" name="Oval 83"/>
          <p:cNvSpPr>
            <a:spLocks noChangeArrowheads="1"/>
          </p:cNvSpPr>
          <p:nvPr/>
        </p:nvSpPr>
        <p:spPr bwMode="auto">
          <a:xfrm>
            <a:off x="1181101" y="1763714"/>
            <a:ext cx="900114" cy="364648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238676" name="Oval 84"/>
          <p:cNvSpPr>
            <a:spLocks noChangeArrowheads="1"/>
          </p:cNvSpPr>
          <p:nvPr/>
        </p:nvSpPr>
        <p:spPr bwMode="auto">
          <a:xfrm>
            <a:off x="2928938" y="4214816"/>
            <a:ext cx="1990725" cy="33369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238882" name="Text Box 290"/>
          <p:cNvSpPr txBox="1">
            <a:spLocks noChangeArrowheads="1"/>
          </p:cNvSpPr>
          <p:nvPr/>
        </p:nvSpPr>
        <p:spPr bwMode="auto">
          <a:xfrm>
            <a:off x="9667876" y="7254875"/>
            <a:ext cx="34131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/>
              <a:t>2</a:t>
            </a:r>
          </a:p>
        </p:txBody>
      </p:sp>
      <p:sp>
        <p:nvSpPr>
          <p:cNvPr id="238884" name="Rectangle 292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238886" name="Group 294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238887" name="Picture 295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8888" name="WordArt 296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86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86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386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386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388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388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388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88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0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386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386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386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386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8831" grpId="0" autoUpdateAnimBg="0"/>
      <p:bldP spid="238675" grpId="0" animBg="1"/>
      <p:bldP spid="238676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144" name="Line 80"/>
          <p:cNvSpPr>
            <a:spLocks noChangeShapeType="1"/>
          </p:cNvSpPr>
          <p:nvPr/>
        </p:nvSpPr>
        <p:spPr bwMode="auto">
          <a:xfrm>
            <a:off x="1409703" y="360366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66" name="Line 2"/>
          <p:cNvSpPr>
            <a:spLocks noChangeShapeType="1"/>
          </p:cNvSpPr>
          <p:nvPr/>
        </p:nvSpPr>
        <p:spPr bwMode="auto">
          <a:xfrm flipV="1">
            <a:off x="4038603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67" name="Line 3"/>
          <p:cNvSpPr>
            <a:spLocks noChangeShapeType="1"/>
          </p:cNvSpPr>
          <p:nvPr/>
        </p:nvSpPr>
        <p:spPr bwMode="auto">
          <a:xfrm>
            <a:off x="3232153" y="4732341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68" name="Line 4"/>
          <p:cNvSpPr>
            <a:spLocks noChangeShapeType="1"/>
          </p:cNvSpPr>
          <p:nvPr/>
        </p:nvSpPr>
        <p:spPr bwMode="auto">
          <a:xfrm flipV="1">
            <a:off x="1454150" y="7329491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69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71" name="Line 7"/>
          <p:cNvSpPr>
            <a:spLocks noChangeShapeType="1"/>
          </p:cNvSpPr>
          <p:nvPr/>
        </p:nvSpPr>
        <p:spPr bwMode="auto">
          <a:xfrm flipH="1" flipV="1">
            <a:off x="3948116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72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73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74" name="Line 10"/>
          <p:cNvSpPr>
            <a:spLocks noChangeShapeType="1"/>
          </p:cNvSpPr>
          <p:nvPr/>
        </p:nvSpPr>
        <p:spPr bwMode="auto">
          <a:xfrm flipV="1">
            <a:off x="1825625" y="352429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75" name="Freeform 11"/>
          <p:cNvSpPr>
            <a:spLocks/>
          </p:cNvSpPr>
          <p:nvPr/>
        </p:nvSpPr>
        <p:spPr bwMode="auto">
          <a:xfrm>
            <a:off x="3459166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76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77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78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56079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56080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856082" name="Line 18"/>
          <p:cNvSpPr>
            <a:spLocks noChangeShapeType="1"/>
          </p:cNvSpPr>
          <p:nvPr/>
        </p:nvSpPr>
        <p:spPr bwMode="auto">
          <a:xfrm>
            <a:off x="2044702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83" name="Line 19"/>
          <p:cNvSpPr>
            <a:spLocks noChangeShapeType="1"/>
          </p:cNvSpPr>
          <p:nvPr/>
        </p:nvSpPr>
        <p:spPr bwMode="auto">
          <a:xfrm>
            <a:off x="2044702" y="2633666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84" name="Line 20"/>
          <p:cNvSpPr>
            <a:spLocks noChangeShapeType="1"/>
          </p:cNvSpPr>
          <p:nvPr/>
        </p:nvSpPr>
        <p:spPr bwMode="auto">
          <a:xfrm>
            <a:off x="1984378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85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86" name="Line 22"/>
          <p:cNvSpPr>
            <a:spLocks noChangeShapeType="1"/>
          </p:cNvSpPr>
          <p:nvPr/>
        </p:nvSpPr>
        <p:spPr bwMode="auto">
          <a:xfrm>
            <a:off x="1984375" y="6291266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87" name="Line 23"/>
          <p:cNvSpPr>
            <a:spLocks noChangeShapeType="1"/>
          </p:cNvSpPr>
          <p:nvPr/>
        </p:nvSpPr>
        <p:spPr bwMode="auto">
          <a:xfrm>
            <a:off x="2024063" y="5872166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88" name="Line 24"/>
          <p:cNvSpPr>
            <a:spLocks noChangeShapeType="1"/>
          </p:cNvSpPr>
          <p:nvPr/>
        </p:nvSpPr>
        <p:spPr bwMode="auto">
          <a:xfrm>
            <a:off x="2044704" y="5511803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89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90" name="Line 26"/>
          <p:cNvSpPr>
            <a:spLocks noChangeShapeType="1"/>
          </p:cNvSpPr>
          <p:nvPr/>
        </p:nvSpPr>
        <p:spPr bwMode="auto">
          <a:xfrm>
            <a:off x="2063753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91" name="Line 27"/>
          <p:cNvSpPr>
            <a:spLocks noChangeShapeType="1"/>
          </p:cNvSpPr>
          <p:nvPr/>
        </p:nvSpPr>
        <p:spPr bwMode="auto">
          <a:xfrm>
            <a:off x="2044703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92" name="Line 28"/>
          <p:cNvSpPr>
            <a:spLocks noChangeShapeType="1"/>
          </p:cNvSpPr>
          <p:nvPr/>
        </p:nvSpPr>
        <p:spPr bwMode="auto">
          <a:xfrm>
            <a:off x="2063753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093" name="Rectangle 29"/>
          <p:cNvSpPr>
            <a:spLocks noChangeArrowheads="1"/>
          </p:cNvSpPr>
          <p:nvPr/>
        </p:nvSpPr>
        <p:spPr bwMode="auto">
          <a:xfrm>
            <a:off x="1903414" y="3465515"/>
            <a:ext cx="289336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56094" name="Rectangle 30"/>
          <p:cNvSpPr>
            <a:spLocks noChangeArrowheads="1"/>
          </p:cNvSpPr>
          <p:nvPr/>
        </p:nvSpPr>
        <p:spPr bwMode="auto">
          <a:xfrm>
            <a:off x="1912938" y="4316415"/>
            <a:ext cx="46763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sa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856095" name="Rectangle 31"/>
          <p:cNvSpPr>
            <a:spLocks noChangeArrowheads="1"/>
          </p:cNvSpPr>
          <p:nvPr/>
        </p:nvSpPr>
        <p:spPr bwMode="auto">
          <a:xfrm>
            <a:off x="1900242" y="4786315"/>
            <a:ext cx="84162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 sIu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856096" name="Rectangle 32"/>
          <p:cNvSpPr>
            <a:spLocks noChangeArrowheads="1"/>
          </p:cNvSpPr>
          <p:nvPr/>
        </p:nvSpPr>
        <p:spPr bwMode="auto">
          <a:xfrm>
            <a:off x="1816104" y="3933829"/>
            <a:ext cx="708025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da</a:t>
            </a:r>
            <a:r>
              <a:rPr lang="en-US" sz="1200">
                <a:latin typeface="Helvetica" charset="0"/>
              </a:rPr>
              <a:t>)</a:t>
            </a:r>
          </a:p>
        </p:txBody>
      </p:sp>
      <p:sp>
        <p:nvSpPr>
          <p:cNvPr id="856097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856098" name="AutoShape 34"/>
          <p:cNvSpPr>
            <a:spLocks noChangeArrowheads="1"/>
          </p:cNvSpPr>
          <p:nvPr/>
        </p:nvSpPr>
        <p:spPr bwMode="auto">
          <a:xfrm rot="16200000" flipH="1">
            <a:off x="2538413" y="4919665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56125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 b="0">
              <a:latin typeface="Helvetica" charset="0"/>
            </a:endParaRPr>
          </a:p>
        </p:txBody>
      </p:sp>
      <p:sp>
        <p:nvSpPr>
          <p:cNvPr id="856126" name="Rectangle 62"/>
          <p:cNvSpPr>
            <a:spLocks noChangeArrowheads="1"/>
          </p:cNvSpPr>
          <p:nvPr/>
        </p:nvSpPr>
        <p:spPr bwMode="auto">
          <a:xfrm>
            <a:off x="3241675" y="5081591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 b="0">
              <a:latin typeface="Helvetica" charset="0"/>
            </a:endParaRPr>
          </a:p>
        </p:txBody>
      </p:sp>
      <p:sp>
        <p:nvSpPr>
          <p:cNvPr id="856127" name="Rectangle 63"/>
          <p:cNvSpPr>
            <a:spLocks noChangeArrowheads="1"/>
          </p:cNvSpPr>
          <p:nvPr/>
        </p:nvSpPr>
        <p:spPr bwMode="auto">
          <a:xfrm>
            <a:off x="4979991" y="1119191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856128" name="Picture 6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91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56129" name="Rectangle 65"/>
          <p:cNvSpPr>
            <a:spLocks noChangeArrowheads="1"/>
          </p:cNvSpPr>
          <p:nvPr/>
        </p:nvSpPr>
        <p:spPr bwMode="auto">
          <a:xfrm>
            <a:off x="4968877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56130" name="Rectangle 66"/>
          <p:cNvSpPr>
            <a:spLocks noChangeArrowheads="1"/>
          </p:cNvSpPr>
          <p:nvPr/>
        </p:nvSpPr>
        <p:spPr bwMode="auto">
          <a:xfrm>
            <a:off x="5011738" y="433392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56139" name="Rectangle 75"/>
          <p:cNvSpPr>
            <a:spLocks noChangeArrowheads="1"/>
          </p:cNvSpPr>
          <p:nvPr/>
        </p:nvSpPr>
        <p:spPr bwMode="auto">
          <a:xfrm>
            <a:off x="2300291" y="354014"/>
            <a:ext cx="1904367" cy="627864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solidFill>
                  <a:schemeClr val="hlink"/>
                </a:solidFill>
                <a:latin typeface="Limon R1" charset="0"/>
              </a:rPr>
              <a:t>y::UesV</a:t>
            </a:r>
            <a:endParaRPr lang="en-US" sz="40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856140" name="Line 76"/>
          <p:cNvSpPr>
            <a:spLocks noChangeShapeType="1"/>
          </p:cNvSpPr>
          <p:nvPr/>
        </p:nvSpPr>
        <p:spPr bwMode="auto">
          <a:xfrm>
            <a:off x="2044702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6143" name="Text Box 79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856158" name="Oval 94"/>
          <p:cNvSpPr>
            <a:spLocks noChangeArrowheads="1"/>
          </p:cNvSpPr>
          <p:nvPr/>
        </p:nvSpPr>
        <p:spPr bwMode="auto">
          <a:xfrm>
            <a:off x="1657353" y="328616"/>
            <a:ext cx="2403475" cy="72548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56159" name="Rectangle 95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56163" name="Text Box 99"/>
          <p:cNvSpPr txBox="1">
            <a:spLocks noChangeArrowheads="1"/>
          </p:cNvSpPr>
          <p:nvPr/>
        </p:nvSpPr>
        <p:spPr bwMode="auto">
          <a:xfrm>
            <a:off x="9107267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856164" name="Text Box 100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23</a:t>
            </a:r>
          </a:p>
        </p:txBody>
      </p:sp>
      <p:sp>
        <p:nvSpPr>
          <p:cNvPr id="856169" name="AutoShape 105"/>
          <p:cNvSpPr>
            <a:spLocks noChangeArrowheads="1"/>
          </p:cNvSpPr>
          <p:nvPr/>
        </p:nvSpPr>
        <p:spPr bwMode="auto">
          <a:xfrm>
            <a:off x="5348291" y="6034092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56171" name="Rectangle 107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56173" name="Text Box 109"/>
          <p:cNvSpPr txBox="1">
            <a:spLocks noChangeArrowheads="1"/>
          </p:cNvSpPr>
          <p:nvPr/>
        </p:nvSpPr>
        <p:spPr bwMode="auto">
          <a:xfrm rot="16200000">
            <a:off x="-1159666" y="3244057"/>
            <a:ext cx="561498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>
                <a:latin typeface="Limon R1" charset="0"/>
              </a:rPr>
              <a:t>RbvtþisaRsþ </a:t>
            </a:r>
            <a:r>
              <a:rPr lang="en-US">
                <a:latin typeface="Arial Black" charset="0"/>
              </a:rPr>
              <a:t>(12)</a:t>
            </a:r>
          </a:p>
        </p:txBody>
      </p:sp>
      <p:sp>
        <p:nvSpPr>
          <p:cNvPr id="856174" name="Rectangle 110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856178" name="Text Box 114"/>
          <p:cNvSpPr txBox="1">
            <a:spLocks noChangeArrowheads="1"/>
          </p:cNvSpPr>
          <p:nvPr/>
        </p:nvSpPr>
        <p:spPr bwMode="auto">
          <a:xfrm>
            <a:off x="5357813" y="609917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1400 dl; 1350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sp>
        <p:nvSpPr>
          <p:cNvPr id="856180" name="Rectangle 116"/>
          <p:cNvSpPr>
            <a:spLocks noChangeArrowheads="1"/>
          </p:cNvSpPr>
          <p:nvPr/>
        </p:nvSpPr>
        <p:spPr bwMode="auto">
          <a:xfrm>
            <a:off x="5170488" y="2351088"/>
            <a:ext cx="4349750" cy="180629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esovePA </a:t>
            </a:r>
          </a:p>
        </p:txBody>
      </p:sp>
      <p:sp>
        <p:nvSpPr>
          <p:cNvPr id="856181" name="Text Box 117"/>
          <p:cNvSpPr txBox="1">
            <a:spLocks noChangeArrowheads="1"/>
          </p:cNvSpPr>
          <p:nvPr/>
        </p:nvSpPr>
        <p:spPr bwMode="auto">
          <a:xfrm>
            <a:off x="5586416" y="3654424"/>
            <a:ext cx="3621087" cy="26053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solidFill>
                  <a:srgbClr val="FFEA18"/>
                </a:solidFill>
                <a:latin typeface="Limon S1" charset="0"/>
              </a:rPr>
              <a:t>12 esovePAén</a:t>
            </a:r>
          </a:p>
        </p:txBody>
      </p:sp>
      <p:sp>
        <p:nvSpPr>
          <p:cNvPr id="856182" name="Text Box 118"/>
          <p:cNvSpPr txBox="1">
            <a:spLocks noChangeArrowheads="1"/>
          </p:cNvSpPr>
          <p:nvPr/>
        </p:nvSpPr>
        <p:spPr bwMode="auto">
          <a:xfrm>
            <a:off x="5194300" y="4533901"/>
            <a:ext cx="4330700" cy="1373181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6000">
                <a:solidFill>
                  <a:srgbClr val="FFEA18"/>
                </a:solidFill>
                <a:latin typeface="Limon R1" charset="0"/>
              </a:rPr>
              <a:t>RbvtþisaRsþ</a:t>
            </a:r>
            <a:r>
              <a:rPr lang="ja-JP" altLang="en-US" sz="4300">
                <a:solidFill>
                  <a:srgbClr val="FFEA18"/>
                </a:solidFill>
                <a:latin typeface="Arial"/>
              </a:rPr>
              <a:t>”</a:t>
            </a:r>
            <a:endParaRPr lang="en-US" sz="4300">
              <a:solidFill>
                <a:srgbClr val="FFEA18"/>
              </a:solidFill>
              <a:latin typeface="Helvetica" charset="0"/>
            </a:endParaRPr>
          </a:p>
        </p:txBody>
      </p:sp>
      <p:grpSp>
        <p:nvGrpSpPr>
          <p:cNvPr id="856210" name="Group 146"/>
          <p:cNvGrpSpPr>
            <a:grpSpLocks/>
          </p:cNvGrpSpPr>
          <p:nvPr/>
        </p:nvGrpSpPr>
        <p:grpSpPr bwMode="auto">
          <a:xfrm>
            <a:off x="3148011" y="3821112"/>
            <a:ext cx="796925" cy="946150"/>
            <a:chOff x="1983" y="2407"/>
            <a:chExt cx="502" cy="596"/>
          </a:xfrm>
        </p:grpSpPr>
        <p:sp>
          <p:nvSpPr>
            <p:cNvPr id="856198" name="Text Box 134"/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4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600" i="1">
                  <a:latin typeface="Limon S1" charset="0"/>
                </a:rPr>
                <a:t>ds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856199" name="Group 135"/>
            <p:cNvGrpSpPr>
              <a:grpSpLocks/>
            </p:cNvGrpSpPr>
            <p:nvPr/>
          </p:nvGrpSpPr>
          <p:grpSpPr bwMode="auto">
            <a:xfrm>
              <a:off x="1983" y="2449"/>
              <a:ext cx="465" cy="554"/>
              <a:chOff x="267" y="711"/>
              <a:chExt cx="3767" cy="3672"/>
            </a:xfrm>
          </p:grpSpPr>
          <p:grpSp>
            <p:nvGrpSpPr>
              <p:cNvPr id="856200" name="Group 136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856201" name="Group 137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856202" name="Freeform 138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6203" name="Freeform 139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856204" name="Picture 140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56205" name="Freeform 141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6206" name="Freeform 142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6207" name="Freeform 143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6208" name="Freeform 144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6209" name="Freeform 145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56211" name="Group 147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856212" name="Picture 148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56213" name="WordArt 149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6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6158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114" name="Line 2"/>
          <p:cNvSpPr>
            <a:spLocks noChangeShapeType="1"/>
          </p:cNvSpPr>
          <p:nvPr/>
        </p:nvSpPr>
        <p:spPr bwMode="auto">
          <a:xfrm flipV="1">
            <a:off x="4038603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15" name="Line 3"/>
          <p:cNvSpPr>
            <a:spLocks noChangeShapeType="1"/>
          </p:cNvSpPr>
          <p:nvPr/>
        </p:nvSpPr>
        <p:spPr bwMode="auto">
          <a:xfrm>
            <a:off x="3232153" y="4732341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16" name="Line 4"/>
          <p:cNvSpPr>
            <a:spLocks noChangeShapeType="1"/>
          </p:cNvSpPr>
          <p:nvPr/>
        </p:nvSpPr>
        <p:spPr bwMode="auto">
          <a:xfrm flipV="1">
            <a:off x="1454150" y="7329491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17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18" name="Line 6"/>
          <p:cNvSpPr>
            <a:spLocks noChangeShapeType="1"/>
          </p:cNvSpPr>
          <p:nvPr/>
        </p:nvSpPr>
        <p:spPr bwMode="auto">
          <a:xfrm>
            <a:off x="1409703" y="360366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19" name="Line 7"/>
          <p:cNvSpPr>
            <a:spLocks noChangeShapeType="1"/>
          </p:cNvSpPr>
          <p:nvPr/>
        </p:nvSpPr>
        <p:spPr bwMode="auto">
          <a:xfrm flipH="1" flipV="1">
            <a:off x="3948116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20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21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22" name="Line 10"/>
          <p:cNvSpPr>
            <a:spLocks noChangeShapeType="1"/>
          </p:cNvSpPr>
          <p:nvPr/>
        </p:nvSpPr>
        <p:spPr bwMode="auto">
          <a:xfrm flipV="1">
            <a:off x="1825625" y="352429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23" name="Freeform 11"/>
          <p:cNvSpPr>
            <a:spLocks/>
          </p:cNvSpPr>
          <p:nvPr/>
        </p:nvSpPr>
        <p:spPr bwMode="auto">
          <a:xfrm>
            <a:off x="3459166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24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25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26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58127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58128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858129" name="Line 17"/>
          <p:cNvSpPr>
            <a:spLocks noChangeShapeType="1"/>
          </p:cNvSpPr>
          <p:nvPr/>
        </p:nvSpPr>
        <p:spPr bwMode="auto">
          <a:xfrm>
            <a:off x="2044702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30" name="Line 18"/>
          <p:cNvSpPr>
            <a:spLocks noChangeShapeType="1"/>
          </p:cNvSpPr>
          <p:nvPr/>
        </p:nvSpPr>
        <p:spPr bwMode="auto">
          <a:xfrm>
            <a:off x="2044702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31" name="Line 19"/>
          <p:cNvSpPr>
            <a:spLocks noChangeShapeType="1"/>
          </p:cNvSpPr>
          <p:nvPr/>
        </p:nvSpPr>
        <p:spPr bwMode="auto">
          <a:xfrm>
            <a:off x="2044702" y="2633666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32" name="Line 20"/>
          <p:cNvSpPr>
            <a:spLocks noChangeShapeType="1"/>
          </p:cNvSpPr>
          <p:nvPr/>
        </p:nvSpPr>
        <p:spPr bwMode="auto">
          <a:xfrm>
            <a:off x="1984378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33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34" name="Line 22"/>
          <p:cNvSpPr>
            <a:spLocks noChangeShapeType="1"/>
          </p:cNvSpPr>
          <p:nvPr/>
        </p:nvSpPr>
        <p:spPr bwMode="auto">
          <a:xfrm>
            <a:off x="1984375" y="6291266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35" name="Line 23"/>
          <p:cNvSpPr>
            <a:spLocks noChangeShapeType="1"/>
          </p:cNvSpPr>
          <p:nvPr/>
        </p:nvSpPr>
        <p:spPr bwMode="auto">
          <a:xfrm>
            <a:off x="2024063" y="5872166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36" name="Line 24"/>
          <p:cNvSpPr>
            <a:spLocks noChangeShapeType="1"/>
          </p:cNvSpPr>
          <p:nvPr/>
        </p:nvSpPr>
        <p:spPr bwMode="auto">
          <a:xfrm>
            <a:off x="2044704" y="5511803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37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38" name="Line 26"/>
          <p:cNvSpPr>
            <a:spLocks noChangeShapeType="1"/>
          </p:cNvSpPr>
          <p:nvPr/>
        </p:nvSpPr>
        <p:spPr bwMode="auto">
          <a:xfrm>
            <a:off x="2063753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39" name="Line 27"/>
          <p:cNvSpPr>
            <a:spLocks noChangeShapeType="1"/>
          </p:cNvSpPr>
          <p:nvPr/>
        </p:nvSpPr>
        <p:spPr bwMode="auto">
          <a:xfrm>
            <a:off x="2044703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40" name="Line 28"/>
          <p:cNvSpPr>
            <a:spLocks noChangeShapeType="1"/>
          </p:cNvSpPr>
          <p:nvPr/>
        </p:nvSpPr>
        <p:spPr bwMode="auto">
          <a:xfrm>
            <a:off x="2063753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58141" name="Rectangle 29"/>
          <p:cNvSpPr>
            <a:spLocks noChangeArrowheads="1"/>
          </p:cNvSpPr>
          <p:nvPr/>
        </p:nvSpPr>
        <p:spPr bwMode="auto">
          <a:xfrm>
            <a:off x="1903414" y="3465515"/>
            <a:ext cx="289336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58142" name="Rectangle 30"/>
          <p:cNvSpPr>
            <a:spLocks noChangeArrowheads="1"/>
          </p:cNvSpPr>
          <p:nvPr/>
        </p:nvSpPr>
        <p:spPr bwMode="auto">
          <a:xfrm>
            <a:off x="1912938" y="4316415"/>
            <a:ext cx="46763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sa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58143" name="Rectangle 31"/>
          <p:cNvSpPr>
            <a:spLocks noChangeArrowheads="1"/>
          </p:cNvSpPr>
          <p:nvPr/>
        </p:nvSpPr>
        <p:spPr bwMode="auto">
          <a:xfrm>
            <a:off x="1900238" y="4786315"/>
            <a:ext cx="752547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ssIu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58144" name="Rectangle 32"/>
          <p:cNvSpPr>
            <a:spLocks noChangeArrowheads="1"/>
          </p:cNvSpPr>
          <p:nvPr/>
        </p:nvSpPr>
        <p:spPr bwMode="auto">
          <a:xfrm>
            <a:off x="1816104" y="3990976"/>
            <a:ext cx="708025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da</a:t>
            </a:r>
            <a:r>
              <a:rPr lang="en-US" sz="1200">
                <a:latin typeface="Helvetica" charset="0"/>
              </a:rPr>
              <a:t>)</a:t>
            </a:r>
          </a:p>
        </p:txBody>
      </p:sp>
      <p:sp>
        <p:nvSpPr>
          <p:cNvPr id="858145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858146" name="AutoShape 34"/>
          <p:cNvSpPr>
            <a:spLocks noChangeArrowheads="1"/>
          </p:cNvSpPr>
          <p:nvPr/>
        </p:nvSpPr>
        <p:spPr bwMode="auto">
          <a:xfrm rot="16200000" flipH="1">
            <a:off x="2538413" y="4919665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58173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 b="0">
              <a:latin typeface="Helvetica" charset="0"/>
            </a:endParaRPr>
          </a:p>
        </p:txBody>
      </p:sp>
      <p:sp>
        <p:nvSpPr>
          <p:cNvPr id="858174" name="Rectangle 62"/>
          <p:cNvSpPr>
            <a:spLocks noChangeArrowheads="1"/>
          </p:cNvSpPr>
          <p:nvPr/>
        </p:nvSpPr>
        <p:spPr bwMode="auto">
          <a:xfrm>
            <a:off x="3241675" y="5081591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 b="0">
              <a:latin typeface="Helvetica" charset="0"/>
            </a:endParaRPr>
          </a:p>
        </p:txBody>
      </p:sp>
      <p:sp>
        <p:nvSpPr>
          <p:cNvPr id="858175" name="Rectangle 63"/>
          <p:cNvSpPr>
            <a:spLocks noChangeArrowheads="1"/>
          </p:cNvSpPr>
          <p:nvPr/>
        </p:nvSpPr>
        <p:spPr bwMode="auto">
          <a:xfrm>
            <a:off x="4979991" y="1119191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858176" name="Picture 6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91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58177" name="Rectangle 65"/>
          <p:cNvSpPr>
            <a:spLocks noChangeArrowheads="1"/>
          </p:cNvSpPr>
          <p:nvPr/>
        </p:nvSpPr>
        <p:spPr bwMode="auto">
          <a:xfrm>
            <a:off x="4968877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58178" name="Rectangle 66"/>
          <p:cNvSpPr>
            <a:spLocks noChangeArrowheads="1"/>
          </p:cNvSpPr>
          <p:nvPr/>
        </p:nvSpPr>
        <p:spPr bwMode="auto">
          <a:xfrm>
            <a:off x="5011738" y="433392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58182" name="Rectangle 70"/>
          <p:cNvSpPr>
            <a:spLocks noChangeArrowheads="1"/>
          </p:cNvSpPr>
          <p:nvPr/>
        </p:nvSpPr>
        <p:spPr bwMode="auto">
          <a:xfrm>
            <a:off x="2319340" y="354014"/>
            <a:ext cx="1735091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y:UesV</a:t>
            </a:r>
            <a:endParaRPr lang="en-US" sz="4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58183" name="Rectangle 71"/>
          <p:cNvSpPr>
            <a:spLocks noChangeArrowheads="1"/>
          </p:cNvSpPr>
          <p:nvPr/>
        </p:nvSpPr>
        <p:spPr bwMode="auto">
          <a:xfrm>
            <a:off x="2179642" y="1739900"/>
            <a:ext cx="3117520" cy="62786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solidFill>
                  <a:schemeClr val="hlink"/>
                </a:solidFill>
                <a:latin typeface="Limon R1" charset="0"/>
              </a:rPr>
              <a:t>BYkecAhVay</a:t>
            </a:r>
            <a:endParaRPr lang="en-US" sz="40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858187" name="Text Box 75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858207" name="Oval 95"/>
          <p:cNvSpPr>
            <a:spLocks noChangeArrowheads="1"/>
          </p:cNvSpPr>
          <p:nvPr/>
        </p:nvSpPr>
        <p:spPr bwMode="auto">
          <a:xfrm>
            <a:off x="1643066" y="1716089"/>
            <a:ext cx="2403475" cy="72548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58208" name="Rectangle 96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58210" name="Text Box 98"/>
          <p:cNvSpPr txBox="1">
            <a:spLocks noChangeArrowheads="1"/>
          </p:cNvSpPr>
          <p:nvPr/>
        </p:nvSpPr>
        <p:spPr bwMode="auto">
          <a:xfrm>
            <a:off x="5194300" y="4533901"/>
            <a:ext cx="4330700" cy="1373181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6000">
                <a:solidFill>
                  <a:srgbClr val="FFEA18"/>
                </a:solidFill>
                <a:latin typeface="Limon R1" charset="0"/>
              </a:rPr>
              <a:t>RbvtþisaRsþ</a:t>
            </a:r>
            <a:r>
              <a:rPr lang="ja-JP" altLang="en-US" sz="4300">
                <a:solidFill>
                  <a:srgbClr val="FFEA18"/>
                </a:solidFill>
                <a:latin typeface="Arial"/>
              </a:rPr>
              <a:t>”</a:t>
            </a:r>
            <a:endParaRPr lang="en-US" sz="430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58212" name="Text Box 100"/>
          <p:cNvSpPr txBox="1">
            <a:spLocks noChangeArrowheads="1"/>
          </p:cNvSpPr>
          <p:nvPr/>
        </p:nvSpPr>
        <p:spPr bwMode="auto">
          <a:xfrm>
            <a:off x="9107267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858213" name="Text Box 101"/>
          <p:cNvSpPr txBox="1">
            <a:spLocks noChangeArrowheads="1"/>
          </p:cNvSpPr>
          <p:nvPr/>
        </p:nvSpPr>
        <p:spPr bwMode="auto">
          <a:xfrm>
            <a:off x="9014706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24</a:t>
            </a:r>
          </a:p>
        </p:txBody>
      </p:sp>
      <p:sp>
        <p:nvSpPr>
          <p:cNvPr id="858216" name="AutoShape 104"/>
          <p:cNvSpPr>
            <a:spLocks noChangeArrowheads="1"/>
          </p:cNvSpPr>
          <p:nvPr/>
        </p:nvSpPr>
        <p:spPr bwMode="auto">
          <a:xfrm>
            <a:off x="5340353" y="5938842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58218" name="Rectangle 106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58220" name="Text Box 108"/>
          <p:cNvSpPr txBox="1">
            <a:spLocks noChangeArrowheads="1"/>
          </p:cNvSpPr>
          <p:nvPr/>
        </p:nvSpPr>
        <p:spPr bwMode="auto">
          <a:xfrm rot="16200000">
            <a:off x="-1159669" y="3242472"/>
            <a:ext cx="561498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>
                <a:latin typeface="Limon R1" charset="0"/>
              </a:rPr>
              <a:t>RbvtþisaRsþ</a:t>
            </a:r>
            <a:r>
              <a:rPr lang="en-US" sz="4300" b="0">
                <a:latin typeface="Limon R1" charset="0"/>
              </a:rPr>
              <a:t> </a:t>
            </a:r>
            <a:r>
              <a:rPr lang="en-US">
                <a:latin typeface="Arial Black" charset="0"/>
              </a:rPr>
              <a:t>(12)</a:t>
            </a:r>
          </a:p>
        </p:txBody>
      </p:sp>
      <p:sp>
        <p:nvSpPr>
          <p:cNvPr id="858221" name="Rectangle 109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858222" name="Rectangle 110"/>
          <p:cNvSpPr>
            <a:spLocks noChangeArrowheads="1"/>
          </p:cNvSpPr>
          <p:nvPr/>
        </p:nvSpPr>
        <p:spPr bwMode="auto">
          <a:xfrm>
            <a:off x="5170488" y="2351088"/>
            <a:ext cx="4349750" cy="180629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esovePA </a:t>
            </a:r>
          </a:p>
        </p:txBody>
      </p:sp>
      <p:sp>
        <p:nvSpPr>
          <p:cNvPr id="858223" name="Text Box 111"/>
          <p:cNvSpPr txBox="1">
            <a:spLocks noChangeArrowheads="1"/>
          </p:cNvSpPr>
          <p:nvPr/>
        </p:nvSpPr>
        <p:spPr bwMode="auto">
          <a:xfrm>
            <a:off x="5586416" y="3654424"/>
            <a:ext cx="3621087" cy="26053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solidFill>
                  <a:srgbClr val="FFEA18"/>
                </a:solidFill>
                <a:latin typeface="Limon S1" charset="0"/>
              </a:rPr>
              <a:t>12 esovePAén</a:t>
            </a:r>
          </a:p>
        </p:txBody>
      </p:sp>
      <p:sp>
        <p:nvSpPr>
          <p:cNvPr id="858224" name="Text Box 112"/>
          <p:cNvSpPr txBox="1">
            <a:spLocks noChangeArrowheads="1"/>
          </p:cNvSpPr>
          <p:nvPr/>
        </p:nvSpPr>
        <p:spPr bwMode="auto">
          <a:xfrm>
            <a:off x="5357813" y="598487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1400 dl; 1050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grpSp>
        <p:nvGrpSpPr>
          <p:cNvPr id="858225" name="Group 113"/>
          <p:cNvGrpSpPr>
            <a:grpSpLocks/>
          </p:cNvGrpSpPr>
          <p:nvPr/>
        </p:nvGrpSpPr>
        <p:grpSpPr bwMode="auto">
          <a:xfrm>
            <a:off x="3148011" y="3821112"/>
            <a:ext cx="796925" cy="946150"/>
            <a:chOff x="1983" y="2407"/>
            <a:chExt cx="502" cy="596"/>
          </a:xfrm>
        </p:grpSpPr>
        <p:sp>
          <p:nvSpPr>
            <p:cNvPr id="858226" name="Text Box 114"/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4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600" i="1">
                  <a:latin typeface="Limon S1" charset="0"/>
                </a:rPr>
                <a:t>ds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858227" name="Group 115"/>
            <p:cNvGrpSpPr>
              <a:grpSpLocks/>
            </p:cNvGrpSpPr>
            <p:nvPr/>
          </p:nvGrpSpPr>
          <p:grpSpPr bwMode="auto">
            <a:xfrm>
              <a:off x="1983" y="2449"/>
              <a:ext cx="465" cy="554"/>
              <a:chOff x="267" y="711"/>
              <a:chExt cx="3767" cy="3672"/>
            </a:xfrm>
          </p:grpSpPr>
          <p:grpSp>
            <p:nvGrpSpPr>
              <p:cNvPr id="858228" name="Group 116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858229" name="Group 117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858230" name="Freeform 118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8231" name="Freeform 119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858232" name="Picture 120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58233" name="Freeform 121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8234" name="Freeform 122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8235" name="Freeform 123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8236" name="Freeform 124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58237" name="Freeform 125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58241" name="Group 129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858242" name="Picture 130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58243" name="WordArt 131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8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8207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62" name="Line 2"/>
          <p:cNvSpPr>
            <a:spLocks noChangeShapeType="1"/>
          </p:cNvSpPr>
          <p:nvPr/>
        </p:nvSpPr>
        <p:spPr bwMode="auto">
          <a:xfrm flipV="1">
            <a:off x="4038603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63" name="Line 3"/>
          <p:cNvSpPr>
            <a:spLocks noChangeShapeType="1"/>
          </p:cNvSpPr>
          <p:nvPr/>
        </p:nvSpPr>
        <p:spPr bwMode="auto">
          <a:xfrm>
            <a:off x="3232153" y="4732341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64" name="Line 4"/>
          <p:cNvSpPr>
            <a:spLocks noChangeShapeType="1"/>
          </p:cNvSpPr>
          <p:nvPr/>
        </p:nvSpPr>
        <p:spPr bwMode="auto">
          <a:xfrm flipV="1">
            <a:off x="1454150" y="7329491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65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66" name="Line 6"/>
          <p:cNvSpPr>
            <a:spLocks noChangeShapeType="1"/>
          </p:cNvSpPr>
          <p:nvPr/>
        </p:nvSpPr>
        <p:spPr bwMode="auto">
          <a:xfrm>
            <a:off x="1409703" y="360366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67" name="Line 7"/>
          <p:cNvSpPr>
            <a:spLocks noChangeShapeType="1"/>
          </p:cNvSpPr>
          <p:nvPr/>
        </p:nvSpPr>
        <p:spPr bwMode="auto">
          <a:xfrm flipH="1" flipV="1">
            <a:off x="3948116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68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69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70" name="Line 10"/>
          <p:cNvSpPr>
            <a:spLocks noChangeShapeType="1"/>
          </p:cNvSpPr>
          <p:nvPr/>
        </p:nvSpPr>
        <p:spPr bwMode="auto">
          <a:xfrm flipV="1">
            <a:off x="1825625" y="352429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71" name="Freeform 11"/>
          <p:cNvSpPr>
            <a:spLocks/>
          </p:cNvSpPr>
          <p:nvPr/>
        </p:nvSpPr>
        <p:spPr bwMode="auto">
          <a:xfrm>
            <a:off x="3459166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72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73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74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60175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60176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860177" name="Line 17"/>
          <p:cNvSpPr>
            <a:spLocks noChangeShapeType="1"/>
          </p:cNvSpPr>
          <p:nvPr/>
        </p:nvSpPr>
        <p:spPr bwMode="auto">
          <a:xfrm>
            <a:off x="2044702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78" name="Line 18"/>
          <p:cNvSpPr>
            <a:spLocks noChangeShapeType="1"/>
          </p:cNvSpPr>
          <p:nvPr/>
        </p:nvSpPr>
        <p:spPr bwMode="auto">
          <a:xfrm>
            <a:off x="2044702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79" name="Line 19"/>
          <p:cNvSpPr>
            <a:spLocks noChangeShapeType="1"/>
          </p:cNvSpPr>
          <p:nvPr/>
        </p:nvSpPr>
        <p:spPr bwMode="auto">
          <a:xfrm>
            <a:off x="2044702" y="2633666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80" name="Line 20"/>
          <p:cNvSpPr>
            <a:spLocks noChangeShapeType="1"/>
          </p:cNvSpPr>
          <p:nvPr/>
        </p:nvSpPr>
        <p:spPr bwMode="auto">
          <a:xfrm>
            <a:off x="1984378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81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82" name="Line 22"/>
          <p:cNvSpPr>
            <a:spLocks noChangeShapeType="1"/>
          </p:cNvSpPr>
          <p:nvPr/>
        </p:nvSpPr>
        <p:spPr bwMode="auto">
          <a:xfrm>
            <a:off x="1984375" y="6291266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83" name="Line 23"/>
          <p:cNvSpPr>
            <a:spLocks noChangeShapeType="1"/>
          </p:cNvSpPr>
          <p:nvPr/>
        </p:nvSpPr>
        <p:spPr bwMode="auto">
          <a:xfrm>
            <a:off x="2024063" y="5872166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84" name="Line 24"/>
          <p:cNvSpPr>
            <a:spLocks noChangeShapeType="1"/>
          </p:cNvSpPr>
          <p:nvPr/>
        </p:nvSpPr>
        <p:spPr bwMode="auto">
          <a:xfrm>
            <a:off x="2044704" y="5511803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85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86" name="Line 26"/>
          <p:cNvSpPr>
            <a:spLocks noChangeShapeType="1"/>
          </p:cNvSpPr>
          <p:nvPr/>
        </p:nvSpPr>
        <p:spPr bwMode="auto">
          <a:xfrm>
            <a:off x="2063753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87" name="Line 27"/>
          <p:cNvSpPr>
            <a:spLocks noChangeShapeType="1"/>
          </p:cNvSpPr>
          <p:nvPr/>
        </p:nvSpPr>
        <p:spPr bwMode="auto">
          <a:xfrm>
            <a:off x="2044703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88" name="Line 28"/>
          <p:cNvSpPr>
            <a:spLocks noChangeShapeType="1"/>
          </p:cNvSpPr>
          <p:nvPr/>
        </p:nvSpPr>
        <p:spPr bwMode="auto">
          <a:xfrm>
            <a:off x="2063753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0189" name="Rectangle 29"/>
          <p:cNvSpPr>
            <a:spLocks noChangeArrowheads="1"/>
          </p:cNvSpPr>
          <p:nvPr/>
        </p:nvSpPr>
        <p:spPr bwMode="auto">
          <a:xfrm>
            <a:off x="1903414" y="3465515"/>
            <a:ext cx="289336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60190" name="Rectangle 30"/>
          <p:cNvSpPr>
            <a:spLocks noChangeArrowheads="1"/>
          </p:cNvSpPr>
          <p:nvPr/>
        </p:nvSpPr>
        <p:spPr bwMode="auto">
          <a:xfrm>
            <a:off x="1912938" y="4259264"/>
            <a:ext cx="46763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sa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60191" name="Rectangle 31"/>
          <p:cNvSpPr>
            <a:spLocks noChangeArrowheads="1"/>
          </p:cNvSpPr>
          <p:nvPr/>
        </p:nvSpPr>
        <p:spPr bwMode="auto">
          <a:xfrm>
            <a:off x="1900238" y="4786315"/>
            <a:ext cx="752547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ssIu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60192" name="Rectangle 32"/>
          <p:cNvSpPr>
            <a:spLocks noChangeArrowheads="1"/>
          </p:cNvSpPr>
          <p:nvPr/>
        </p:nvSpPr>
        <p:spPr bwMode="auto">
          <a:xfrm>
            <a:off x="1816104" y="3876676"/>
            <a:ext cx="708025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da</a:t>
            </a:r>
            <a:r>
              <a:rPr lang="en-US" sz="1200">
                <a:latin typeface="Helvetica" charset="0"/>
              </a:rPr>
              <a:t>)</a:t>
            </a:r>
          </a:p>
        </p:txBody>
      </p:sp>
      <p:sp>
        <p:nvSpPr>
          <p:cNvPr id="860193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860194" name="AutoShape 34"/>
          <p:cNvSpPr>
            <a:spLocks noChangeArrowheads="1"/>
          </p:cNvSpPr>
          <p:nvPr/>
        </p:nvSpPr>
        <p:spPr bwMode="auto">
          <a:xfrm rot="16200000" flipH="1">
            <a:off x="2538413" y="4919665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60221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 b="0">
              <a:latin typeface="Helvetica" charset="0"/>
            </a:endParaRPr>
          </a:p>
        </p:txBody>
      </p:sp>
      <p:sp>
        <p:nvSpPr>
          <p:cNvPr id="860222" name="Rectangle 62"/>
          <p:cNvSpPr>
            <a:spLocks noChangeArrowheads="1"/>
          </p:cNvSpPr>
          <p:nvPr/>
        </p:nvSpPr>
        <p:spPr bwMode="auto">
          <a:xfrm>
            <a:off x="3241675" y="5081591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 b="0">
              <a:latin typeface="Helvetica" charset="0"/>
            </a:endParaRPr>
          </a:p>
        </p:txBody>
      </p:sp>
      <p:sp>
        <p:nvSpPr>
          <p:cNvPr id="860223" name="Rectangle 63"/>
          <p:cNvSpPr>
            <a:spLocks noChangeArrowheads="1"/>
          </p:cNvSpPr>
          <p:nvPr/>
        </p:nvSpPr>
        <p:spPr bwMode="auto">
          <a:xfrm>
            <a:off x="4979991" y="1119191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860224" name="Picture 6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91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60225" name="Rectangle 65"/>
          <p:cNvSpPr>
            <a:spLocks noChangeArrowheads="1"/>
          </p:cNvSpPr>
          <p:nvPr/>
        </p:nvSpPr>
        <p:spPr bwMode="auto">
          <a:xfrm>
            <a:off x="4968877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60226" name="Rectangle 66"/>
          <p:cNvSpPr>
            <a:spLocks noChangeArrowheads="1"/>
          </p:cNvSpPr>
          <p:nvPr/>
        </p:nvSpPr>
        <p:spPr bwMode="auto">
          <a:xfrm>
            <a:off x="5011738" y="433392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60230" name="Rectangle 70"/>
          <p:cNvSpPr>
            <a:spLocks noChangeArrowheads="1"/>
          </p:cNvSpPr>
          <p:nvPr/>
        </p:nvSpPr>
        <p:spPr bwMode="auto">
          <a:xfrm>
            <a:off x="2243140" y="392113"/>
            <a:ext cx="1735091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y:UesV</a:t>
            </a:r>
            <a:endParaRPr lang="en-US" sz="4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60231" name="Rectangle 71"/>
          <p:cNvSpPr>
            <a:spLocks noChangeArrowheads="1"/>
          </p:cNvSpPr>
          <p:nvPr/>
        </p:nvSpPr>
        <p:spPr bwMode="auto">
          <a:xfrm>
            <a:off x="2103439" y="1778003"/>
            <a:ext cx="3233208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i="1">
                <a:latin typeface="Limon R1" charset="0"/>
              </a:rPr>
              <a:t>BYkecAhaVy</a:t>
            </a:r>
            <a:endParaRPr lang="en-US" sz="4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60232" name="Rectangle 72"/>
          <p:cNvSpPr>
            <a:spLocks noChangeArrowheads="1"/>
          </p:cNvSpPr>
          <p:nvPr/>
        </p:nvSpPr>
        <p:spPr bwMode="auto">
          <a:xfrm>
            <a:off x="2270129" y="2135191"/>
            <a:ext cx="1355725" cy="1255729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4000" i="1">
                <a:solidFill>
                  <a:schemeClr val="hlink"/>
                </a:solidFill>
                <a:latin typeface="Limon R1" charset="0"/>
              </a:rPr>
              <a:t>nagrs;</a:t>
            </a:r>
            <a:endParaRPr lang="en-US" sz="40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860235" name="Text Box 75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860242" name="AutoShape 82"/>
          <p:cNvSpPr>
            <a:spLocks noChangeArrowheads="1"/>
          </p:cNvSpPr>
          <p:nvPr/>
        </p:nvSpPr>
        <p:spPr bwMode="auto">
          <a:xfrm>
            <a:off x="5340353" y="6034092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60246" name="Oval 86"/>
          <p:cNvSpPr>
            <a:spLocks noChangeArrowheads="1"/>
          </p:cNvSpPr>
          <p:nvPr/>
        </p:nvSpPr>
        <p:spPr bwMode="auto">
          <a:xfrm>
            <a:off x="1628778" y="1757363"/>
            <a:ext cx="2403475" cy="9652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60247" name="Rectangle 87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60251" name="Text Box 91"/>
          <p:cNvSpPr txBox="1">
            <a:spLocks noChangeArrowheads="1"/>
          </p:cNvSpPr>
          <p:nvPr/>
        </p:nvSpPr>
        <p:spPr bwMode="auto">
          <a:xfrm>
            <a:off x="9107267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860252" name="Text Box 92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25</a:t>
            </a:r>
          </a:p>
        </p:txBody>
      </p:sp>
      <p:sp>
        <p:nvSpPr>
          <p:cNvPr id="860253" name="Rectangle 93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60255" name="Text Box 95"/>
          <p:cNvSpPr txBox="1">
            <a:spLocks noChangeArrowheads="1"/>
          </p:cNvSpPr>
          <p:nvPr/>
        </p:nvSpPr>
        <p:spPr bwMode="auto">
          <a:xfrm rot="16200000">
            <a:off x="-1197766" y="3242472"/>
            <a:ext cx="561498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>
                <a:latin typeface="Limon R1" charset="0"/>
              </a:rPr>
              <a:t>RbvtþisaRsþ </a:t>
            </a:r>
            <a:r>
              <a:rPr lang="en-US">
                <a:latin typeface="Arial Black" charset="0"/>
              </a:rPr>
              <a:t>(12)</a:t>
            </a:r>
          </a:p>
        </p:txBody>
      </p:sp>
      <p:sp>
        <p:nvSpPr>
          <p:cNvPr id="860256" name="Rectangle 96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860258" name="Rectangle 98"/>
          <p:cNvSpPr>
            <a:spLocks noChangeArrowheads="1"/>
          </p:cNvSpPr>
          <p:nvPr/>
        </p:nvSpPr>
        <p:spPr bwMode="auto">
          <a:xfrm>
            <a:off x="5170488" y="2351088"/>
            <a:ext cx="4349750" cy="180629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esovePA </a:t>
            </a:r>
          </a:p>
        </p:txBody>
      </p:sp>
      <p:sp>
        <p:nvSpPr>
          <p:cNvPr id="860259" name="Text Box 99"/>
          <p:cNvSpPr txBox="1">
            <a:spLocks noChangeArrowheads="1"/>
          </p:cNvSpPr>
          <p:nvPr/>
        </p:nvSpPr>
        <p:spPr bwMode="auto">
          <a:xfrm>
            <a:off x="5586416" y="3654424"/>
            <a:ext cx="3621087" cy="26053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solidFill>
                  <a:srgbClr val="FFEA18"/>
                </a:solidFill>
                <a:latin typeface="Limon S1" charset="0"/>
              </a:rPr>
              <a:t>12 esovePAén</a:t>
            </a:r>
          </a:p>
        </p:txBody>
      </p:sp>
      <p:sp>
        <p:nvSpPr>
          <p:cNvPr id="860260" name="Text Box 100"/>
          <p:cNvSpPr txBox="1">
            <a:spLocks noChangeArrowheads="1"/>
          </p:cNvSpPr>
          <p:nvPr/>
        </p:nvSpPr>
        <p:spPr bwMode="auto">
          <a:xfrm>
            <a:off x="5194300" y="4533901"/>
            <a:ext cx="4330700" cy="1373181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6000">
                <a:solidFill>
                  <a:srgbClr val="FFEA18"/>
                </a:solidFill>
                <a:latin typeface="Limon R1" charset="0"/>
              </a:rPr>
              <a:t>RbvtþisaRsþ</a:t>
            </a:r>
            <a:r>
              <a:rPr lang="ja-JP" altLang="en-US" sz="4300">
                <a:solidFill>
                  <a:srgbClr val="FFEA18"/>
                </a:solidFill>
                <a:latin typeface="Arial"/>
              </a:rPr>
              <a:t>”</a:t>
            </a:r>
            <a:endParaRPr lang="en-US" sz="430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60261" name="Text Box 101"/>
          <p:cNvSpPr txBox="1">
            <a:spLocks noChangeArrowheads="1"/>
          </p:cNvSpPr>
          <p:nvPr/>
        </p:nvSpPr>
        <p:spPr bwMode="auto">
          <a:xfrm>
            <a:off x="5357813" y="5984876"/>
            <a:ext cx="3956050" cy="1369692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1100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grpSp>
        <p:nvGrpSpPr>
          <p:cNvPr id="860262" name="Group 102"/>
          <p:cNvGrpSpPr>
            <a:grpSpLocks/>
          </p:cNvGrpSpPr>
          <p:nvPr/>
        </p:nvGrpSpPr>
        <p:grpSpPr bwMode="auto">
          <a:xfrm>
            <a:off x="3148011" y="3821112"/>
            <a:ext cx="796925" cy="946150"/>
            <a:chOff x="1983" y="2407"/>
            <a:chExt cx="502" cy="596"/>
          </a:xfrm>
        </p:grpSpPr>
        <p:sp>
          <p:nvSpPr>
            <p:cNvPr id="860263" name="Text Box 103"/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4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600" i="1">
                  <a:latin typeface="Limon S1" charset="0"/>
                </a:rPr>
                <a:t>ds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860264" name="Group 104"/>
            <p:cNvGrpSpPr>
              <a:grpSpLocks/>
            </p:cNvGrpSpPr>
            <p:nvPr/>
          </p:nvGrpSpPr>
          <p:grpSpPr bwMode="auto">
            <a:xfrm>
              <a:off x="1983" y="2449"/>
              <a:ext cx="465" cy="554"/>
              <a:chOff x="267" y="711"/>
              <a:chExt cx="3767" cy="3672"/>
            </a:xfrm>
          </p:grpSpPr>
          <p:grpSp>
            <p:nvGrpSpPr>
              <p:cNvPr id="860265" name="Group 105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860266" name="Group 106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860267" name="Freeform 107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0268" name="Freeform 108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860269" name="Picture 109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60270" name="Freeform 110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0271" name="Freeform 111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0272" name="Freeform 112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0273" name="Freeform 113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0274" name="Freeform 114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60276" name="Group 116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860277" name="Picture 117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60278" name="WordArt 118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60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0246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210" name="Line 2"/>
          <p:cNvSpPr>
            <a:spLocks noChangeShapeType="1"/>
          </p:cNvSpPr>
          <p:nvPr/>
        </p:nvSpPr>
        <p:spPr bwMode="auto">
          <a:xfrm flipV="1">
            <a:off x="4038603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11" name="Line 3"/>
          <p:cNvSpPr>
            <a:spLocks noChangeShapeType="1"/>
          </p:cNvSpPr>
          <p:nvPr/>
        </p:nvSpPr>
        <p:spPr bwMode="auto">
          <a:xfrm>
            <a:off x="3232153" y="4732341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12" name="Line 4"/>
          <p:cNvSpPr>
            <a:spLocks noChangeShapeType="1"/>
          </p:cNvSpPr>
          <p:nvPr/>
        </p:nvSpPr>
        <p:spPr bwMode="auto">
          <a:xfrm flipV="1">
            <a:off x="1454150" y="7329491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13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14" name="Line 6"/>
          <p:cNvSpPr>
            <a:spLocks noChangeShapeType="1"/>
          </p:cNvSpPr>
          <p:nvPr/>
        </p:nvSpPr>
        <p:spPr bwMode="auto">
          <a:xfrm>
            <a:off x="1409703" y="360366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15" name="Line 7"/>
          <p:cNvSpPr>
            <a:spLocks noChangeShapeType="1"/>
          </p:cNvSpPr>
          <p:nvPr/>
        </p:nvSpPr>
        <p:spPr bwMode="auto">
          <a:xfrm flipH="1" flipV="1">
            <a:off x="3948116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16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17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18" name="Line 10"/>
          <p:cNvSpPr>
            <a:spLocks noChangeShapeType="1"/>
          </p:cNvSpPr>
          <p:nvPr/>
        </p:nvSpPr>
        <p:spPr bwMode="auto">
          <a:xfrm flipV="1">
            <a:off x="1825625" y="352429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19" name="Freeform 11"/>
          <p:cNvSpPr>
            <a:spLocks/>
          </p:cNvSpPr>
          <p:nvPr/>
        </p:nvSpPr>
        <p:spPr bwMode="auto">
          <a:xfrm>
            <a:off x="3459166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20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21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22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62223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62224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862225" name="Line 17"/>
          <p:cNvSpPr>
            <a:spLocks noChangeShapeType="1"/>
          </p:cNvSpPr>
          <p:nvPr/>
        </p:nvSpPr>
        <p:spPr bwMode="auto">
          <a:xfrm>
            <a:off x="2044702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26" name="Line 18"/>
          <p:cNvSpPr>
            <a:spLocks noChangeShapeType="1"/>
          </p:cNvSpPr>
          <p:nvPr/>
        </p:nvSpPr>
        <p:spPr bwMode="auto">
          <a:xfrm>
            <a:off x="2044702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27" name="Line 19"/>
          <p:cNvSpPr>
            <a:spLocks noChangeShapeType="1"/>
          </p:cNvSpPr>
          <p:nvPr/>
        </p:nvSpPr>
        <p:spPr bwMode="auto">
          <a:xfrm>
            <a:off x="2044702" y="2633666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28" name="Line 20"/>
          <p:cNvSpPr>
            <a:spLocks noChangeShapeType="1"/>
          </p:cNvSpPr>
          <p:nvPr/>
        </p:nvSpPr>
        <p:spPr bwMode="auto">
          <a:xfrm>
            <a:off x="1984378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29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30" name="Line 22"/>
          <p:cNvSpPr>
            <a:spLocks noChangeShapeType="1"/>
          </p:cNvSpPr>
          <p:nvPr/>
        </p:nvSpPr>
        <p:spPr bwMode="auto">
          <a:xfrm>
            <a:off x="1984375" y="6291266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31" name="Line 23"/>
          <p:cNvSpPr>
            <a:spLocks noChangeShapeType="1"/>
          </p:cNvSpPr>
          <p:nvPr/>
        </p:nvSpPr>
        <p:spPr bwMode="auto">
          <a:xfrm>
            <a:off x="2024063" y="5872166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32" name="Line 24"/>
          <p:cNvSpPr>
            <a:spLocks noChangeShapeType="1"/>
          </p:cNvSpPr>
          <p:nvPr/>
        </p:nvSpPr>
        <p:spPr bwMode="auto">
          <a:xfrm>
            <a:off x="2044704" y="5511803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33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34" name="Line 26"/>
          <p:cNvSpPr>
            <a:spLocks noChangeShapeType="1"/>
          </p:cNvSpPr>
          <p:nvPr/>
        </p:nvSpPr>
        <p:spPr bwMode="auto">
          <a:xfrm>
            <a:off x="2063753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35" name="Line 27"/>
          <p:cNvSpPr>
            <a:spLocks noChangeShapeType="1"/>
          </p:cNvSpPr>
          <p:nvPr/>
        </p:nvSpPr>
        <p:spPr bwMode="auto">
          <a:xfrm>
            <a:off x="2044703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36" name="Line 28"/>
          <p:cNvSpPr>
            <a:spLocks noChangeShapeType="1"/>
          </p:cNvSpPr>
          <p:nvPr/>
        </p:nvSpPr>
        <p:spPr bwMode="auto">
          <a:xfrm>
            <a:off x="2063753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62237" name="Rectangle 29"/>
          <p:cNvSpPr>
            <a:spLocks noChangeArrowheads="1"/>
          </p:cNvSpPr>
          <p:nvPr/>
        </p:nvSpPr>
        <p:spPr bwMode="auto">
          <a:xfrm>
            <a:off x="1903414" y="3389314"/>
            <a:ext cx="289336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62238" name="Rectangle 30"/>
          <p:cNvSpPr>
            <a:spLocks noChangeArrowheads="1"/>
          </p:cNvSpPr>
          <p:nvPr/>
        </p:nvSpPr>
        <p:spPr bwMode="auto">
          <a:xfrm>
            <a:off x="1912938" y="4297363"/>
            <a:ext cx="46763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sa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62239" name="Rectangle 31"/>
          <p:cNvSpPr>
            <a:spLocks noChangeArrowheads="1"/>
          </p:cNvSpPr>
          <p:nvPr/>
        </p:nvSpPr>
        <p:spPr bwMode="auto">
          <a:xfrm>
            <a:off x="1900238" y="4748215"/>
            <a:ext cx="752547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ssIu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62241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862242" name="AutoShape 34"/>
          <p:cNvSpPr>
            <a:spLocks noChangeArrowheads="1"/>
          </p:cNvSpPr>
          <p:nvPr/>
        </p:nvSpPr>
        <p:spPr bwMode="auto">
          <a:xfrm rot="16200000" flipH="1">
            <a:off x="2538413" y="4919665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62269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 b="0">
              <a:latin typeface="Helvetica" charset="0"/>
            </a:endParaRPr>
          </a:p>
        </p:txBody>
      </p:sp>
      <p:sp>
        <p:nvSpPr>
          <p:cNvPr id="862270" name="Rectangle 62"/>
          <p:cNvSpPr>
            <a:spLocks noChangeArrowheads="1"/>
          </p:cNvSpPr>
          <p:nvPr/>
        </p:nvSpPr>
        <p:spPr bwMode="auto">
          <a:xfrm>
            <a:off x="3241675" y="5081591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 b="0">
              <a:latin typeface="Helvetica" charset="0"/>
            </a:endParaRPr>
          </a:p>
        </p:txBody>
      </p:sp>
      <p:sp>
        <p:nvSpPr>
          <p:cNvPr id="862271" name="Rectangle 63"/>
          <p:cNvSpPr>
            <a:spLocks noChangeArrowheads="1"/>
          </p:cNvSpPr>
          <p:nvPr/>
        </p:nvSpPr>
        <p:spPr bwMode="auto">
          <a:xfrm>
            <a:off x="4979991" y="1119191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862272" name="Picture 6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91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62273" name="Rectangle 65"/>
          <p:cNvSpPr>
            <a:spLocks noChangeArrowheads="1"/>
          </p:cNvSpPr>
          <p:nvPr/>
        </p:nvSpPr>
        <p:spPr bwMode="auto">
          <a:xfrm>
            <a:off x="4968877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62274" name="Rectangle 66"/>
          <p:cNvSpPr>
            <a:spLocks noChangeArrowheads="1"/>
          </p:cNvSpPr>
          <p:nvPr/>
        </p:nvSpPr>
        <p:spPr bwMode="auto">
          <a:xfrm>
            <a:off x="5011738" y="433392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62277" name="Oval 69"/>
          <p:cNvSpPr>
            <a:spLocks noChangeArrowheads="1"/>
          </p:cNvSpPr>
          <p:nvPr/>
        </p:nvSpPr>
        <p:spPr bwMode="auto">
          <a:xfrm>
            <a:off x="1738316" y="3289300"/>
            <a:ext cx="531812" cy="4905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62278" name="Oval 70"/>
          <p:cNvSpPr>
            <a:spLocks noChangeArrowheads="1"/>
          </p:cNvSpPr>
          <p:nvPr/>
        </p:nvSpPr>
        <p:spPr bwMode="auto">
          <a:xfrm>
            <a:off x="1728791" y="3857625"/>
            <a:ext cx="531812" cy="4905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62279" name="Oval 71"/>
          <p:cNvSpPr>
            <a:spLocks noChangeArrowheads="1"/>
          </p:cNvSpPr>
          <p:nvPr/>
        </p:nvSpPr>
        <p:spPr bwMode="auto">
          <a:xfrm>
            <a:off x="1751013" y="4156075"/>
            <a:ext cx="531812" cy="4905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62280" name="Oval 72"/>
          <p:cNvSpPr>
            <a:spLocks noChangeArrowheads="1"/>
          </p:cNvSpPr>
          <p:nvPr/>
        </p:nvSpPr>
        <p:spPr bwMode="auto">
          <a:xfrm>
            <a:off x="1827216" y="4635500"/>
            <a:ext cx="531812" cy="4905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62289" name="Rectangle 81"/>
          <p:cNvSpPr>
            <a:spLocks noChangeArrowheads="1"/>
          </p:cNvSpPr>
          <p:nvPr/>
        </p:nvSpPr>
        <p:spPr bwMode="auto">
          <a:xfrm>
            <a:off x="2338390" y="392113"/>
            <a:ext cx="1735091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y:UesV</a:t>
            </a:r>
            <a:endParaRPr lang="en-US" sz="4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62290" name="Rectangle 82"/>
          <p:cNvSpPr>
            <a:spLocks noChangeArrowheads="1"/>
          </p:cNvSpPr>
          <p:nvPr/>
        </p:nvSpPr>
        <p:spPr bwMode="auto">
          <a:xfrm>
            <a:off x="2122490" y="1778001"/>
            <a:ext cx="3117520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BYkecAhVay</a:t>
            </a:r>
            <a:endParaRPr lang="en-US" sz="4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62291" name="Rectangle 83"/>
          <p:cNvSpPr>
            <a:spLocks noChangeArrowheads="1"/>
          </p:cNvSpPr>
          <p:nvPr/>
        </p:nvSpPr>
        <p:spPr bwMode="auto">
          <a:xfrm>
            <a:off x="2403477" y="2192338"/>
            <a:ext cx="156768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nagrs;</a:t>
            </a:r>
            <a:endParaRPr lang="en-US" sz="4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62294" name="Text Box 86"/>
          <p:cNvSpPr txBox="1">
            <a:spLocks noChangeArrowheads="1"/>
          </p:cNvSpPr>
          <p:nvPr/>
        </p:nvSpPr>
        <p:spPr bwMode="auto">
          <a:xfrm>
            <a:off x="9350129" y="7264992"/>
            <a:ext cx="184644" cy="3385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/>
              <a:t> </a:t>
            </a:r>
          </a:p>
        </p:txBody>
      </p:sp>
      <p:sp>
        <p:nvSpPr>
          <p:cNvPr id="862295" name="Text Box 87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862305" name="AutoShape 97"/>
          <p:cNvSpPr>
            <a:spLocks noChangeArrowheads="1"/>
          </p:cNvSpPr>
          <p:nvPr/>
        </p:nvSpPr>
        <p:spPr bwMode="auto">
          <a:xfrm>
            <a:off x="5345116" y="5786441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62309" name="Rectangle 101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62313" name="Text Box 105"/>
          <p:cNvSpPr txBox="1">
            <a:spLocks noChangeArrowheads="1"/>
          </p:cNvSpPr>
          <p:nvPr/>
        </p:nvSpPr>
        <p:spPr bwMode="auto">
          <a:xfrm>
            <a:off x="9107267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862314" name="Text Box 106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26</a:t>
            </a:r>
          </a:p>
        </p:txBody>
      </p:sp>
      <p:sp>
        <p:nvSpPr>
          <p:cNvPr id="862315" name="Rectangle 107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62321" name="Text Box 113"/>
          <p:cNvSpPr txBox="1">
            <a:spLocks noChangeArrowheads="1"/>
          </p:cNvSpPr>
          <p:nvPr/>
        </p:nvSpPr>
        <p:spPr bwMode="auto">
          <a:xfrm rot="16200000">
            <a:off x="-1216817" y="3242472"/>
            <a:ext cx="561498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>
                <a:latin typeface="Limon R1" charset="0"/>
              </a:rPr>
              <a:t>RbvtþisaRsþ</a:t>
            </a:r>
            <a:r>
              <a:rPr lang="en-US"/>
              <a:t> </a:t>
            </a:r>
            <a:r>
              <a:rPr lang="en-US">
                <a:latin typeface="Arial Black" charset="0"/>
              </a:rPr>
              <a:t>(12)</a:t>
            </a:r>
          </a:p>
        </p:txBody>
      </p:sp>
      <p:sp>
        <p:nvSpPr>
          <p:cNvPr id="862317" name="Rectangle 109"/>
          <p:cNvSpPr>
            <a:spLocks noChangeArrowheads="1"/>
          </p:cNvSpPr>
          <p:nvPr/>
        </p:nvSpPr>
        <p:spPr bwMode="auto">
          <a:xfrm>
            <a:off x="1816104" y="3857626"/>
            <a:ext cx="708025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da</a:t>
            </a:r>
            <a:r>
              <a:rPr lang="en-US" sz="1200">
                <a:latin typeface="Helvetica" charset="0"/>
              </a:rPr>
              <a:t>)</a:t>
            </a:r>
          </a:p>
        </p:txBody>
      </p:sp>
      <p:sp>
        <p:nvSpPr>
          <p:cNvPr id="862318" name="AutoShape 110"/>
          <p:cNvSpPr>
            <a:spLocks noChangeArrowheads="1"/>
          </p:cNvSpPr>
          <p:nvPr/>
        </p:nvSpPr>
        <p:spPr bwMode="auto">
          <a:xfrm>
            <a:off x="1241426" y="3119442"/>
            <a:ext cx="2879725" cy="218757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62284" name="Text Box 76"/>
          <p:cNvSpPr txBox="1">
            <a:spLocks noChangeArrowheads="1"/>
          </p:cNvSpPr>
          <p:nvPr/>
        </p:nvSpPr>
        <p:spPr bwMode="auto">
          <a:xfrm rot="20128963">
            <a:off x="3568700" y="2484960"/>
            <a:ext cx="1820863" cy="1122907"/>
          </a:xfrm>
          <a:prstGeom prst="rect">
            <a:avLst/>
          </a:prstGeom>
          <a:noFill/>
          <a:ln>
            <a:noFill/>
          </a:ln>
          <a:effectLst>
            <a:outerShdw blurRad="63500" dist="91581" dir="337859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6600" i="1">
                <a:solidFill>
                  <a:srgbClr val="66FFFF"/>
                </a:solidFill>
                <a:latin typeface="Limon R1" charset="0"/>
              </a:rPr>
              <a:t>sUl</a:t>
            </a:r>
            <a:endParaRPr lang="en-US" sz="4000">
              <a:solidFill>
                <a:srgbClr val="66FFFF"/>
              </a:solidFill>
            </a:endParaRPr>
          </a:p>
        </p:txBody>
      </p:sp>
      <p:sp>
        <p:nvSpPr>
          <p:cNvPr id="862285" name="Text Box 77"/>
          <p:cNvSpPr txBox="1">
            <a:spLocks noChangeArrowheads="1"/>
          </p:cNvSpPr>
          <p:nvPr/>
        </p:nvSpPr>
        <p:spPr bwMode="auto">
          <a:xfrm rot="20128963">
            <a:off x="3303591" y="3065985"/>
            <a:ext cx="2782887" cy="1122907"/>
          </a:xfrm>
          <a:prstGeom prst="rect">
            <a:avLst/>
          </a:prstGeom>
          <a:noFill/>
          <a:ln>
            <a:noFill/>
          </a:ln>
          <a:effectLst>
            <a:outerShdw blurRad="63500" dist="91581" dir="337859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6600" i="1">
                <a:solidFill>
                  <a:srgbClr val="66FFFF"/>
                </a:solidFill>
                <a:latin typeface="Limon R1" charset="0"/>
              </a:rPr>
              <a:t>davID</a:t>
            </a:r>
            <a:endParaRPr lang="en-US" sz="4300">
              <a:solidFill>
                <a:srgbClr val="66FFFF"/>
              </a:solidFill>
            </a:endParaRPr>
          </a:p>
        </p:txBody>
      </p:sp>
      <p:sp>
        <p:nvSpPr>
          <p:cNvPr id="862286" name="Text Box 78"/>
          <p:cNvSpPr txBox="1">
            <a:spLocks noChangeArrowheads="1"/>
          </p:cNvSpPr>
          <p:nvPr/>
        </p:nvSpPr>
        <p:spPr bwMode="auto">
          <a:xfrm rot="20128963">
            <a:off x="3182942" y="3042025"/>
            <a:ext cx="3851275" cy="2151906"/>
          </a:xfrm>
          <a:prstGeom prst="rect">
            <a:avLst/>
          </a:prstGeom>
          <a:noFill/>
          <a:ln>
            <a:noFill/>
          </a:ln>
          <a:effectLst>
            <a:outerShdw blurRad="63500" dist="91581" dir="337859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6600" i="1">
                <a:solidFill>
                  <a:srgbClr val="66FFFF"/>
                </a:solidFill>
                <a:latin typeface="Limon R1" charset="0"/>
              </a:rPr>
              <a:t>saLÚmUn </a:t>
            </a:r>
            <a:endParaRPr lang="en-US" sz="4300">
              <a:solidFill>
                <a:srgbClr val="66FFFF"/>
              </a:solidFill>
            </a:endParaRPr>
          </a:p>
        </p:txBody>
      </p:sp>
      <p:sp>
        <p:nvSpPr>
          <p:cNvPr id="862287" name="Text Box 79"/>
          <p:cNvSpPr txBox="1">
            <a:spLocks noChangeArrowheads="1"/>
          </p:cNvSpPr>
          <p:nvPr/>
        </p:nvSpPr>
        <p:spPr bwMode="auto">
          <a:xfrm rot="20128963">
            <a:off x="3395664" y="3738935"/>
            <a:ext cx="3600450" cy="2151906"/>
          </a:xfrm>
          <a:prstGeom prst="rect">
            <a:avLst/>
          </a:prstGeom>
          <a:noFill/>
          <a:ln>
            <a:noFill/>
          </a:ln>
          <a:effectLst>
            <a:outerShdw blurRad="63500" dist="102391" dir="361530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6600" i="1">
                <a:solidFill>
                  <a:srgbClr val="66FFFF"/>
                </a:solidFill>
                <a:latin typeface="Limon R1" charset="0"/>
              </a:rPr>
              <a:t>sRgþamsIuvil</a:t>
            </a:r>
            <a:endParaRPr lang="en-US" sz="4300">
              <a:solidFill>
                <a:srgbClr val="66FFFF"/>
              </a:solidFill>
            </a:endParaRPr>
          </a:p>
        </p:txBody>
      </p:sp>
      <p:sp>
        <p:nvSpPr>
          <p:cNvPr id="862319" name="Text Box 111"/>
          <p:cNvSpPr txBox="1">
            <a:spLocks noChangeArrowheads="1"/>
          </p:cNvSpPr>
          <p:nvPr/>
        </p:nvSpPr>
        <p:spPr bwMode="auto">
          <a:xfrm>
            <a:off x="9667876" y="7254875"/>
            <a:ext cx="34131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/>
              <a:t>5</a:t>
            </a:r>
          </a:p>
        </p:txBody>
      </p:sp>
      <p:sp>
        <p:nvSpPr>
          <p:cNvPr id="862322" name="Rectangle 114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862323" name="Group 115"/>
          <p:cNvGrpSpPr>
            <a:grpSpLocks/>
          </p:cNvGrpSpPr>
          <p:nvPr/>
        </p:nvGrpSpPr>
        <p:grpSpPr bwMode="auto">
          <a:xfrm>
            <a:off x="3148011" y="3821112"/>
            <a:ext cx="796925" cy="946150"/>
            <a:chOff x="1983" y="2407"/>
            <a:chExt cx="502" cy="596"/>
          </a:xfrm>
        </p:grpSpPr>
        <p:sp>
          <p:nvSpPr>
            <p:cNvPr id="862324" name="Text Box 116"/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4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600" i="1">
                  <a:latin typeface="Limon S1" charset="0"/>
                </a:rPr>
                <a:t>ds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862325" name="Group 117"/>
            <p:cNvGrpSpPr>
              <a:grpSpLocks/>
            </p:cNvGrpSpPr>
            <p:nvPr/>
          </p:nvGrpSpPr>
          <p:grpSpPr bwMode="auto">
            <a:xfrm>
              <a:off x="1983" y="2449"/>
              <a:ext cx="465" cy="554"/>
              <a:chOff x="267" y="711"/>
              <a:chExt cx="3767" cy="3672"/>
            </a:xfrm>
          </p:grpSpPr>
          <p:grpSp>
            <p:nvGrpSpPr>
              <p:cNvPr id="862326" name="Group 118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862327" name="Group 119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862328" name="Freeform 120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2329" name="Freeform 121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862330" name="Picture 122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62331" name="Freeform 123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2332" name="Freeform 124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2333" name="Freeform 125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2334" name="Freeform 126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62335" name="Freeform 127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862336" name="Rectangle 128"/>
          <p:cNvSpPr>
            <a:spLocks noChangeArrowheads="1"/>
          </p:cNvSpPr>
          <p:nvPr/>
        </p:nvSpPr>
        <p:spPr bwMode="auto">
          <a:xfrm>
            <a:off x="5170488" y="2351088"/>
            <a:ext cx="4349750" cy="180629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esovePA </a:t>
            </a:r>
          </a:p>
        </p:txBody>
      </p:sp>
      <p:sp>
        <p:nvSpPr>
          <p:cNvPr id="862337" name="Text Box 129"/>
          <p:cNvSpPr txBox="1">
            <a:spLocks noChangeArrowheads="1"/>
          </p:cNvSpPr>
          <p:nvPr/>
        </p:nvSpPr>
        <p:spPr bwMode="auto">
          <a:xfrm>
            <a:off x="5586416" y="3654424"/>
            <a:ext cx="3621087" cy="26053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solidFill>
                  <a:srgbClr val="FFEA18"/>
                </a:solidFill>
                <a:latin typeface="Limon S1" charset="0"/>
              </a:rPr>
              <a:t>12 esovePAén</a:t>
            </a:r>
          </a:p>
        </p:txBody>
      </p:sp>
      <p:sp>
        <p:nvSpPr>
          <p:cNvPr id="862338" name="Text Box 130"/>
          <p:cNvSpPr txBox="1">
            <a:spLocks noChangeArrowheads="1"/>
          </p:cNvSpPr>
          <p:nvPr/>
        </p:nvSpPr>
        <p:spPr bwMode="auto">
          <a:xfrm>
            <a:off x="5194300" y="4533901"/>
            <a:ext cx="4330700" cy="1373181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6000">
                <a:solidFill>
                  <a:srgbClr val="FFEA18"/>
                </a:solidFill>
                <a:latin typeface="Limon R1" charset="0"/>
              </a:rPr>
              <a:t>RbvtþisaRsþ</a:t>
            </a:r>
            <a:r>
              <a:rPr lang="ja-JP" altLang="en-US" sz="4300">
                <a:solidFill>
                  <a:srgbClr val="FFEA18"/>
                </a:solidFill>
                <a:latin typeface="Arial"/>
              </a:rPr>
              <a:t>”</a:t>
            </a:r>
            <a:endParaRPr lang="en-US" sz="430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62340" name="Text Box 132"/>
          <p:cNvSpPr txBox="1">
            <a:spLocks noChangeArrowheads="1"/>
          </p:cNvSpPr>
          <p:nvPr/>
        </p:nvSpPr>
        <p:spPr bwMode="auto">
          <a:xfrm>
            <a:off x="5357813" y="583247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1050 dl; 600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grpSp>
        <p:nvGrpSpPr>
          <p:cNvPr id="862342" name="Group 134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862343" name="Picture 135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62344" name="WordArt 136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2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2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62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62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62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62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62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62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622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62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62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62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62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62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62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62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62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62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2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62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62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62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62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62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62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862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62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2277" grpId="0" animBg="1"/>
      <p:bldP spid="862278" grpId="0" animBg="1"/>
      <p:bldP spid="862279" grpId="0" animBg="1"/>
      <p:bldP spid="862280" grpId="0" animBg="1"/>
      <p:bldP spid="862318" grpId="0" animBg="1"/>
      <p:bldP spid="862284" grpId="0" autoUpdateAnimBg="0"/>
      <p:bldP spid="862285" grpId="0" autoUpdateAnimBg="0"/>
      <p:bldP spid="862286" grpId="0" autoUpdateAnimBg="0"/>
      <p:bldP spid="862287" grpId="0" autoUpdateAnimBg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62" name="Text Box 2"/>
          <p:cNvSpPr txBox="1">
            <a:spLocks noChangeArrowheads="1"/>
          </p:cNvSpPr>
          <p:nvPr/>
        </p:nvSpPr>
        <p:spPr bwMode="auto">
          <a:xfrm rot="16200000">
            <a:off x="-1197769" y="3237707"/>
            <a:ext cx="561498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>
                <a:latin typeface="Limon R1" charset="0"/>
              </a:rPr>
              <a:t>RbvtþisaRs  </a:t>
            </a:r>
            <a:r>
              <a:rPr lang="en-US">
                <a:latin typeface="Arial Black" charset="0"/>
              </a:rPr>
              <a:t>(12)</a:t>
            </a:r>
          </a:p>
        </p:txBody>
      </p:sp>
      <p:sp>
        <p:nvSpPr>
          <p:cNvPr id="1167363" name="Line 3"/>
          <p:cNvSpPr>
            <a:spLocks noChangeShapeType="1"/>
          </p:cNvSpPr>
          <p:nvPr/>
        </p:nvSpPr>
        <p:spPr bwMode="auto">
          <a:xfrm flipV="1">
            <a:off x="4038603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64" name="Line 4"/>
          <p:cNvSpPr>
            <a:spLocks noChangeShapeType="1"/>
          </p:cNvSpPr>
          <p:nvPr/>
        </p:nvSpPr>
        <p:spPr bwMode="auto">
          <a:xfrm>
            <a:off x="3232153" y="4732341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65" name="Line 5"/>
          <p:cNvSpPr>
            <a:spLocks noChangeShapeType="1"/>
          </p:cNvSpPr>
          <p:nvPr/>
        </p:nvSpPr>
        <p:spPr bwMode="auto">
          <a:xfrm flipV="1">
            <a:off x="1454150" y="7329491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66" name="Line 6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67" name="Line 7"/>
          <p:cNvSpPr>
            <a:spLocks noChangeShapeType="1"/>
          </p:cNvSpPr>
          <p:nvPr/>
        </p:nvSpPr>
        <p:spPr bwMode="auto">
          <a:xfrm>
            <a:off x="1409703" y="360366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68" name="Line 8"/>
          <p:cNvSpPr>
            <a:spLocks noChangeShapeType="1"/>
          </p:cNvSpPr>
          <p:nvPr/>
        </p:nvSpPr>
        <p:spPr bwMode="auto">
          <a:xfrm flipH="1" flipV="1">
            <a:off x="3948116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69" name="Freeform 9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70" name="Line 10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71" name="Line 11"/>
          <p:cNvSpPr>
            <a:spLocks noChangeShapeType="1"/>
          </p:cNvSpPr>
          <p:nvPr/>
        </p:nvSpPr>
        <p:spPr bwMode="auto">
          <a:xfrm flipV="1">
            <a:off x="1825625" y="352429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72" name="Freeform 12"/>
          <p:cNvSpPr>
            <a:spLocks/>
          </p:cNvSpPr>
          <p:nvPr/>
        </p:nvSpPr>
        <p:spPr bwMode="auto">
          <a:xfrm>
            <a:off x="3459166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73" name="Line 13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74" name="Line 14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75" name="Line 15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67376" name="Line 16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67377" name="Rectangle 17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167378" name="Line 18"/>
          <p:cNvSpPr>
            <a:spLocks noChangeShapeType="1"/>
          </p:cNvSpPr>
          <p:nvPr/>
        </p:nvSpPr>
        <p:spPr bwMode="auto">
          <a:xfrm>
            <a:off x="2044702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79" name="Line 19"/>
          <p:cNvSpPr>
            <a:spLocks noChangeShapeType="1"/>
          </p:cNvSpPr>
          <p:nvPr/>
        </p:nvSpPr>
        <p:spPr bwMode="auto">
          <a:xfrm>
            <a:off x="2044702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80" name="Line 20"/>
          <p:cNvSpPr>
            <a:spLocks noChangeShapeType="1"/>
          </p:cNvSpPr>
          <p:nvPr/>
        </p:nvSpPr>
        <p:spPr bwMode="auto">
          <a:xfrm>
            <a:off x="2044702" y="2633666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81" name="Line 21"/>
          <p:cNvSpPr>
            <a:spLocks noChangeShapeType="1"/>
          </p:cNvSpPr>
          <p:nvPr/>
        </p:nvSpPr>
        <p:spPr bwMode="auto">
          <a:xfrm>
            <a:off x="1984378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82" name="Line 22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83" name="Line 23"/>
          <p:cNvSpPr>
            <a:spLocks noChangeShapeType="1"/>
          </p:cNvSpPr>
          <p:nvPr/>
        </p:nvSpPr>
        <p:spPr bwMode="auto">
          <a:xfrm>
            <a:off x="1984375" y="6291266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84" name="Line 24"/>
          <p:cNvSpPr>
            <a:spLocks noChangeShapeType="1"/>
          </p:cNvSpPr>
          <p:nvPr/>
        </p:nvSpPr>
        <p:spPr bwMode="auto">
          <a:xfrm>
            <a:off x="2024063" y="5872166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85" name="Line 25"/>
          <p:cNvSpPr>
            <a:spLocks noChangeShapeType="1"/>
          </p:cNvSpPr>
          <p:nvPr/>
        </p:nvSpPr>
        <p:spPr bwMode="auto">
          <a:xfrm>
            <a:off x="2044704" y="5511803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86" name="Line 26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87" name="Line 27"/>
          <p:cNvSpPr>
            <a:spLocks noChangeShapeType="1"/>
          </p:cNvSpPr>
          <p:nvPr/>
        </p:nvSpPr>
        <p:spPr bwMode="auto">
          <a:xfrm>
            <a:off x="2063753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88" name="Line 28"/>
          <p:cNvSpPr>
            <a:spLocks noChangeShapeType="1"/>
          </p:cNvSpPr>
          <p:nvPr/>
        </p:nvSpPr>
        <p:spPr bwMode="auto">
          <a:xfrm>
            <a:off x="2044703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89" name="Line 29"/>
          <p:cNvSpPr>
            <a:spLocks noChangeShapeType="1"/>
          </p:cNvSpPr>
          <p:nvPr/>
        </p:nvSpPr>
        <p:spPr bwMode="auto">
          <a:xfrm>
            <a:off x="2063753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7390" name="Rectangle 30"/>
          <p:cNvSpPr>
            <a:spLocks noChangeArrowheads="1"/>
          </p:cNvSpPr>
          <p:nvPr/>
        </p:nvSpPr>
        <p:spPr bwMode="auto">
          <a:xfrm>
            <a:off x="1903414" y="3465515"/>
            <a:ext cx="289336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167391" name="Rectangle 31"/>
          <p:cNvSpPr>
            <a:spLocks noChangeArrowheads="1"/>
          </p:cNvSpPr>
          <p:nvPr/>
        </p:nvSpPr>
        <p:spPr bwMode="auto">
          <a:xfrm>
            <a:off x="1912939" y="4316415"/>
            <a:ext cx="46763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sa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167392" name="Rectangle 32"/>
          <p:cNvSpPr>
            <a:spLocks noChangeArrowheads="1"/>
          </p:cNvSpPr>
          <p:nvPr/>
        </p:nvSpPr>
        <p:spPr bwMode="auto">
          <a:xfrm>
            <a:off x="1900238" y="4786315"/>
            <a:ext cx="752547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ssIu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167393" name="Rectangle 33"/>
          <p:cNvSpPr>
            <a:spLocks noChangeArrowheads="1"/>
          </p:cNvSpPr>
          <p:nvPr/>
        </p:nvSpPr>
        <p:spPr bwMode="auto">
          <a:xfrm>
            <a:off x="1816104" y="3990976"/>
            <a:ext cx="708025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da</a:t>
            </a:r>
            <a:r>
              <a:rPr lang="en-US" sz="1200">
                <a:latin typeface="Helvetica" charset="0"/>
              </a:rPr>
              <a:t>)</a:t>
            </a:r>
          </a:p>
        </p:txBody>
      </p:sp>
      <p:sp>
        <p:nvSpPr>
          <p:cNvPr id="1167394" name="Rectangle 34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167395" name="AutoShape 35"/>
          <p:cNvSpPr>
            <a:spLocks noChangeArrowheads="1"/>
          </p:cNvSpPr>
          <p:nvPr/>
        </p:nvSpPr>
        <p:spPr bwMode="auto">
          <a:xfrm rot="16200000" flipH="1">
            <a:off x="2538413" y="4919665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67396" name="Rectangle 36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 b="0">
              <a:latin typeface="Helvetica" charset="0"/>
            </a:endParaRPr>
          </a:p>
        </p:txBody>
      </p:sp>
      <p:sp>
        <p:nvSpPr>
          <p:cNvPr id="1167397" name="Rectangle 37"/>
          <p:cNvSpPr>
            <a:spLocks noChangeArrowheads="1"/>
          </p:cNvSpPr>
          <p:nvPr/>
        </p:nvSpPr>
        <p:spPr bwMode="auto">
          <a:xfrm>
            <a:off x="3241675" y="5081591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 b="0">
              <a:latin typeface="Helvetica" charset="0"/>
            </a:endParaRPr>
          </a:p>
        </p:txBody>
      </p:sp>
      <p:sp>
        <p:nvSpPr>
          <p:cNvPr id="1167398" name="Rectangle 38"/>
          <p:cNvSpPr>
            <a:spLocks noChangeArrowheads="1"/>
          </p:cNvSpPr>
          <p:nvPr/>
        </p:nvSpPr>
        <p:spPr bwMode="auto">
          <a:xfrm>
            <a:off x="4979991" y="1119191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167399" name="Picture 3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91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67400" name="Rectangle 40"/>
          <p:cNvSpPr>
            <a:spLocks noChangeArrowheads="1"/>
          </p:cNvSpPr>
          <p:nvPr/>
        </p:nvSpPr>
        <p:spPr bwMode="auto">
          <a:xfrm>
            <a:off x="4968877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 algn="ctr"/>
            <a:endParaRPr lang="en-US" sz="2500" b="0">
              <a:latin typeface="Limon S1" charset="0"/>
            </a:endParaRPr>
          </a:p>
        </p:txBody>
      </p:sp>
      <p:sp>
        <p:nvSpPr>
          <p:cNvPr id="1167401" name="Rectangle 41"/>
          <p:cNvSpPr>
            <a:spLocks noChangeArrowheads="1"/>
          </p:cNvSpPr>
          <p:nvPr/>
        </p:nvSpPr>
        <p:spPr bwMode="auto">
          <a:xfrm>
            <a:off x="5011738" y="433392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67402" name="Rectangle 42"/>
          <p:cNvSpPr>
            <a:spLocks noChangeArrowheads="1"/>
          </p:cNvSpPr>
          <p:nvPr/>
        </p:nvSpPr>
        <p:spPr bwMode="auto">
          <a:xfrm>
            <a:off x="2205040" y="3241678"/>
            <a:ext cx="3278391" cy="61555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solidFill>
                  <a:schemeClr val="hlink"/>
                </a:solidFill>
                <a:latin typeface="Limon R1" charset="0"/>
              </a:rPr>
              <a:t>saMyUEGlTI1</a:t>
            </a:r>
            <a:r>
              <a:rPr lang="en-US" sz="2800">
                <a:solidFill>
                  <a:schemeClr val="hlink"/>
                </a:solidFill>
                <a:latin typeface="Arial" charset="0"/>
              </a:rPr>
              <a:t> </a:t>
            </a:r>
          </a:p>
        </p:txBody>
      </p:sp>
      <p:sp>
        <p:nvSpPr>
          <p:cNvPr id="1167403" name="Rectangle 43"/>
          <p:cNvSpPr>
            <a:spLocks noChangeArrowheads="1"/>
          </p:cNvSpPr>
          <p:nvPr/>
        </p:nvSpPr>
        <p:spPr bwMode="auto">
          <a:xfrm>
            <a:off x="2244725" y="3759201"/>
            <a:ext cx="2394736" cy="61555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solidFill>
                  <a:schemeClr val="hlink"/>
                </a:solidFill>
                <a:latin typeface="Limon R1" charset="0"/>
              </a:rPr>
              <a:t>saMyUTI2</a:t>
            </a:r>
            <a:r>
              <a:rPr lang="en-US" sz="4000">
                <a:latin typeface="Limon R1" charset="0"/>
              </a:rPr>
              <a:t> </a:t>
            </a:r>
            <a:endParaRPr lang="en-US" sz="28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1167406" name="Rectangle 46"/>
          <p:cNvSpPr>
            <a:spLocks noChangeArrowheads="1"/>
          </p:cNvSpPr>
          <p:nvPr/>
        </p:nvSpPr>
        <p:spPr bwMode="auto">
          <a:xfrm>
            <a:off x="2357441" y="411163"/>
            <a:ext cx="1735091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y:UesV</a:t>
            </a:r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1167407" name="Rectangle 47"/>
          <p:cNvSpPr>
            <a:spLocks noChangeArrowheads="1"/>
          </p:cNvSpPr>
          <p:nvPr/>
        </p:nvSpPr>
        <p:spPr bwMode="auto">
          <a:xfrm>
            <a:off x="2122490" y="1778001"/>
            <a:ext cx="3117520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BYkecAhVay 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167408" name="Rectangle 48"/>
          <p:cNvSpPr>
            <a:spLocks noChangeArrowheads="1"/>
          </p:cNvSpPr>
          <p:nvPr/>
        </p:nvSpPr>
        <p:spPr bwMode="auto">
          <a:xfrm>
            <a:off x="2403479" y="2192338"/>
            <a:ext cx="1667449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  <a:r>
              <a:rPr lang="en-US" sz="4000">
                <a:latin typeface="Limon R1" charset="0"/>
              </a:rPr>
              <a:t>nagrs; </a:t>
            </a:r>
          </a:p>
        </p:txBody>
      </p:sp>
      <p:sp>
        <p:nvSpPr>
          <p:cNvPr id="1167409" name="Text Box 49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167410" name="AutoShape 50"/>
          <p:cNvSpPr>
            <a:spLocks noChangeArrowheads="1"/>
          </p:cNvSpPr>
          <p:nvPr/>
        </p:nvSpPr>
        <p:spPr bwMode="auto">
          <a:xfrm>
            <a:off x="5340353" y="6034092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67412" name="Rectangle 52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67413" name="Text Box 53"/>
          <p:cNvSpPr txBox="1">
            <a:spLocks noChangeArrowheads="1"/>
          </p:cNvSpPr>
          <p:nvPr/>
        </p:nvSpPr>
        <p:spPr bwMode="auto">
          <a:xfrm>
            <a:off x="9107267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1167414" name="Text Box 54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30</a:t>
            </a:r>
          </a:p>
        </p:txBody>
      </p:sp>
      <p:sp>
        <p:nvSpPr>
          <p:cNvPr id="1167415" name="Rectangle 55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67416" name="Rectangle 56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1167417" name="Group 57"/>
          <p:cNvGrpSpPr>
            <a:grpSpLocks/>
          </p:cNvGrpSpPr>
          <p:nvPr/>
        </p:nvGrpSpPr>
        <p:grpSpPr bwMode="auto">
          <a:xfrm>
            <a:off x="3148011" y="3821112"/>
            <a:ext cx="796925" cy="946150"/>
            <a:chOff x="1983" y="2407"/>
            <a:chExt cx="502" cy="596"/>
          </a:xfrm>
        </p:grpSpPr>
        <p:sp>
          <p:nvSpPr>
            <p:cNvPr id="1167418" name="Text Box 58"/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4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600" i="1">
                  <a:latin typeface="Limon S1" charset="0"/>
                </a:rPr>
                <a:t>ds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1167419" name="Group 59"/>
            <p:cNvGrpSpPr>
              <a:grpSpLocks/>
            </p:cNvGrpSpPr>
            <p:nvPr/>
          </p:nvGrpSpPr>
          <p:grpSpPr bwMode="auto">
            <a:xfrm>
              <a:off x="1983" y="2449"/>
              <a:ext cx="465" cy="554"/>
              <a:chOff x="267" y="711"/>
              <a:chExt cx="3767" cy="3672"/>
            </a:xfrm>
          </p:grpSpPr>
          <p:grpSp>
            <p:nvGrpSpPr>
              <p:cNvPr id="1167420" name="Group 60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167421" name="Group 61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1167422" name="Freeform 62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7423" name="Freeform 63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167424" name="Picture 64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167425" name="Freeform 65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67426" name="Freeform 66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67427" name="Freeform 67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67428" name="Freeform 68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67429" name="Freeform 69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167430" name="Text Box 70"/>
          <p:cNvSpPr txBox="1">
            <a:spLocks noChangeArrowheads="1"/>
          </p:cNvSpPr>
          <p:nvPr/>
        </p:nvSpPr>
        <p:spPr bwMode="auto">
          <a:xfrm>
            <a:off x="5194300" y="4533901"/>
            <a:ext cx="4330700" cy="1373181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6000">
                <a:solidFill>
                  <a:srgbClr val="FFEA18"/>
                </a:solidFill>
                <a:latin typeface="Limon R1" charset="0"/>
              </a:rPr>
              <a:t>RbvtþisaRsþ</a:t>
            </a:r>
            <a:r>
              <a:rPr lang="ja-JP" altLang="en-US" sz="4300">
                <a:solidFill>
                  <a:srgbClr val="FFEA18"/>
                </a:solidFill>
                <a:latin typeface="Arial"/>
              </a:rPr>
              <a:t>”</a:t>
            </a:r>
            <a:endParaRPr lang="en-US" sz="430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1167431" name="Text Box 71"/>
          <p:cNvSpPr txBox="1">
            <a:spLocks noChangeArrowheads="1"/>
          </p:cNvSpPr>
          <p:nvPr/>
        </p:nvSpPr>
        <p:spPr bwMode="auto">
          <a:xfrm>
            <a:off x="5586416" y="3654424"/>
            <a:ext cx="3621087" cy="26053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solidFill>
                  <a:srgbClr val="FFEA18"/>
                </a:solidFill>
                <a:latin typeface="Limon S1" charset="0"/>
              </a:rPr>
              <a:t>12 esovePAén</a:t>
            </a:r>
          </a:p>
        </p:txBody>
      </p:sp>
      <p:sp>
        <p:nvSpPr>
          <p:cNvPr id="1167432" name="Rectangle 72"/>
          <p:cNvSpPr>
            <a:spLocks noChangeArrowheads="1"/>
          </p:cNvSpPr>
          <p:nvPr/>
        </p:nvSpPr>
        <p:spPr bwMode="auto">
          <a:xfrm>
            <a:off x="5170488" y="2351088"/>
            <a:ext cx="4349750" cy="180629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esovePA </a:t>
            </a:r>
          </a:p>
        </p:txBody>
      </p:sp>
      <p:sp>
        <p:nvSpPr>
          <p:cNvPr id="1167435" name="Oval 75"/>
          <p:cNvSpPr>
            <a:spLocks noChangeArrowheads="1"/>
          </p:cNvSpPr>
          <p:nvPr/>
        </p:nvSpPr>
        <p:spPr bwMode="auto">
          <a:xfrm>
            <a:off x="1684341" y="3141666"/>
            <a:ext cx="2403475" cy="11779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67436" name="Text Box 76"/>
          <p:cNvSpPr txBox="1">
            <a:spLocks noChangeArrowheads="1"/>
          </p:cNvSpPr>
          <p:nvPr/>
        </p:nvSpPr>
        <p:spPr bwMode="auto">
          <a:xfrm>
            <a:off x="5357813" y="609917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1400 dl; 970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grpSp>
        <p:nvGrpSpPr>
          <p:cNvPr id="1167437" name="Group 77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167438" name="Picture 78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67439" name="WordArt 79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67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743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314" name="Text Box 2"/>
          <p:cNvSpPr txBox="1">
            <a:spLocks noChangeArrowheads="1"/>
          </p:cNvSpPr>
          <p:nvPr/>
        </p:nvSpPr>
        <p:spPr bwMode="auto">
          <a:xfrm rot="16200000">
            <a:off x="-1197769" y="3237707"/>
            <a:ext cx="561498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>
                <a:latin typeface="Limon R1" charset="0"/>
              </a:rPr>
              <a:t>RbvtþisaRs  </a:t>
            </a:r>
            <a:r>
              <a:rPr lang="en-US">
                <a:latin typeface="Arial Black" charset="0"/>
              </a:rPr>
              <a:t>(12)</a:t>
            </a:r>
          </a:p>
        </p:txBody>
      </p:sp>
      <p:sp>
        <p:nvSpPr>
          <p:cNvPr id="1165315" name="Line 3"/>
          <p:cNvSpPr>
            <a:spLocks noChangeShapeType="1"/>
          </p:cNvSpPr>
          <p:nvPr/>
        </p:nvSpPr>
        <p:spPr bwMode="auto">
          <a:xfrm flipV="1">
            <a:off x="4038603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16" name="Line 4"/>
          <p:cNvSpPr>
            <a:spLocks noChangeShapeType="1"/>
          </p:cNvSpPr>
          <p:nvPr/>
        </p:nvSpPr>
        <p:spPr bwMode="auto">
          <a:xfrm>
            <a:off x="3232153" y="4732341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17" name="Line 5"/>
          <p:cNvSpPr>
            <a:spLocks noChangeShapeType="1"/>
          </p:cNvSpPr>
          <p:nvPr/>
        </p:nvSpPr>
        <p:spPr bwMode="auto">
          <a:xfrm flipV="1">
            <a:off x="1454150" y="7329491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18" name="Line 6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19" name="Line 7"/>
          <p:cNvSpPr>
            <a:spLocks noChangeShapeType="1"/>
          </p:cNvSpPr>
          <p:nvPr/>
        </p:nvSpPr>
        <p:spPr bwMode="auto">
          <a:xfrm>
            <a:off x="1409703" y="360366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20" name="Line 8"/>
          <p:cNvSpPr>
            <a:spLocks noChangeShapeType="1"/>
          </p:cNvSpPr>
          <p:nvPr/>
        </p:nvSpPr>
        <p:spPr bwMode="auto">
          <a:xfrm flipH="1" flipV="1">
            <a:off x="3948116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21" name="Freeform 9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22" name="Line 10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23" name="Line 11"/>
          <p:cNvSpPr>
            <a:spLocks noChangeShapeType="1"/>
          </p:cNvSpPr>
          <p:nvPr/>
        </p:nvSpPr>
        <p:spPr bwMode="auto">
          <a:xfrm flipV="1">
            <a:off x="1825625" y="352429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24" name="Freeform 12"/>
          <p:cNvSpPr>
            <a:spLocks/>
          </p:cNvSpPr>
          <p:nvPr/>
        </p:nvSpPr>
        <p:spPr bwMode="auto">
          <a:xfrm>
            <a:off x="3459166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25" name="Line 13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26" name="Line 14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27" name="Line 15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65328" name="Line 16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65329" name="Rectangle 17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165330" name="Line 18"/>
          <p:cNvSpPr>
            <a:spLocks noChangeShapeType="1"/>
          </p:cNvSpPr>
          <p:nvPr/>
        </p:nvSpPr>
        <p:spPr bwMode="auto">
          <a:xfrm>
            <a:off x="2044702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31" name="Line 19"/>
          <p:cNvSpPr>
            <a:spLocks noChangeShapeType="1"/>
          </p:cNvSpPr>
          <p:nvPr/>
        </p:nvSpPr>
        <p:spPr bwMode="auto">
          <a:xfrm>
            <a:off x="2044702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32" name="Line 20"/>
          <p:cNvSpPr>
            <a:spLocks noChangeShapeType="1"/>
          </p:cNvSpPr>
          <p:nvPr/>
        </p:nvSpPr>
        <p:spPr bwMode="auto">
          <a:xfrm>
            <a:off x="2044702" y="2633666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33" name="Line 21"/>
          <p:cNvSpPr>
            <a:spLocks noChangeShapeType="1"/>
          </p:cNvSpPr>
          <p:nvPr/>
        </p:nvSpPr>
        <p:spPr bwMode="auto">
          <a:xfrm>
            <a:off x="1984378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34" name="Line 22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35" name="Line 23"/>
          <p:cNvSpPr>
            <a:spLocks noChangeShapeType="1"/>
          </p:cNvSpPr>
          <p:nvPr/>
        </p:nvSpPr>
        <p:spPr bwMode="auto">
          <a:xfrm>
            <a:off x="1984375" y="6291266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36" name="Line 24"/>
          <p:cNvSpPr>
            <a:spLocks noChangeShapeType="1"/>
          </p:cNvSpPr>
          <p:nvPr/>
        </p:nvSpPr>
        <p:spPr bwMode="auto">
          <a:xfrm>
            <a:off x="2024063" y="5872166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37" name="Line 25"/>
          <p:cNvSpPr>
            <a:spLocks noChangeShapeType="1"/>
          </p:cNvSpPr>
          <p:nvPr/>
        </p:nvSpPr>
        <p:spPr bwMode="auto">
          <a:xfrm>
            <a:off x="2044704" y="5511803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38" name="Line 26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39" name="Line 27"/>
          <p:cNvSpPr>
            <a:spLocks noChangeShapeType="1"/>
          </p:cNvSpPr>
          <p:nvPr/>
        </p:nvSpPr>
        <p:spPr bwMode="auto">
          <a:xfrm>
            <a:off x="2063753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40" name="Line 28"/>
          <p:cNvSpPr>
            <a:spLocks noChangeShapeType="1"/>
          </p:cNvSpPr>
          <p:nvPr/>
        </p:nvSpPr>
        <p:spPr bwMode="auto">
          <a:xfrm>
            <a:off x="2044703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41" name="Line 29"/>
          <p:cNvSpPr>
            <a:spLocks noChangeShapeType="1"/>
          </p:cNvSpPr>
          <p:nvPr/>
        </p:nvSpPr>
        <p:spPr bwMode="auto">
          <a:xfrm>
            <a:off x="2063753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5342" name="Rectangle 30"/>
          <p:cNvSpPr>
            <a:spLocks noChangeArrowheads="1"/>
          </p:cNvSpPr>
          <p:nvPr/>
        </p:nvSpPr>
        <p:spPr bwMode="auto">
          <a:xfrm>
            <a:off x="1903414" y="3465515"/>
            <a:ext cx="289336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165343" name="Rectangle 31"/>
          <p:cNvSpPr>
            <a:spLocks noChangeArrowheads="1"/>
          </p:cNvSpPr>
          <p:nvPr/>
        </p:nvSpPr>
        <p:spPr bwMode="auto">
          <a:xfrm>
            <a:off x="1912939" y="4316415"/>
            <a:ext cx="46763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sa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165344" name="Rectangle 32"/>
          <p:cNvSpPr>
            <a:spLocks noChangeArrowheads="1"/>
          </p:cNvSpPr>
          <p:nvPr/>
        </p:nvSpPr>
        <p:spPr bwMode="auto">
          <a:xfrm>
            <a:off x="1900238" y="4786315"/>
            <a:ext cx="752547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ssIu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165345" name="Rectangle 33"/>
          <p:cNvSpPr>
            <a:spLocks noChangeArrowheads="1"/>
          </p:cNvSpPr>
          <p:nvPr/>
        </p:nvSpPr>
        <p:spPr bwMode="auto">
          <a:xfrm>
            <a:off x="1816104" y="3990976"/>
            <a:ext cx="708025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da</a:t>
            </a:r>
            <a:r>
              <a:rPr lang="en-US" sz="1200">
                <a:latin typeface="Helvetica" charset="0"/>
              </a:rPr>
              <a:t>)</a:t>
            </a:r>
          </a:p>
        </p:txBody>
      </p:sp>
      <p:sp>
        <p:nvSpPr>
          <p:cNvPr id="1165346" name="Rectangle 34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165347" name="AutoShape 35"/>
          <p:cNvSpPr>
            <a:spLocks noChangeArrowheads="1"/>
          </p:cNvSpPr>
          <p:nvPr/>
        </p:nvSpPr>
        <p:spPr bwMode="auto">
          <a:xfrm rot="16200000" flipH="1">
            <a:off x="2538413" y="4919665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65348" name="Rectangle 36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 b="0">
              <a:latin typeface="Helvetica" charset="0"/>
            </a:endParaRPr>
          </a:p>
        </p:txBody>
      </p:sp>
      <p:sp>
        <p:nvSpPr>
          <p:cNvPr id="1165349" name="Rectangle 37"/>
          <p:cNvSpPr>
            <a:spLocks noChangeArrowheads="1"/>
          </p:cNvSpPr>
          <p:nvPr/>
        </p:nvSpPr>
        <p:spPr bwMode="auto">
          <a:xfrm>
            <a:off x="3241675" y="5081591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 b="0">
              <a:latin typeface="Helvetica" charset="0"/>
            </a:endParaRPr>
          </a:p>
        </p:txBody>
      </p:sp>
      <p:sp>
        <p:nvSpPr>
          <p:cNvPr id="1165350" name="Rectangle 38"/>
          <p:cNvSpPr>
            <a:spLocks noChangeArrowheads="1"/>
          </p:cNvSpPr>
          <p:nvPr/>
        </p:nvSpPr>
        <p:spPr bwMode="auto">
          <a:xfrm>
            <a:off x="4979991" y="1119191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165351" name="Picture 3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91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65352" name="Rectangle 40"/>
          <p:cNvSpPr>
            <a:spLocks noChangeArrowheads="1"/>
          </p:cNvSpPr>
          <p:nvPr/>
        </p:nvSpPr>
        <p:spPr bwMode="auto">
          <a:xfrm>
            <a:off x="4968877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 algn="ctr"/>
            <a:endParaRPr lang="en-US" sz="2500" b="0">
              <a:latin typeface="Limon S1" charset="0"/>
            </a:endParaRPr>
          </a:p>
        </p:txBody>
      </p:sp>
      <p:sp>
        <p:nvSpPr>
          <p:cNvPr id="1165353" name="Rectangle 41"/>
          <p:cNvSpPr>
            <a:spLocks noChangeArrowheads="1"/>
          </p:cNvSpPr>
          <p:nvPr/>
        </p:nvSpPr>
        <p:spPr bwMode="auto">
          <a:xfrm>
            <a:off x="5011738" y="433392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65354" name="Rectangle 42"/>
          <p:cNvSpPr>
            <a:spLocks noChangeArrowheads="1"/>
          </p:cNvSpPr>
          <p:nvPr/>
        </p:nvSpPr>
        <p:spPr bwMode="auto">
          <a:xfrm>
            <a:off x="2205038" y="3241678"/>
            <a:ext cx="3192230" cy="61555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0">
                <a:latin typeface="Limon R1" charset="0"/>
              </a:rPr>
              <a:t>saMyUEGlTI1</a:t>
            </a:r>
            <a:r>
              <a:rPr lang="en-US" sz="2800">
                <a:latin typeface="Arial" charset="0"/>
              </a:rPr>
              <a:t> </a:t>
            </a:r>
          </a:p>
        </p:txBody>
      </p:sp>
      <p:sp>
        <p:nvSpPr>
          <p:cNvPr id="1165355" name="Rectangle 43"/>
          <p:cNvSpPr>
            <a:spLocks noChangeArrowheads="1"/>
          </p:cNvSpPr>
          <p:nvPr/>
        </p:nvSpPr>
        <p:spPr bwMode="auto">
          <a:xfrm>
            <a:off x="2244726" y="3759201"/>
            <a:ext cx="2337128" cy="61555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0">
                <a:latin typeface="Limon R1" charset="0"/>
              </a:rPr>
              <a:t>saMyUTI2 </a:t>
            </a:r>
            <a:endParaRPr lang="en-US" sz="2800" b="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1165356" name="Rectangle 44"/>
          <p:cNvSpPr>
            <a:spLocks noChangeArrowheads="1"/>
          </p:cNvSpPr>
          <p:nvPr/>
        </p:nvSpPr>
        <p:spPr bwMode="auto">
          <a:xfrm>
            <a:off x="1219043" y="4579940"/>
            <a:ext cx="2236946" cy="70785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solidFill>
                  <a:schemeClr val="hlink"/>
                </a:solidFill>
                <a:latin typeface="Limon R1" charset="0"/>
              </a:rPr>
              <a:t>BgSaTI2</a:t>
            </a:r>
            <a:r>
              <a:rPr lang="en-US" sz="2800">
                <a:solidFill>
                  <a:schemeClr val="hlink"/>
                </a:solidFill>
                <a:latin typeface="Arial" charset="0"/>
              </a:rPr>
              <a:t> </a:t>
            </a:r>
          </a:p>
        </p:txBody>
      </p:sp>
      <p:sp>
        <p:nvSpPr>
          <p:cNvPr id="1165357" name="Rectangle 45"/>
          <p:cNvSpPr>
            <a:spLocks noChangeArrowheads="1"/>
          </p:cNvSpPr>
          <p:nvPr/>
        </p:nvSpPr>
        <p:spPr bwMode="auto">
          <a:xfrm>
            <a:off x="1068698" y="4033840"/>
            <a:ext cx="2522230" cy="70785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solidFill>
                  <a:schemeClr val="hlink"/>
                </a:solidFill>
                <a:latin typeface="Limon R1" charset="0"/>
              </a:rPr>
              <a:t>BgSavTI1</a:t>
            </a:r>
            <a:r>
              <a:rPr lang="en-US" sz="2800">
                <a:solidFill>
                  <a:schemeClr val="hlink"/>
                </a:solidFill>
                <a:latin typeface="Arial" charset="0"/>
              </a:rPr>
              <a:t> </a:t>
            </a:r>
          </a:p>
        </p:txBody>
      </p:sp>
      <p:sp>
        <p:nvSpPr>
          <p:cNvPr id="1165358" name="Rectangle 46"/>
          <p:cNvSpPr>
            <a:spLocks noChangeArrowheads="1"/>
          </p:cNvSpPr>
          <p:nvPr/>
        </p:nvSpPr>
        <p:spPr bwMode="auto">
          <a:xfrm>
            <a:off x="2357441" y="411163"/>
            <a:ext cx="1735091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y:UesV</a:t>
            </a:r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1165359" name="Rectangle 47"/>
          <p:cNvSpPr>
            <a:spLocks noChangeArrowheads="1"/>
          </p:cNvSpPr>
          <p:nvPr/>
        </p:nvSpPr>
        <p:spPr bwMode="auto">
          <a:xfrm>
            <a:off x="2122490" y="1778001"/>
            <a:ext cx="3117520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BYkecAhVay 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165360" name="Rectangle 48"/>
          <p:cNvSpPr>
            <a:spLocks noChangeArrowheads="1"/>
          </p:cNvSpPr>
          <p:nvPr/>
        </p:nvSpPr>
        <p:spPr bwMode="auto">
          <a:xfrm>
            <a:off x="2403479" y="2192338"/>
            <a:ext cx="1667449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  <a:r>
              <a:rPr lang="en-US" sz="4000">
                <a:latin typeface="Limon R1" charset="0"/>
              </a:rPr>
              <a:t>nagrs; </a:t>
            </a:r>
          </a:p>
        </p:txBody>
      </p:sp>
      <p:sp>
        <p:nvSpPr>
          <p:cNvPr id="1165361" name="Text Box 49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165362" name="AutoShape 50"/>
          <p:cNvSpPr>
            <a:spLocks noChangeArrowheads="1"/>
          </p:cNvSpPr>
          <p:nvPr/>
        </p:nvSpPr>
        <p:spPr bwMode="auto">
          <a:xfrm>
            <a:off x="5340353" y="6034092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65364" name="Rectangle 52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65365" name="Text Box 53"/>
          <p:cNvSpPr txBox="1">
            <a:spLocks noChangeArrowheads="1"/>
          </p:cNvSpPr>
          <p:nvPr/>
        </p:nvSpPr>
        <p:spPr bwMode="auto">
          <a:xfrm>
            <a:off x="9107267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1165366" name="Text Box 54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30</a:t>
            </a:r>
          </a:p>
        </p:txBody>
      </p:sp>
      <p:sp>
        <p:nvSpPr>
          <p:cNvPr id="1165367" name="Rectangle 55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65368" name="Rectangle 56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1165369" name="Group 57"/>
          <p:cNvGrpSpPr>
            <a:grpSpLocks/>
          </p:cNvGrpSpPr>
          <p:nvPr/>
        </p:nvGrpSpPr>
        <p:grpSpPr bwMode="auto">
          <a:xfrm>
            <a:off x="3148011" y="3821112"/>
            <a:ext cx="796925" cy="946150"/>
            <a:chOff x="1983" y="2407"/>
            <a:chExt cx="502" cy="596"/>
          </a:xfrm>
        </p:grpSpPr>
        <p:sp>
          <p:nvSpPr>
            <p:cNvPr id="1165370" name="Text Box 58"/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4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600" i="1">
                  <a:latin typeface="Limon S1" charset="0"/>
                </a:rPr>
                <a:t>ds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1165371" name="Group 59"/>
            <p:cNvGrpSpPr>
              <a:grpSpLocks/>
            </p:cNvGrpSpPr>
            <p:nvPr/>
          </p:nvGrpSpPr>
          <p:grpSpPr bwMode="auto">
            <a:xfrm>
              <a:off x="1983" y="2449"/>
              <a:ext cx="465" cy="554"/>
              <a:chOff x="267" y="711"/>
              <a:chExt cx="3767" cy="3672"/>
            </a:xfrm>
          </p:grpSpPr>
          <p:grpSp>
            <p:nvGrpSpPr>
              <p:cNvPr id="1165372" name="Group 60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165373" name="Group 61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1165374" name="Freeform 62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5375" name="Freeform 63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165376" name="Picture 64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165377" name="Freeform 65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65378" name="Freeform 66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65379" name="Freeform 67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65380" name="Freeform 68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65381" name="Freeform 69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165383" name="Text Box 71"/>
          <p:cNvSpPr txBox="1">
            <a:spLocks noChangeArrowheads="1"/>
          </p:cNvSpPr>
          <p:nvPr/>
        </p:nvSpPr>
        <p:spPr bwMode="auto">
          <a:xfrm>
            <a:off x="5194300" y="4533901"/>
            <a:ext cx="4330700" cy="1373181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6000">
                <a:solidFill>
                  <a:srgbClr val="FFEA18"/>
                </a:solidFill>
                <a:latin typeface="Limon R1" charset="0"/>
              </a:rPr>
              <a:t>RbvtþisaRsþ</a:t>
            </a:r>
            <a:r>
              <a:rPr lang="ja-JP" altLang="en-US" sz="4300">
                <a:solidFill>
                  <a:srgbClr val="FFEA18"/>
                </a:solidFill>
                <a:latin typeface="Arial"/>
              </a:rPr>
              <a:t>”</a:t>
            </a:r>
            <a:endParaRPr lang="en-US" sz="430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1165384" name="Text Box 72"/>
          <p:cNvSpPr txBox="1">
            <a:spLocks noChangeArrowheads="1"/>
          </p:cNvSpPr>
          <p:nvPr/>
        </p:nvSpPr>
        <p:spPr bwMode="auto">
          <a:xfrm>
            <a:off x="5586416" y="3654424"/>
            <a:ext cx="3621087" cy="26053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solidFill>
                  <a:srgbClr val="FFEA18"/>
                </a:solidFill>
                <a:latin typeface="Limon S1" charset="0"/>
              </a:rPr>
              <a:t>12 esovePAén</a:t>
            </a:r>
          </a:p>
        </p:txBody>
      </p:sp>
      <p:sp>
        <p:nvSpPr>
          <p:cNvPr id="1165385" name="Rectangle 73"/>
          <p:cNvSpPr>
            <a:spLocks noChangeArrowheads="1"/>
          </p:cNvSpPr>
          <p:nvPr/>
        </p:nvSpPr>
        <p:spPr bwMode="auto">
          <a:xfrm>
            <a:off x="5170488" y="2351088"/>
            <a:ext cx="4349750" cy="180629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esovePA </a:t>
            </a:r>
          </a:p>
        </p:txBody>
      </p:sp>
      <p:sp>
        <p:nvSpPr>
          <p:cNvPr id="1165387" name="Text Box 75"/>
          <p:cNvSpPr txBox="1">
            <a:spLocks noChangeArrowheads="1"/>
          </p:cNvSpPr>
          <p:nvPr/>
        </p:nvSpPr>
        <p:spPr bwMode="auto">
          <a:xfrm>
            <a:off x="5357813" y="606107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970 dl; 600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sp>
        <p:nvSpPr>
          <p:cNvPr id="1165388" name="Oval 76"/>
          <p:cNvSpPr>
            <a:spLocks noChangeArrowheads="1"/>
          </p:cNvSpPr>
          <p:nvPr/>
        </p:nvSpPr>
        <p:spPr bwMode="auto">
          <a:xfrm>
            <a:off x="1643066" y="4030667"/>
            <a:ext cx="2403475" cy="112077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165389" name="Group 77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165390" name="Picture 78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65391" name="WordArt 79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5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65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5388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266" name="Text Box 2"/>
          <p:cNvSpPr txBox="1">
            <a:spLocks noChangeArrowheads="1"/>
          </p:cNvSpPr>
          <p:nvPr/>
        </p:nvSpPr>
        <p:spPr bwMode="auto">
          <a:xfrm rot="16200000">
            <a:off x="-1197769" y="3237707"/>
            <a:ext cx="561498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>
                <a:latin typeface="Limon R1" charset="0"/>
              </a:rPr>
              <a:t>RbvtþisaRs  </a:t>
            </a:r>
            <a:r>
              <a:rPr lang="en-US">
                <a:latin typeface="Arial Black" charset="0"/>
              </a:rPr>
              <a:t>(12)</a:t>
            </a:r>
          </a:p>
        </p:txBody>
      </p:sp>
      <p:sp>
        <p:nvSpPr>
          <p:cNvPr id="1163267" name="Line 3"/>
          <p:cNvSpPr>
            <a:spLocks noChangeShapeType="1"/>
          </p:cNvSpPr>
          <p:nvPr/>
        </p:nvSpPr>
        <p:spPr bwMode="auto">
          <a:xfrm flipV="1">
            <a:off x="4038603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68" name="Line 4"/>
          <p:cNvSpPr>
            <a:spLocks noChangeShapeType="1"/>
          </p:cNvSpPr>
          <p:nvPr/>
        </p:nvSpPr>
        <p:spPr bwMode="auto">
          <a:xfrm>
            <a:off x="3232153" y="4732341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69" name="Line 5"/>
          <p:cNvSpPr>
            <a:spLocks noChangeShapeType="1"/>
          </p:cNvSpPr>
          <p:nvPr/>
        </p:nvSpPr>
        <p:spPr bwMode="auto">
          <a:xfrm flipV="1">
            <a:off x="1454150" y="7329491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70" name="Line 6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71" name="Line 7"/>
          <p:cNvSpPr>
            <a:spLocks noChangeShapeType="1"/>
          </p:cNvSpPr>
          <p:nvPr/>
        </p:nvSpPr>
        <p:spPr bwMode="auto">
          <a:xfrm>
            <a:off x="1409703" y="360366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72" name="Line 8"/>
          <p:cNvSpPr>
            <a:spLocks noChangeShapeType="1"/>
          </p:cNvSpPr>
          <p:nvPr/>
        </p:nvSpPr>
        <p:spPr bwMode="auto">
          <a:xfrm flipH="1" flipV="1">
            <a:off x="3948116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73" name="Freeform 9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74" name="Line 10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75" name="Line 11"/>
          <p:cNvSpPr>
            <a:spLocks noChangeShapeType="1"/>
          </p:cNvSpPr>
          <p:nvPr/>
        </p:nvSpPr>
        <p:spPr bwMode="auto">
          <a:xfrm flipV="1">
            <a:off x="1825625" y="352429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76" name="Freeform 12"/>
          <p:cNvSpPr>
            <a:spLocks/>
          </p:cNvSpPr>
          <p:nvPr/>
        </p:nvSpPr>
        <p:spPr bwMode="auto">
          <a:xfrm>
            <a:off x="3459166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77" name="Line 13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78" name="Line 14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79" name="Line 15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63280" name="Line 16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63281" name="Rectangle 17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163282" name="Line 18"/>
          <p:cNvSpPr>
            <a:spLocks noChangeShapeType="1"/>
          </p:cNvSpPr>
          <p:nvPr/>
        </p:nvSpPr>
        <p:spPr bwMode="auto">
          <a:xfrm>
            <a:off x="2044702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83" name="Line 19"/>
          <p:cNvSpPr>
            <a:spLocks noChangeShapeType="1"/>
          </p:cNvSpPr>
          <p:nvPr/>
        </p:nvSpPr>
        <p:spPr bwMode="auto">
          <a:xfrm>
            <a:off x="2044702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84" name="Line 20"/>
          <p:cNvSpPr>
            <a:spLocks noChangeShapeType="1"/>
          </p:cNvSpPr>
          <p:nvPr/>
        </p:nvSpPr>
        <p:spPr bwMode="auto">
          <a:xfrm>
            <a:off x="2044702" y="2633666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85" name="Line 21"/>
          <p:cNvSpPr>
            <a:spLocks noChangeShapeType="1"/>
          </p:cNvSpPr>
          <p:nvPr/>
        </p:nvSpPr>
        <p:spPr bwMode="auto">
          <a:xfrm>
            <a:off x="1984378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86" name="Line 22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87" name="Line 23"/>
          <p:cNvSpPr>
            <a:spLocks noChangeShapeType="1"/>
          </p:cNvSpPr>
          <p:nvPr/>
        </p:nvSpPr>
        <p:spPr bwMode="auto">
          <a:xfrm>
            <a:off x="1984375" y="6291266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88" name="Line 24"/>
          <p:cNvSpPr>
            <a:spLocks noChangeShapeType="1"/>
          </p:cNvSpPr>
          <p:nvPr/>
        </p:nvSpPr>
        <p:spPr bwMode="auto">
          <a:xfrm>
            <a:off x="2024063" y="5872166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89" name="Line 25"/>
          <p:cNvSpPr>
            <a:spLocks noChangeShapeType="1"/>
          </p:cNvSpPr>
          <p:nvPr/>
        </p:nvSpPr>
        <p:spPr bwMode="auto">
          <a:xfrm>
            <a:off x="2044704" y="5511803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90" name="Line 26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91" name="Line 27"/>
          <p:cNvSpPr>
            <a:spLocks noChangeShapeType="1"/>
          </p:cNvSpPr>
          <p:nvPr/>
        </p:nvSpPr>
        <p:spPr bwMode="auto">
          <a:xfrm>
            <a:off x="2063753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92" name="Line 28"/>
          <p:cNvSpPr>
            <a:spLocks noChangeShapeType="1"/>
          </p:cNvSpPr>
          <p:nvPr/>
        </p:nvSpPr>
        <p:spPr bwMode="auto">
          <a:xfrm>
            <a:off x="2044703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93" name="Line 29"/>
          <p:cNvSpPr>
            <a:spLocks noChangeShapeType="1"/>
          </p:cNvSpPr>
          <p:nvPr/>
        </p:nvSpPr>
        <p:spPr bwMode="auto">
          <a:xfrm>
            <a:off x="2063753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63294" name="Rectangle 30"/>
          <p:cNvSpPr>
            <a:spLocks noChangeArrowheads="1"/>
          </p:cNvSpPr>
          <p:nvPr/>
        </p:nvSpPr>
        <p:spPr bwMode="auto">
          <a:xfrm>
            <a:off x="1903414" y="3465515"/>
            <a:ext cx="289336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163295" name="Rectangle 31"/>
          <p:cNvSpPr>
            <a:spLocks noChangeArrowheads="1"/>
          </p:cNvSpPr>
          <p:nvPr/>
        </p:nvSpPr>
        <p:spPr bwMode="auto">
          <a:xfrm>
            <a:off x="1912939" y="4316415"/>
            <a:ext cx="46763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sa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163296" name="Rectangle 32"/>
          <p:cNvSpPr>
            <a:spLocks noChangeArrowheads="1"/>
          </p:cNvSpPr>
          <p:nvPr/>
        </p:nvSpPr>
        <p:spPr bwMode="auto">
          <a:xfrm>
            <a:off x="1900238" y="4786315"/>
            <a:ext cx="752547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ssIu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163297" name="Rectangle 33"/>
          <p:cNvSpPr>
            <a:spLocks noChangeArrowheads="1"/>
          </p:cNvSpPr>
          <p:nvPr/>
        </p:nvSpPr>
        <p:spPr bwMode="auto">
          <a:xfrm>
            <a:off x="1816104" y="3990976"/>
            <a:ext cx="708025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da</a:t>
            </a:r>
            <a:r>
              <a:rPr lang="en-US" sz="1200">
                <a:latin typeface="Helvetica" charset="0"/>
              </a:rPr>
              <a:t>)</a:t>
            </a:r>
          </a:p>
        </p:txBody>
      </p:sp>
      <p:sp>
        <p:nvSpPr>
          <p:cNvPr id="1163298" name="Rectangle 34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163299" name="AutoShape 35"/>
          <p:cNvSpPr>
            <a:spLocks noChangeArrowheads="1"/>
          </p:cNvSpPr>
          <p:nvPr/>
        </p:nvSpPr>
        <p:spPr bwMode="auto">
          <a:xfrm rot="16200000" flipH="1">
            <a:off x="2538413" y="4919665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63300" name="Rectangle 36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 b="0">
              <a:latin typeface="Helvetica" charset="0"/>
            </a:endParaRPr>
          </a:p>
        </p:txBody>
      </p:sp>
      <p:sp>
        <p:nvSpPr>
          <p:cNvPr id="1163301" name="Rectangle 37"/>
          <p:cNvSpPr>
            <a:spLocks noChangeArrowheads="1"/>
          </p:cNvSpPr>
          <p:nvPr/>
        </p:nvSpPr>
        <p:spPr bwMode="auto">
          <a:xfrm>
            <a:off x="3241675" y="5081591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 b="0">
              <a:latin typeface="Helvetica" charset="0"/>
            </a:endParaRPr>
          </a:p>
        </p:txBody>
      </p:sp>
      <p:sp>
        <p:nvSpPr>
          <p:cNvPr id="1163302" name="Rectangle 38"/>
          <p:cNvSpPr>
            <a:spLocks noChangeArrowheads="1"/>
          </p:cNvSpPr>
          <p:nvPr/>
        </p:nvSpPr>
        <p:spPr bwMode="auto">
          <a:xfrm>
            <a:off x="4979991" y="1119191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163303" name="Picture 3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91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63304" name="Rectangle 40"/>
          <p:cNvSpPr>
            <a:spLocks noChangeArrowheads="1"/>
          </p:cNvSpPr>
          <p:nvPr/>
        </p:nvSpPr>
        <p:spPr bwMode="auto">
          <a:xfrm>
            <a:off x="4968877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 algn="ctr"/>
            <a:endParaRPr lang="en-US" sz="2500" b="0">
              <a:latin typeface="Limon S1" charset="0"/>
            </a:endParaRPr>
          </a:p>
        </p:txBody>
      </p:sp>
      <p:sp>
        <p:nvSpPr>
          <p:cNvPr id="1163305" name="Rectangle 41"/>
          <p:cNvSpPr>
            <a:spLocks noChangeArrowheads="1"/>
          </p:cNvSpPr>
          <p:nvPr/>
        </p:nvSpPr>
        <p:spPr bwMode="auto">
          <a:xfrm>
            <a:off x="5011738" y="433392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63306" name="Rectangle 42"/>
          <p:cNvSpPr>
            <a:spLocks noChangeArrowheads="1"/>
          </p:cNvSpPr>
          <p:nvPr/>
        </p:nvSpPr>
        <p:spPr bwMode="auto">
          <a:xfrm>
            <a:off x="2205040" y="3241678"/>
            <a:ext cx="3278391" cy="61555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solidFill>
                  <a:schemeClr val="hlink"/>
                </a:solidFill>
                <a:latin typeface="Limon R1" charset="0"/>
              </a:rPr>
              <a:t>saMyUEGlTI1</a:t>
            </a:r>
            <a:r>
              <a:rPr lang="en-US" sz="2800">
                <a:solidFill>
                  <a:schemeClr val="hlink"/>
                </a:solidFill>
                <a:latin typeface="Arial" charset="0"/>
              </a:rPr>
              <a:t> </a:t>
            </a:r>
          </a:p>
        </p:txBody>
      </p:sp>
      <p:sp>
        <p:nvSpPr>
          <p:cNvPr id="1163307" name="Rectangle 43"/>
          <p:cNvSpPr>
            <a:spLocks noChangeArrowheads="1"/>
          </p:cNvSpPr>
          <p:nvPr/>
        </p:nvSpPr>
        <p:spPr bwMode="auto">
          <a:xfrm>
            <a:off x="2244725" y="3759201"/>
            <a:ext cx="2394736" cy="61555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solidFill>
                  <a:schemeClr val="hlink"/>
                </a:solidFill>
                <a:latin typeface="Limon R1" charset="0"/>
              </a:rPr>
              <a:t>saMyUTI2</a:t>
            </a:r>
            <a:r>
              <a:rPr lang="en-US" sz="4000">
                <a:latin typeface="Limon R1" charset="0"/>
              </a:rPr>
              <a:t> </a:t>
            </a:r>
            <a:endParaRPr lang="en-US" sz="28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1163308" name="Rectangle 44"/>
          <p:cNvSpPr>
            <a:spLocks noChangeArrowheads="1"/>
          </p:cNvSpPr>
          <p:nvPr/>
        </p:nvSpPr>
        <p:spPr bwMode="auto">
          <a:xfrm>
            <a:off x="1219043" y="4579940"/>
            <a:ext cx="2236946" cy="70785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solidFill>
                  <a:schemeClr val="hlink"/>
                </a:solidFill>
                <a:latin typeface="Limon R1" charset="0"/>
              </a:rPr>
              <a:t>BgSaTI2</a:t>
            </a:r>
            <a:r>
              <a:rPr lang="en-US" sz="2800">
                <a:solidFill>
                  <a:schemeClr val="hlink"/>
                </a:solidFill>
                <a:latin typeface="Arial" charset="0"/>
              </a:rPr>
              <a:t> </a:t>
            </a:r>
          </a:p>
        </p:txBody>
      </p:sp>
      <p:sp>
        <p:nvSpPr>
          <p:cNvPr id="1163309" name="Rectangle 45"/>
          <p:cNvSpPr>
            <a:spLocks noChangeArrowheads="1"/>
          </p:cNvSpPr>
          <p:nvPr/>
        </p:nvSpPr>
        <p:spPr bwMode="auto">
          <a:xfrm>
            <a:off x="1068698" y="4033840"/>
            <a:ext cx="2522230" cy="70785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solidFill>
                  <a:schemeClr val="hlink"/>
                </a:solidFill>
                <a:latin typeface="Limon R1" charset="0"/>
              </a:rPr>
              <a:t>BgSavTI1</a:t>
            </a:r>
            <a:r>
              <a:rPr lang="en-US" sz="2800">
                <a:solidFill>
                  <a:schemeClr val="hlink"/>
                </a:solidFill>
                <a:latin typeface="Arial" charset="0"/>
              </a:rPr>
              <a:t> </a:t>
            </a:r>
          </a:p>
        </p:txBody>
      </p:sp>
      <p:sp>
        <p:nvSpPr>
          <p:cNvPr id="1163321" name="Rectangle 57"/>
          <p:cNvSpPr>
            <a:spLocks noChangeArrowheads="1"/>
          </p:cNvSpPr>
          <p:nvPr/>
        </p:nvSpPr>
        <p:spPr bwMode="auto">
          <a:xfrm>
            <a:off x="2357441" y="411163"/>
            <a:ext cx="1735091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y:UesV</a:t>
            </a:r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1163322" name="Rectangle 58"/>
          <p:cNvSpPr>
            <a:spLocks noChangeArrowheads="1"/>
          </p:cNvSpPr>
          <p:nvPr/>
        </p:nvSpPr>
        <p:spPr bwMode="auto">
          <a:xfrm>
            <a:off x="2122490" y="1778001"/>
            <a:ext cx="3117520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BYkecAhVay 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163323" name="Rectangle 59"/>
          <p:cNvSpPr>
            <a:spLocks noChangeArrowheads="1"/>
          </p:cNvSpPr>
          <p:nvPr/>
        </p:nvSpPr>
        <p:spPr bwMode="auto">
          <a:xfrm>
            <a:off x="2403479" y="2192338"/>
            <a:ext cx="1667449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  <a:r>
              <a:rPr lang="en-US" sz="4000">
                <a:latin typeface="Limon R1" charset="0"/>
              </a:rPr>
              <a:t>nagrs; </a:t>
            </a:r>
          </a:p>
        </p:txBody>
      </p:sp>
      <p:sp>
        <p:nvSpPr>
          <p:cNvPr id="1163324" name="Text Box 60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163325" name="AutoShape 61"/>
          <p:cNvSpPr>
            <a:spLocks noChangeArrowheads="1"/>
          </p:cNvSpPr>
          <p:nvPr/>
        </p:nvSpPr>
        <p:spPr bwMode="auto">
          <a:xfrm>
            <a:off x="5340353" y="6034092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63327" name="Rectangle 63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63328" name="Text Box 64"/>
          <p:cNvSpPr txBox="1">
            <a:spLocks noChangeArrowheads="1"/>
          </p:cNvSpPr>
          <p:nvPr/>
        </p:nvSpPr>
        <p:spPr bwMode="auto">
          <a:xfrm>
            <a:off x="9107267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1163329" name="Text Box 65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30</a:t>
            </a:r>
          </a:p>
        </p:txBody>
      </p:sp>
      <p:sp>
        <p:nvSpPr>
          <p:cNvPr id="1163330" name="Rectangle 66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63331" name="Rectangle 67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1163332" name="Group 68"/>
          <p:cNvGrpSpPr>
            <a:grpSpLocks/>
          </p:cNvGrpSpPr>
          <p:nvPr/>
        </p:nvGrpSpPr>
        <p:grpSpPr bwMode="auto">
          <a:xfrm>
            <a:off x="3148011" y="3821112"/>
            <a:ext cx="796925" cy="946150"/>
            <a:chOff x="1983" y="2407"/>
            <a:chExt cx="502" cy="596"/>
          </a:xfrm>
        </p:grpSpPr>
        <p:sp>
          <p:nvSpPr>
            <p:cNvPr id="1163333" name="Text Box 69"/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4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600" i="1">
                  <a:latin typeface="Limon S1" charset="0"/>
                </a:rPr>
                <a:t>ds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1163334" name="Group 70"/>
            <p:cNvGrpSpPr>
              <a:grpSpLocks/>
            </p:cNvGrpSpPr>
            <p:nvPr/>
          </p:nvGrpSpPr>
          <p:grpSpPr bwMode="auto">
            <a:xfrm>
              <a:off x="1983" y="2449"/>
              <a:ext cx="465" cy="554"/>
              <a:chOff x="267" y="711"/>
              <a:chExt cx="3767" cy="3672"/>
            </a:xfrm>
          </p:grpSpPr>
          <p:grpSp>
            <p:nvGrpSpPr>
              <p:cNvPr id="1163335" name="Group 71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163336" name="Group 72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1163337" name="Freeform 73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3338" name="Freeform 74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163339" name="Picture 75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163340" name="Freeform 76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63341" name="Freeform 77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63342" name="Freeform 78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63343" name="Freeform 79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63344" name="Freeform 80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163345" name="Text Box 81"/>
          <p:cNvSpPr txBox="1">
            <a:spLocks noChangeArrowheads="1"/>
          </p:cNvSpPr>
          <p:nvPr/>
        </p:nvSpPr>
        <p:spPr bwMode="auto">
          <a:xfrm>
            <a:off x="5357813" y="606107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1050 dl; 600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sp>
        <p:nvSpPr>
          <p:cNvPr id="1163346" name="Text Box 82"/>
          <p:cNvSpPr txBox="1">
            <a:spLocks noChangeArrowheads="1"/>
          </p:cNvSpPr>
          <p:nvPr/>
        </p:nvSpPr>
        <p:spPr bwMode="auto">
          <a:xfrm>
            <a:off x="5194300" y="4533901"/>
            <a:ext cx="4330700" cy="1373181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6000">
                <a:solidFill>
                  <a:srgbClr val="FFEA18"/>
                </a:solidFill>
                <a:latin typeface="Limon R1" charset="0"/>
              </a:rPr>
              <a:t>RbvtþisaRsþ</a:t>
            </a:r>
            <a:r>
              <a:rPr lang="ja-JP" altLang="en-US" sz="4300">
                <a:solidFill>
                  <a:srgbClr val="FFEA18"/>
                </a:solidFill>
                <a:latin typeface="Arial"/>
              </a:rPr>
              <a:t>”</a:t>
            </a:r>
            <a:endParaRPr lang="en-US" sz="430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1163347" name="Text Box 83"/>
          <p:cNvSpPr txBox="1">
            <a:spLocks noChangeArrowheads="1"/>
          </p:cNvSpPr>
          <p:nvPr/>
        </p:nvSpPr>
        <p:spPr bwMode="auto">
          <a:xfrm>
            <a:off x="5586416" y="3654424"/>
            <a:ext cx="3621087" cy="26053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solidFill>
                  <a:srgbClr val="FFEA18"/>
                </a:solidFill>
                <a:latin typeface="Limon S1" charset="0"/>
              </a:rPr>
              <a:t>12 esovePAén</a:t>
            </a:r>
          </a:p>
        </p:txBody>
      </p:sp>
      <p:sp>
        <p:nvSpPr>
          <p:cNvPr id="1163348" name="Rectangle 84"/>
          <p:cNvSpPr>
            <a:spLocks noChangeArrowheads="1"/>
          </p:cNvSpPr>
          <p:nvPr/>
        </p:nvSpPr>
        <p:spPr bwMode="auto">
          <a:xfrm>
            <a:off x="5170488" y="2351088"/>
            <a:ext cx="4349750" cy="180629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esovePA </a:t>
            </a:r>
          </a:p>
        </p:txBody>
      </p:sp>
      <p:sp>
        <p:nvSpPr>
          <p:cNvPr id="1163349" name="AutoShape 85"/>
          <p:cNvSpPr>
            <a:spLocks noChangeArrowheads="1"/>
          </p:cNvSpPr>
          <p:nvPr/>
        </p:nvSpPr>
        <p:spPr bwMode="auto">
          <a:xfrm>
            <a:off x="1241426" y="3119442"/>
            <a:ext cx="2879725" cy="218757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163350" name="Group 86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163351" name="Picture 87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63352" name="WordArt 88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633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633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334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1539" name="Picture 3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4" y="1081091"/>
            <a:ext cx="7186612" cy="5037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21540" name="Rectangle 4"/>
          <p:cNvSpPr>
            <a:spLocks noChangeArrowheads="1"/>
          </p:cNvSpPr>
          <p:nvPr/>
        </p:nvSpPr>
        <p:spPr bwMode="auto">
          <a:xfrm>
            <a:off x="4921250" y="6318252"/>
            <a:ext cx="2390775" cy="725487"/>
          </a:xfrm>
          <a:prstGeom prst="rect">
            <a:avLst/>
          </a:prstGeom>
          <a:noFill/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41" name="Rectangle 5"/>
          <p:cNvSpPr>
            <a:spLocks noChangeArrowheads="1"/>
          </p:cNvSpPr>
          <p:nvPr/>
        </p:nvSpPr>
        <p:spPr bwMode="auto">
          <a:xfrm>
            <a:off x="5426075" y="927103"/>
            <a:ext cx="419100" cy="69056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42" name="Oval 6"/>
          <p:cNvSpPr>
            <a:spLocks noChangeArrowheads="1"/>
          </p:cNvSpPr>
          <p:nvPr/>
        </p:nvSpPr>
        <p:spPr bwMode="auto">
          <a:xfrm>
            <a:off x="5614988" y="1149354"/>
            <a:ext cx="433387" cy="71437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43" name="Line 7"/>
          <p:cNvSpPr>
            <a:spLocks noChangeShapeType="1"/>
          </p:cNvSpPr>
          <p:nvPr/>
        </p:nvSpPr>
        <p:spPr bwMode="auto">
          <a:xfrm>
            <a:off x="1050925" y="1376363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44" name="Line 8"/>
          <p:cNvSpPr>
            <a:spLocks noChangeShapeType="1"/>
          </p:cNvSpPr>
          <p:nvPr/>
        </p:nvSpPr>
        <p:spPr bwMode="auto">
          <a:xfrm>
            <a:off x="3773491" y="596899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45" name="Line 9"/>
          <p:cNvSpPr>
            <a:spLocks noChangeShapeType="1"/>
          </p:cNvSpPr>
          <p:nvPr/>
        </p:nvSpPr>
        <p:spPr bwMode="auto">
          <a:xfrm>
            <a:off x="3787775" y="981075"/>
            <a:ext cx="19986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46" name="Line 10"/>
          <p:cNvSpPr>
            <a:spLocks noChangeShapeType="1"/>
          </p:cNvSpPr>
          <p:nvPr/>
        </p:nvSpPr>
        <p:spPr bwMode="auto">
          <a:xfrm>
            <a:off x="3802063" y="1752600"/>
            <a:ext cx="19986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47" name="Rectangle 11"/>
          <p:cNvSpPr>
            <a:spLocks noChangeArrowheads="1"/>
          </p:cNvSpPr>
          <p:nvPr/>
        </p:nvSpPr>
        <p:spPr bwMode="auto">
          <a:xfrm>
            <a:off x="4121150" y="952504"/>
            <a:ext cx="1854200" cy="9737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2800">
                <a:latin typeface="Limon S1" charset="0"/>
              </a:rPr>
              <a:t>eKalerOgmYy</a:t>
            </a:r>
          </a:p>
        </p:txBody>
      </p:sp>
      <p:sp>
        <p:nvSpPr>
          <p:cNvPr id="321548" name="Line 12"/>
          <p:cNvSpPr>
            <a:spLocks noChangeShapeType="1"/>
          </p:cNvSpPr>
          <p:nvPr/>
        </p:nvSpPr>
        <p:spPr bwMode="auto">
          <a:xfrm>
            <a:off x="7283450" y="1366839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50" name="Line 14"/>
          <p:cNvSpPr>
            <a:spLocks noChangeShapeType="1"/>
          </p:cNvSpPr>
          <p:nvPr/>
        </p:nvSpPr>
        <p:spPr bwMode="auto">
          <a:xfrm>
            <a:off x="7485066" y="2297113"/>
            <a:ext cx="19986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51" name="Line 15"/>
          <p:cNvSpPr>
            <a:spLocks noChangeShapeType="1"/>
          </p:cNvSpPr>
          <p:nvPr/>
        </p:nvSpPr>
        <p:spPr bwMode="auto">
          <a:xfrm>
            <a:off x="501650" y="2930525"/>
            <a:ext cx="19986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52" name="Line 16"/>
          <p:cNvSpPr>
            <a:spLocks noChangeShapeType="1"/>
          </p:cNvSpPr>
          <p:nvPr/>
        </p:nvSpPr>
        <p:spPr bwMode="auto">
          <a:xfrm>
            <a:off x="7553328" y="2932114"/>
            <a:ext cx="19986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53" name="Line 17"/>
          <p:cNvSpPr>
            <a:spLocks noChangeShapeType="1"/>
          </p:cNvSpPr>
          <p:nvPr/>
        </p:nvSpPr>
        <p:spPr bwMode="auto">
          <a:xfrm>
            <a:off x="227014" y="3878263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54" name="Line 18"/>
          <p:cNvSpPr>
            <a:spLocks noChangeShapeType="1"/>
          </p:cNvSpPr>
          <p:nvPr/>
        </p:nvSpPr>
        <p:spPr bwMode="auto">
          <a:xfrm>
            <a:off x="7620003" y="3895725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55" name="Line 19"/>
          <p:cNvSpPr>
            <a:spLocks noChangeShapeType="1"/>
          </p:cNvSpPr>
          <p:nvPr/>
        </p:nvSpPr>
        <p:spPr bwMode="auto">
          <a:xfrm>
            <a:off x="738191" y="6492875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56" name="Line 20"/>
          <p:cNvSpPr>
            <a:spLocks noChangeShapeType="1"/>
          </p:cNvSpPr>
          <p:nvPr/>
        </p:nvSpPr>
        <p:spPr bwMode="auto">
          <a:xfrm>
            <a:off x="7670802" y="6511925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57" name="Line 21"/>
          <p:cNvSpPr>
            <a:spLocks noChangeShapeType="1"/>
          </p:cNvSpPr>
          <p:nvPr/>
        </p:nvSpPr>
        <p:spPr bwMode="auto">
          <a:xfrm>
            <a:off x="2446341" y="6827838"/>
            <a:ext cx="177323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73" name="Rectangle 37"/>
          <p:cNvSpPr>
            <a:spLocks noChangeArrowheads="1"/>
          </p:cNvSpPr>
          <p:nvPr/>
        </p:nvSpPr>
        <p:spPr bwMode="auto">
          <a:xfrm>
            <a:off x="1165410" y="7007225"/>
            <a:ext cx="7210061" cy="781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85" tIns="49509" rIns="100785" bIns="49509">
            <a:spAutoFit/>
          </a:bodyPr>
          <a:lstStyle/>
          <a:p>
            <a:pPr algn="ctr" defTabSz="1018818"/>
            <a:r>
              <a:rPr lang="en-US" sz="2700">
                <a:latin typeface="Times" charset="0"/>
              </a:rPr>
              <a:t> </a:t>
            </a:r>
            <a:r>
              <a:rPr lang="en-US" sz="4300" b="0">
                <a:latin typeface="Limon R1" charset="0"/>
              </a:rPr>
              <a:t>RBHKm&lt;Ir </a:t>
            </a:r>
            <a:r>
              <a:rPr lang="ja-JP" altLang="en-US" sz="4300" b="0">
                <a:latin typeface="Arial"/>
              </a:rPr>
              <a:t>“</a:t>
            </a:r>
            <a:r>
              <a:rPr lang="en-US" sz="4300" b="0">
                <a:latin typeface="Limon R1" charset="0"/>
              </a:rPr>
              <a:t>)anebIkrYcrhIy</a:t>
            </a:r>
            <a:r>
              <a:rPr lang="ja-JP" altLang="en-US" sz="4300" b="0">
                <a:latin typeface="Arial"/>
              </a:rPr>
              <a:t>”</a:t>
            </a:r>
            <a:endParaRPr lang="en-US" sz="4300" b="0">
              <a:latin typeface="Limon R1" charset="0"/>
            </a:endParaRPr>
          </a:p>
        </p:txBody>
      </p:sp>
      <p:sp>
        <p:nvSpPr>
          <p:cNvPr id="321574" name="Rectangle 38"/>
          <p:cNvSpPr>
            <a:spLocks noChangeArrowheads="1"/>
          </p:cNvSpPr>
          <p:nvPr/>
        </p:nvSpPr>
        <p:spPr bwMode="auto">
          <a:xfrm>
            <a:off x="2111378" y="5087938"/>
            <a:ext cx="898525" cy="5203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2700">
                <a:latin typeface="Times" charset="0"/>
              </a:rPr>
              <a:t>1</a:t>
            </a:r>
          </a:p>
        </p:txBody>
      </p:sp>
      <p:sp>
        <p:nvSpPr>
          <p:cNvPr id="321575" name="Rectangle 39"/>
          <p:cNvSpPr>
            <a:spLocks noChangeArrowheads="1"/>
          </p:cNvSpPr>
          <p:nvPr/>
        </p:nvSpPr>
        <p:spPr bwMode="auto">
          <a:xfrm>
            <a:off x="2551113" y="4051300"/>
            <a:ext cx="900112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100">
                <a:latin typeface="Times" charset="0"/>
              </a:rPr>
              <a:t>2</a:t>
            </a:r>
          </a:p>
        </p:txBody>
      </p:sp>
      <p:sp>
        <p:nvSpPr>
          <p:cNvPr id="321576" name="Rectangle 40"/>
          <p:cNvSpPr>
            <a:spLocks noChangeArrowheads="1"/>
          </p:cNvSpPr>
          <p:nvPr/>
        </p:nvSpPr>
        <p:spPr bwMode="auto">
          <a:xfrm>
            <a:off x="3327404" y="3246441"/>
            <a:ext cx="898525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100">
                <a:latin typeface="Times" charset="0"/>
              </a:rPr>
              <a:t>3</a:t>
            </a:r>
          </a:p>
        </p:txBody>
      </p:sp>
      <p:sp>
        <p:nvSpPr>
          <p:cNvPr id="321577" name="Rectangle 41"/>
          <p:cNvSpPr>
            <a:spLocks noChangeArrowheads="1"/>
          </p:cNvSpPr>
          <p:nvPr/>
        </p:nvSpPr>
        <p:spPr bwMode="auto">
          <a:xfrm>
            <a:off x="4811716" y="2832102"/>
            <a:ext cx="898525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100">
                <a:latin typeface="Times" charset="0"/>
              </a:rPr>
              <a:t>4</a:t>
            </a:r>
          </a:p>
        </p:txBody>
      </p:sp>
      <p:sp>
        <p:nvSpPr>
          <p:cNvPr id="321578" name="Rectangle 42"/>
          <p:cNvSpPr>
            <a:spLocks noChangeArrowheads="1"/>
          </p:cNvSpPr>
          <p:nvPr/>
        </p:nvSpPr>
        <p:spPr bwMode="auto">
          <a:xfrm>
            <a:off x="5916617" y="3189289"/>
            <a:ext cx="898525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100">
                <a:latin typeface="Times" charset="0"/>
              </a:rPr>
              <a:t>5</a:t>
            </a:r>
          </a:p>
        </p:txBody>
      </p:sp>
      <p:sp>
        <p:nvSpPr>
          <p:cNvPr id="321579" name="Rectangle 43"/>
          <p:cNvSpPr>
            <a:spLocks noChangeArrowheads="1"/>
          </p:cNvSpPr>
          <p:nvPr/>
        </p:nvSpPr>
        <p:spPr bwMode="auto">
          <a:xfrm>
            <a:off x="6559552" y="3709990"/>
            <a:ext cx="898525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100">
                <a:latin typeface="Times" charset="0"/>
              </a:rPr>
              <a:t>6</a:t>
            </a:r>
          </a:p>
        </p:txBody>
      </p:sp>
      <p:sp>
        <p:nvSpPr>
          <p:cNvPr id="321580" name="Rectangle 44"/>
          <p:cNvSpPr>
            <a:spLocks noChangeArrowheads="1"/>
          </p:cNvSpPr>
          <p:nvPr/>
        </p:nvSpPr>
        <p:spPr bwMode="auto">
          <a:xfrm>
            <a:off x="7100891" y="4408488"/>
            <a:ext cx="898525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100">
                <a:latin typeface="Times" charset="0"/>
              </a:rPr>
              <a:t>7</a:t>
            </a:r>
          </a:p>
        </p:txBody>
      </p:sp>
      <p:sp>
        <p:nvSpPr>
          <p:cNvPr id="321581" name="Line 45"/>
          <p:cNvSpPr>
            <a:spLocks noChangeShapeType="1"/>
          </p:cNvSpPr>
          <p:nvPr/>
        </p:nvSpPr>
        <p:spPr bwMode="auto">
          <a:xfrm>
            <a:off x="2335213" y="5638803"/>
            <a:ext cx="1606550" cy="7778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82" name="Line 46"/>
          <p:cNvSpPr>
            <a:spLocks noChangeShapeType="1"/>
          </p:cNvSpPr>
          <p:nvPr/>
        </p:nvSpPr>
        <p:spPr bwMode="auto">
          <a:xfrm>
            <a:off x="2624138" y="4725988"/>
            <a:ext cx="1489076" cy="6207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83" name="Line 47"/>
          <p:cNvSpPr>
            <a:spLocks noChangeShapeType="1"/>
          </p:cNvSpPr>
          <p:nvPr/>
        </p:nvSpPr>
        <p:spPr bwMode="auto">
          <a:xfrm>
            <a:off x="3287713" y="3848100"/>
            <a:ext cx="1114425" cy="13223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84" name="Line 48"/>
          <p:cNvSpPr>
            <a:spLocks noChangeShapeType="1"/>
          </p:cNvSpPr>
          <p:nvPr/>
        </p:nvSpPr>
        <p:spPr bwMode="auto">
          <a:xfrm>
            <a:off x="4548191" y="3230566"/>
            <a:ext cx="433387" cy="1831976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85" name="Line 49"/>
          <p:cNvSpPr>
            <a:spLocks noChangeShapeType="1"/>
          </p:cNvSpPr>
          <p:nvPr/>
        </p:nvSpPr>
        <p:spPr bwMode="auto">
          <a:xfrm flipH="1">
            <a:off x="5370513" y="3813175"/>
            <a:ext cx="919162" cy="11985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86" name="Line 50"/>
          <p:cNvSpPr>
            <a:spLocks noChangeShapeType="1"/>
          </p:cNvSpPr>
          <p:nvPr/>
        </p:nvSpPr>
        <p:spPr bwMode="auto">
          <a:xfrm flipH="1">
            <a:off x="5641976" y="4268787"/>
            <a:ext cx="1243013" cy="901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87" name="Line 51"/>
          <p:cNvSpPr>
            <a:spLocks noChangeShapeType="1"/>
          </p:cNvSpPr>
          <p:nvPr/>
        </p:nvSpPr>
        <p:spPr bwMode="auto">
          <a:xfrm flipV="1">
            <a:off x="5741990" y="5114928"/>
            <a:ext cx="1760537" cy="4032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88" name="Line 52"/>
          <p:cNvSpPr>
            <a:spLocks noChangeShapeType="1"/>
          </p:cNvSpPr>
          <p:nvPr/>
        </p:nvSpPr>
        <p:spPr bwMode="auto">
          <a:xfrm flipV="1">
            <a:off x="5929313" y="5789616"/>
            <a:ext cx="1568450" cy="238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89" name="Freeform 53"/>
          <p:cNvSpPr>
            <a:spLocks/>
          </p:cNvSpPr>
          <p:nvPr/>
        </p:nvSpPr>
        <p:spPr bwMode="auto">
          <a:xfrm>
            <a:off x="1390653" y="5821363"/>
            <a:ext cx="168275" cy="160337"/>
          </a:xfrm>
          <a:custGeom>
            <a:avLst/>
            <a:gdLst>
              <a:gd name="T0" fmla="*/ 8 w 97"/>
              <a:gd name="T1" fmla="*/ 24 h 89"/>
              <a:gd name="T2" fmla="*/ 16 w 97"/>
              <a:gd name="T3" fmla="*/ 24 h 89"/>
              <a:gd name="T4" fmla="*/ 24 w 97"/>
              <a:gd name="T5" fmla="*/ 24 h 89"/>
              <a:gd name="T6" fmla="*/ 36 w 97"/>
              <a:gd name="T7" fmla="*/ 28 h 89"/>
              <a:gd name="T8" fmla="*/ 44 w 97"/>
              <a:gd name="T9" fmla="*/ 28 h 89"/>
              <a:gd name="T10" fmla="*/ 52 w 97"/>
              <a:gd name="T11" fmla="*/ 28 h 89"/>
              <a:gd name="T12" fmla="*/ 52 w 97"/>
              <a:gd name="T13" fmla="*/ 36 h 89"/>
              <a:gd name="T14" fmla="*/ 60 w 97"/>
              <a:gd name="T15" fmla="*/ 44 h 89"/>
              <a:gd name="T16" fmla="*/ 68 w 97"/>
              <a:gd name="T17" fmla="*/ 48 h 89"/>
              <a:gd name="T18" fmla="*/ 72 w 97"/>
              <a:gd name="T19" fmla="*/ 40 h 89"/>
              <a:gd name="T20" fmla="*/ 72 w 97"/>
              <a:gd name="T21" fmla="*/ 32 h 89"/>
              <a:gd name="T22" fmla="*/ 80 w 97"/>
              <a:gd name="T23" fmla="*/ 24 h 89"/>
              <a:gd name="T24" fmla="*/ 88 w 97"/>
              <a:gd name="T25" fmla="*/ 24 h 89"/>
              <a:gd name="T26" fmla="*/ 88 w 97"/>
              <a:gd name="T27" fmla="*/ 32 h 89"/>
              <a:gd name="T28" fmla="*/ 96 w 97"/>
              <a:gd name="T29" fmla="*/ 36 h 89"/>
              <a:gd name="T30" fmla="*/ 92 w 97"/>
              <a:gd name="T31" fmla="*/ 44 h 89"/>
              <a:gd name="T32" fmla="*/ 84 w 97"/>
              <a:gd name="T33" fmla="*/ 48 h 89"/>
              <a:gd name="T34" fmla="*/ 76 w 97"/>
              <a:gd name="T35" fmla="*/ 40 h 89"/>
              <a:gd name="T36" fmla="*/ 72 w 97"/>
              <a:gd name="T37" fmla="*/ 32 h 89"/>
              <a:gd name="T38" fmla="*/ 72 w 97"/>
              <a:gd name="T39" fmla="*/ 24 h 89"/>
              <a:gd name="T40" fmla="*/ 72 w 97"/>
              <a:gd name="T41" fmla="*/ 16 h 89"/>
              <a:gd name="T42" fmla="*/ 72 w 97"/>
              <a:gd name="T43" fmla="*/ 8 h 89"/>
              <a:gd name="T44" fmla="*/ 72 w 97"/>
              <a:gd name="T45" fmla="*/ 0 h 89"/>
              <a:gd name="T46" fmla="*/ 60 w 97"/>
              <a:gd name="T47" fmla="*/ 12 h 89"/>
              <a:gd name="T48" fmla="*/ 44 w 97"/>
              <a:gd name="T49" fmla="*/ 32 h 89"/>
              <a:gd name="T50" fmla="*/ 36 w 97"/>
              <a:gd name="T51" fmla="*/ 40 h 89"/>
              <a:gd name="T52" fmla="*/ 28 w 97"/>
              <a:gd name="T53" fmla="*/ 48 h 89"/>
              <a:gd name="T54" fmla="*/ 20 w 97"/>
              <a:gd name="T55" fmla="*/ 48 h 89"/>
              <a:gd name="T56" fmla="*/ 16 w 97"/>
              <a:gd name="T57" fmla="*/ 40 h 89"/>
              <a:gd name="T58" fmla="*/ 16 w 97"/>
              <a:gd name="T59" fmla="*/ 32 h 89"/>
              <a:gd name="T60" fmla="*/ 20 w 97"/>
              <a:gd name="T61" fmla="*/ 24 h 89"/>
              <a:gd name="T62" fmla="*/ 24 w 97"/>
              <a:gd name="T63" fmla="*/ 16 h 89"/>
              <a:gd name="T64" fmla="*/ 20 w 97"/>
              <a:gd name="T65" fmla="*/ 24 h 89"/>
              <a:gd name="T66" fmla="*/ 12 w 97"/>
              <a:gd name="T67" fmla="*/ 32 h 89"/>
              <a:gd name="T68" fmla="*/ 12 w 97"/>
              <a:gd name="T69" fmla="*/ 24 h 89"/>
              <a:gd name="T70" fmla="*/ 20 w 97"/>
              <a:gd name="T71" fmla="*/ 24 h 89"/>
              <a:gd name="T72" fmla="*/ 8 w 97"/>
              <a:gd name="T73" fmla="*/ 32 h 89"/>
              <a:gd name="T74" fmla="*/ 0 w 97"/>
              <a:gd name="T75" fmla="*/ 36 h 89"/>
              <a:gd name="T76" fmla="*/ 0 w 97"/>
              <a:gd name="T77" fmla="*/ 28 h 89"/>
              <a:gd name="T78" fmla="*/ 4 w 97"/>
              <a:gd name="T79" fmla="*/ 20 h 89"/>
              <a:gd name="T80" fmla="*/ 12 w 97"/>
              <a:gd name="T81" fmla="*/ 16 h 89"/>
              <a:gd name="T82" fmla="*/ 4 w 97"/>
              <a:gd name="T83" fmla="*/ 20 h 89"/>
              <a:gd name="T84" fmla="*/ 20 w 97"/>
              <a:gd name="T85" fmla="*/ 8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7" h="89">
                <a:moveTo>
                  <a:pt x="8" y="24"/>
                </a:moveTo>
                <a:lnTo>
                  <a:pt x="16" y="24"/>
                </a:lnTo>
                <a:lnTo>
                  <a:pt x="24" y="24"/>
                </a:lnTo>
                <a:lnTo>
                  <a:pt x="36" y="28"/>
                </a:lnTo>
                <a:lnTo>
                  <a:pt x="44" y="28"/>
                </a:lnTo>
                <a:lnTo>
                  <a:pt x="52" y="28"/>
                </a:lnTo>
                <a:lnTo>
                  <a:pt x="52" y="36"/>
                </a:lnTo>
                <a:lnTo>
                  <a:pt x="60" y="44"/>
                </a:lnTo>
                <a:lnTo>
                  <a:pt x="68" y="48"/>
                </a:lnTo>
                <a:lnTo>
                  <a:pt x="72" y="40"/>
                </a:lnTo>
                <a:lnTo>
                  <a:pt x="72" y="32"/>
                </a:lnTo>
                <a:lnTo>
                  <a:pt x="80" y="24"/>
                </a:lnTo>
                <a:lnTo>
                  <a:pt x="88" y="24"/>
                </a:lnTo>
                <a:lnTo>
                  <a:pt x="88" y="32"/>
                </a:lnTo>
                <a:lnTo>
                  <a:pt x="96" y="36"/>
                </a:lnTo>
                <a:lnTo>
                  <a:pt x="92" y="44"/>
                </a:lnTo>
                <a:lnTo>
                  <a:pt x="84" y="48"/>
                </a:lnTo>
                <a:lnTo>
                  <a:pt x="76" y="40"/>
                </a:lnTo>
                <a:lnTo>
                  <a:pt x="72" y="32"/>
                </a:lnTo>
                <a:lnTo>
                  <a:pt x="72" y="24"/>
                </a:lnTo>
                <a:lnTo>
                  <a:pt x="72" y="16"/>
                </a:lnTo>
                <a:lnTo>
                  <a:pt x="72" y="8"/>
                </a:lnTo>
                <a:lnTo>
                  <a:pt x="72" y="0"/>
                </a:lnTo>
                <a:lnTo>
                  <a:pt x="60" y="12"/>
                </a:lnTo>
                <a:lnTo>
                  <a:pt x="44" y="32"/>
                </a:lnTo>
                <a:lnTo>
                  <a:pt x="36" y="40"/>
                </a:lnTo>
                <a:lnTo>
                  <a:pt x="28" y="48"/>
                </a:lnTo>
                <a:lnTo>
                  <a:pt x="20" y="48"/>
                </a:lnTo>
                <a:lnTo>
                  <a:pt x="16" y="40"/>
                </a:lnTo>
                <a:lnTo>
                  <a:pt x="16" y="32"/>
                </a:lnTo>
                <a:lnTo>
                  <a:pt x="20" y="24"/>
                </a:lnTo>
                <a:lnTo>
                  <a:pt x="24" y="16"/>
                </a:lnTo>
                <a:lnTo>
                  <a:pt x="20" y="24"/>
                </a:lnTo>
                <a:lnTo>
                  <a:pt x="12" y="32"/>
                </a:lnTo>
                <a:lnTo>
                  <a:pt x="12" y="24"/>
                </a:lnTo>
                <a:lnTo>
                  <a:pt x="20" y="24"/>
                </a:lnTo>
                <a:lnTo>
                  <a:pt x="8" y="32"/>
                </a:lnTo>
                <a:lnTo>
                  <a:pt x="0" y="36"/>
                </a:lnTo>
                <a:lnTo>
                  <a:pt x="0" y="28"/>
                </a:lnTo>
                <a:lnTo>
                  <a:pt x="4" y="20"/>
                </a:lnTo>
                <a:lnTo>
                  <a:pt x="12" y="16"/>
                </a:lnTo>
                <a:lnTo>
                  <a:pt x="4" y="20"/>
                </a:lnTo>
                <a:lnTo>
                  <a:pt x="20" y="88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1590" name="Rectangle 54"/>
          <p:cNvSpPr>
            <a:spLocks noChangeArrowheads="1"/>
          </p:cNvSpPr>
          <p:nvPr/>
        </p:nvSpPr>
        <p:spPr bwMode="auto">
          <a:xfrm>
            <a:off x="7439025" y="5327651"/>
            <a:ext cx="900114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100">
                <a:latin typeface="Times" charset="0"/>
              </a:rPr>
              <a:t>8</a:t>
            </a:r>
          </a:p>
        </p:txBody>
      </p:sp>
      <p:sp>
        <p:nvSpPr>
          <p:cNvPr id="321591" name="Rectangle 55"/>
          <p:cNvSpPr>
            <a:spLocks noChangeArrowheads="1"/>
          </p:cNvSpPr>
          <p:nvPr/>
        </p:nvSpPr>
        <p:spPr bwMode="auto">
          <a:xfrm>
            <a:off x="1338263" y="3479800"/>
            <a:ext cx="295275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92" name="Rectangle 56"/>
          <p:cNvSpPr>
            <a:spLocks noChangeArrowheads="1"/>
          </p:cNvSpPr>
          <p:nvPr/>
        </p:nvSpPr>
        <p:spPr bwMode="auto">
          <a:xfrm>
            <a:off x="5741988" y="1281113"/>
            <a:ext cx="236537" cy="36036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93" name="Rectangle 57"/>
          <p:cNvSpPr>
            <a:spLocks noChangeArrowheads="1"/>
          </p:cNvSpPr>
          <p:nvPr/>
        </p:nvSpPr>
        <p:spPr bwMode="auto">
          <a:xfrm>
            <a:off x="1047751" y="963615"/>
            <a:ext cx="926693" cy="3769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85" tIns="49509" rIns="100785" bIns="49509">
            <a:spAutoFit/>
          </a:bodyPr>
          <a:lstStyle/>
          <a:p>
            <a:pPr algn="l" defTabSz="1018818"/>
            <a:r>
              <a:rPr lang="ja-JP" altLang="en-US">
                <a:latin typeface="Arial"/>
              </a:rPr>
              <a:t>“</a:t>
            </a:r>
            <a:r>
              <a:rPr lang="en-US">
                <a:latin typeface="Times" charset="0"/>
              </a:rPr>
              <a:t>       </a:t>
            </a:r>
            <a:r>
              <a:rPr lang="ja-JP" altLang="en-US">
                <a:latin typeface="Arial"/>
              </a:rPr>
              <a:t>”</a:t>
            </a:r>
            <a:endParaRPr lang="en-US">
              <a:latin typeface="Times" charset="0"/>
            </a:endParaRPr>
          </a:p>
        </p:txBody>
      </p:sp>
      <p:sp>
        <p:nvSpPr>
          <p:cNvPr id="321594" name="Rectangle 58"/>
          <p:cNvSpPr>
            <a:spLocks noChangeArrowheads="1"/>
          </p:cNvSpPr>
          <p:nvPr/>
        </p:nvSpPr>
        <p:spPr bwMode="auto">
          <a:xfrm>
            <a:off x="7285039" y="928690"/>
            <a:ext cx="926693" cy="3769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85" tIns="49509" rIns="100785" bIns="49509">
            <a:spAutoFit/>
          </a:bodyPr>
          <a:lstStyle/>
          <a:p>
            <a:pPr algn="l" defTabSz="1018818"/>
            <a:r>
              <a:rPr lang="ja-JP" altLang="en-US">
                <a:latin typeface="Arial"/>
              </a:rPr>
              <a:t>“</a:t>
            </a:r>
            <a:r>
              <a:rPr lang="en-US">
                <a:latin typeface="Times" charset="0"/>
              </a:rPr>
              <a:t>       </a:t>
            </a:r>
            <a:r>
              <a:rPr lang="ja-JP" altLang="en-US">
                <a:latin typeface="Arial"/>
              </a:rPr>
              <a:t>”</a:t>
            </a:r>
            <a:endParaRPr lang="en-US">
              <a:latin typeface="Times" charset="0"/>
            </a:endParaRPr>
          </a:p>
        </p:txBody>
      </p:sp>
      <p:sp>
        <p:nvSpPr>
          <p:cNvPr id="321596" name="Rectangle 60"/>
          <p:cNvSpPr>
            <a:spLocks noChangeArrowheads="1"/>
          </p:cNvSpPr>
          <p:nvPr/>
        </p:nvSpPr>
        <p:spPr bwMode="auto">
          <a:xfrm>
            <a:off x="7532690" y="1873252"/>
            <a:ext cx="926693" cy="3769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85" tIns="49509" rIns="100785" bIns="49509">
            <a:spAutoFit/>
          </a:bodyPr>
          <a:lstStyle/>
          <a:p>
            <a:pPr algn="l" defTabSz="1018818"/>
            <a:r>
              <a:rPr lang="ja-JP" altLang="en-US">
                <a:latin typeface="Arial"/>
              </a:rPr>
              <a:t>“</a:t>
            </a:r>
            <a:r>
              <a:rPr lang="en-US">
                <a:latin typeface="Times" charset="0"/>
              </a:rPr>
              <a:t>       </a:t>
            </a:r>
            <a:r>
              <a:rPr lang="ja-JP" altLang="en-US">
                <a:latin typeface="Arial"/>
              </a:rPr>
              <a:t>”</a:t>
            </a:r>
            <a:endParaRPr lang="en-US">
              <a:latin typeface="Times" charset="0"/>
            </a:endParaRPr>
          </a:p>
        </p:txBody>
      </p:sp>
      <p:sp>
        <p:nvSpPr>
          <p:cNvPr id="321597" name="Oval 61"/>
          <p:cNvSpPr>
            <a:spLocks noChangeArrowheads="1"/>
          </p:cNvSpPr>
          <p:nvPr/>
        </p:nvSpPr>
        <p:spPr bwMode="auto">
          <a:xfrm>
            <a:off x="134941" y="5600700"/>
            <a:ext cx="93662" cy="322263"/>
          </a:xfrm>
          <a:prstGeom prst="ellipse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98" name="Oval 62"/>
          <p:cNvSpPr>
            <a:spLocks noChangeArrowheads="1"/>
          </p:cNvSpPr>
          <p:nvPr/>
        </p:nvSpPr>
        <p:spPr bwMode="auto">
          <a:xfrm>
            <a:off x="674691" y="5600700"/>
            <a:ext cx="93662" cy="322263"/>
          </a:xfrm>
          <a:prstGeom prst="ellipse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599" name="Oval 63"/>
          <p:cNvSpPr>
            <a:spLocks noChangeArrowheads="1"/>
          </p:cNvSpPr>
          <p:nvPr/>
        </p:nvSpPr>
        <p:spPr bwMode="auto">
          <a:xfrm>
            <a:off x="1130302" y="5641979"/>
            <a:ext cx="57151" cy="239712"/>
          </a:xfrm>
          <a:prstGeom prst="ellipse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00" name="Oval 64"/>
          <p:cNvSpPr>
            <a:spLocks noChangeArrowheads="1"/>
          </p:cNvSpPr>
          <p:nvPr/>
        </p:nvSpPr>
        <p:spPr bwMode="auto">
          <a:xfrm>
            <a:off x="1576388" y="5726116"/>
            <a:ext cx="22226" cy="71437"/>
          </a:xfrm>
          <a:prstGeom prst="ellipse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01" name="Line 65"/>
          <p:cNvSpPr>
            <a:spLocks noChangeShapeType="1"/>
          </p:cNvSpPr>
          <p:nvPr/>
        </p:nvSpPr>
        <p:spPr bwMode="auto">
          <a:xfrm>
            <a:off x="193675" y="5594350"/>
            <a:ext cx="525463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02" name="Line 66"/>
          <p:cNvSpPr>
            <a:spLocks noChangeShapeType="1"/>
          </p:cNvSpPr>
          <p:nvPr/>
        </p:nvSpPr>
        <p:spPr bwMode="auto">
          <a:xfrm>
            <a:off x="185741" y="5929313"/>
            <a:ext cx="53181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03" name="Line 67"/>
          <p:cNvSpPr>
            <a:spLocks noChangeShapeType="1"/>
          </p:cNvSpPr>
          <p:nvPr/>
        </p:nvSpPr>
        <p:spPr bwMode="auto">
          <a:xfrm flipH="1">
            <a:off x="752478" y="5635625"/>
            <a:ext cx="3968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04" name="Line 68"/>
          <p:cNvSpPr>
            <a:spLocks noChangeShapeType="1"/>
          </p:cNvSpPr>
          <p:nvPr/>
        </p:nvSpPr>
        <p:spPr bwMode="auto">
          <a:xfrm flipH="1">
            <a:off x="752478" y="5888038"/>
            <a:ext cx="3968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05" name="Line 69"/>
          <p:cNvSpPr>
            <a:spLocks noChangeShapeType="1"/>
          </p:cNvSpPr>
          <p:nvPr/>
        </p:nvSpPr>
        <p:spPr bwMode="auto">
          <a:xfrm flipH="1">
            <a:off x="1193803" y="5719763"/>
            <a:ext cx="3968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06" name="Line 70"/>
          <p:cNvSpPr>
            <a:spLocks noChangeShapeType="1"/>
          </p:cNvSpPr>
          <p:nvPr/>
        </p:nvSpPr>
        <p:spPr bwMode="auto">
          <a:xfrm flipH="1">
            <a:off x="1193803" y="5803900"/>
            <a:ext cx="3968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07" name="Rectangle 71"/>
          <p:cNvSpPr>
            <a:spLocks noChangeArrowheads="1"/>
          </p:cNvSpPr>
          <p:nvPr/>
        </p:nvSpPr>
        <p:spPr bwMode="auto">
          <a:xfrm>
            <a:off x="193677" y="5597528"/>
            <a:ext cx="523875" cy="328613"/>
          </a:xfrm>
          <a:prstGeom prst="rect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08" name="Rectangle 72"/>
          <p:cNvSpPr>
            <a:spLocks noChangeArrowheads="1"/>
          </p:cNvSpPr>
          <p:nvPr/>
        </p:nvSpPr>
        <p:spPr bwMode="auto">
          <a:xfrm>
            <a:off x="763588" y="5638803"/>
            <a:ext cx="400050" cy="242888"/>
          </a:xfrm>
          <a:prstGeom prst="rect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09" name="Rectangle 73"/>
          <p:cNvSpPr>
            <a:spLocks noChangeArrowheads="1"/>
          </p:cNvSpPr>
          <p:nvPr/>
        </p:nvSpPr>
        <p:spPr bwMode="auto">
          <a:xfrm>
            <a:off x="1193800" y="5716588"/>
            <a:ext cx="388938" cy="87312"/>
          </a:xfrm>
          <a:prstGeom prst="rect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10" name="Oval 74"/>
          <p:cNvSpPr>
            <a:spLocks noChangeArrowheads="1"/>
          </p:cNvSpPr>
          <p:nvPr/>
        </p:nvSpPr>
        <p:spPr bwMode="auto">
          <a:xfrm>
            <a:off x="146053" y="5626100"/>
            <a:ext cx="61914" cy="271463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11" name="Arc 75"/>
          <p:cNvSpPr>
            <a:spLocks/>
          </p:cNvSpPr>
          <p:nvPr/>
        </p:nvSpPr>
        <p:spPr bwMode="auto">
          <a:xfrm rot="11100000">
            <a:off x="1697038" y="5627690"/>
            <a:ext cx="204787" cy="130175"/>
          </a:xfrm>
          <a:custGeom>
            <a:avLst/>
            <a:gdLst>
              <a:gd name="G0" fmla="+- 185 0 0"/>
              <a:gd name="G1" fmla="+- 21600 0 0"/>
              <a:gd name="G2" fmla="+- 21600 0 0"/>
              <a:gd name="T0" fmla="*/ 0 w 21785"/>
              <a:gd name="T1" fmla="*/ 1 h 21600"/>
              <a:gd name="T2" fmla="*/ 21785 w 21785"/>
              <a:gd name="T3" fmla="*/ 21600 h 21600"/>
              <a:gd name="T4" fmla="*/ 185 w 21785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785" h="21600" fill="none" extrusionOk="0">
                <a:moveTo>
                  <a:pt x="-1" y="0"/>
                </a:moveTo>
                <a:cubicBezTo>
                  <a:pt x="61" y="0"/>
                  <a:pt x="123" y="-1"/>
                  <a:pt x="185" y="-1"/>
                </a:cubicBezTo>
                <a:cubicBezTo>
                  <a:pt x="12114" y="-1"/>
                  <a:pt x="21785" y="9670"/>
                  <a:pt x="21785" y="21600"/>
                </a:cubicBezTo>
              </a:path>
              <a:path w="21785" h="21600" stroke="0" extrusionOk="0">
                <a:moveTo>
                  <a:pt x="-1" y="0"/>
                </a:moveTo>
                <a:cubicBezTo>
                  <a:pt x="61" y="0"/>
                  <a:pt x="123" y="-1"/>
                  <a:pt x="185" y="-1"/>
                </a:cubicBezTo>
                <a:cubicBezTo>
                  <a:pt x="12114" y="-1"/>
                  <a:pt x="21785" y="9670"/>
                  <a:pt x="21785" y="21600"/>
                </a:cubicBezTo>
                <a:lnTo>
                  <a:pt x="185" y="21600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12" name="Arc 76"/>
          <p:cNvSpPr>
            <a:spLocks/>
          </p:cNvSpPr>
          <p:nvPr/>
        </p:nvSpPr>
        <p:spPr bwMode="auto">
          <a:xfrm rot="21180000">
            <a:off x="1677988" y="5797554"/>
            <a:ext cx="209550" cy="111124"/>
          </a:xfrm>
          <a:custGeom>
            <a:avLst/>
            <a:gdLst>
              <a:gd name="G0" fmla="+- 21597 0 0"/>
              <a:gd name="G1" fmla="+- 21599 0 0"/>
              <a:gd name="G2" fmla="+- 21600 0 0"/>
              <a:gd name="T0" fmla="*/ 0 w 21597"/>
              <a:gd name="T1" fmla="*/ 21254 h 21599"/>
              <a:gd name="T2" fmla="*/ 21419 w 21597"/>
              <a:gd name="T3" fmla="*/ 0 h 21599"/>
              <a:gd name="T4" fmla="*/ 21597 w 21597"/>
              <a:gd name="T5" fmla="*/ 21599 h 21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597" h="21599" fill="none" extrusionOk="0">
                <a:moveTo>
                  <a:pt x="-1" y="21253"/>
                </a:moveTo>
                <a:cubicBezTo>
                  <a:pt x="187" y="9529"/>
                  <a:pt x="9693" y="96"/>
                  <a:pt x="21418" y="-1"/>
                </a:cubicBezTo>
              </a:path>
              <a:path w="21597" h="21599" stroke="0" extrusionOk="0">
                <a:moveTo>
                  <a:pt x="-1" y="21253"/>
                </a:moveTo>
                <a:cubicBezTo>
                  <a:pt x="187" y="9529"/>
                  <a:pt x="9693" y="96"/>
                  <a:pt x="21418" y="-1"/>
                </a:cubicBezTo>
                <a:lnTo>
                  <a:pt x="21597" y="21599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13" name="Arc 77"/>
          <p:cNvSpPr>
            <a:spLocks/>
          </p:cNvSpPr>
          <p:nvPr/>
        </p:nvSpPr>
        <p:spPr bwMode="auto">
          <a:xfrm rot="10800000">
            <a:off x="1635126" y="5765801"/>
            <a:ext cx="41275" cy="114300"/>
          </a:xfrm>
          <a:custGeom>
            <a:avLst/>
            <a:gdLst>
              <a:gd name="G0" fmla="+- 918 0 0"/>
              <a:gd name="G1" fmla="+- 21600 0 0"/>
              <a:gd name="G2" fmla="+- 21600 0 0"/>
              <a:gd name="T0" fmla="*/ 0 w 22518"/>
              <a:gd name="T1" fmla="*/ 20 h 21600"/>
              <a:gd name="T2" fmla="*/ 22518 w 22518"/>
              <a:gd name="T3" fmla="*/ 21600 h 21600"/>
              <a:gd name="T4" fmla="*/ 918 w 22518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518" h="21600" fill="none" extrusionOk="0">
                <a:moveTo>
                  <a:pt x="-1" y="19"/>
                </a:moveTo>
                <a:cubicBezTo>
                  <a:pt x="305" y="6"/>
                  <a:pt x="611" y="-1"/>
                  <a:pt x="918" y="-1"/>
                </a:cubicBezTo>
                <a:cubicBezTo>
                  <a:pt x="12847" y="-1"/>
                  <a:pt x="22518" y="9670"/>
                  <a:pt x="22518" y="21600"/>
                </a:cubicBezTo>
              </a:path>
              <a:path w="22518" h="21600" stroke="0" extrusionOk="0">
                <a:moveTo>
                  <a:pt x="-1" y="19"/>
                </a:moveTo>
                <a:cubicBezTo>
                  <a:pt x="305" y="6"/>
                  <a:pt x="611" y="-1"/>
                  <a:pt x="918" y="-1"/>
                </a:cubicBezTo>
                <a:cubicBezTo>
                  <a:pt x="12847" y="-1"/>
                  <a:pt x="22518" y="9670"/>
                  <a:pt x="22518" y="21600"/>
                </a:cubicBezTo>
                <a:lnTo>
                  <a:pt x="918" y="21600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14" name="Oval 78"/>
          <p:cNvSpPr>
            <a:spLocks noChangeArrowheads="1"/>
          </p:cNvSpPr>
          <p:nvPr/>
        </p:nvSpPr>
        <p:spPr bwMode="auto">
          <a:xfrm>
            <a:off x="1654175" y="5695953"/>
            <a:ext cx="38100" cy="138113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15" name="Arc 79"/>
          <p:cNvSpPr>
            <a:spLocks/>
          </p:cNvSpPr>
          <p:nvPr/>
        </p:nvSpPr>
        <p:spPr bwMode="auto">
          <a:xfrm>
            <a:off x="1641475" y="5656263"/>
            <a:ext cx="50800" cy="107950"/>
          </a:xfrm>
          <a:custGeom>
            <a:avLst/>
            <a:gdLst>
              <a:gd name="G0" fmla="+- 21600 0 0"/>
              <a:gd name="G1" fmla="+- 21586 0 0"/>
              <a:gd name="G2" fmla="+- 21600 0 0"/>
              <a:gd name="T0" fmla="*/ 0 w 21600"/>
              <a:gd name="T1" fmla="*/ 21586 h 21586"/>
              <a:gd name="T2" fmla="*/ 20843 w 21600"/>
              <a:gd name="T3" fmla="*/ 0 h 21586"/>
              <a:gd name="T4" fmla="*/ 21600 w 21600"/>
              <a:gd name="T5" fmla="*/ 21586 h 21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586" fill="none" extrusionOk="0">
                <a:moveTo>
                  <a:pt x="-1" y="21585"/>
                </a:moveTo>
                <a:cubicBezTo>
                  <a:pt x="-1" y="9951"/>
                  <a:pt x="9215" y="407"/>
                  <a:pt x="20842" y="-1"/>
                </a:cubicBezTo>
              </a:path>
              <a:path w="21600" h="21586" stroke="0" extrusionOk="0">
                <a:moveTo>
                  <a:pt x="-1" y="21585"/>
                </a:moveTo>
                <a:cubicBezTo>
                  <a:pt x="-1" y="9951"/>
                  <a:pt x="9215" y="407"/>
                  <a:pt x="20842" y="-1"/>
                </a:cubicBezTo>
                <a:lnTo>
                  <a:pt x="21600" y="21586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16" name="Oval 80"/>
          <p:cNvSpPr>
            <a:spLocks noChangeArrowheads="1"/>
          </p:cNvSpPr>
          <p:nvPr/>
        </p:nvSpPr>
        <p:spPr bwMode="auto">
          <a:xfrm>
            <a:off x="1671639" y="5745166"/>
            <a:ext cx="3175" cy="41275"/>
          </a:xfrm>
          <a:prstGeom prst="ellipse">
            <a:avLst/>
          </a:prstGeom>
          <a:solidFill>
            <a:schemeClr val="tx2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321617" name="Group 81"/>
          <p:cNvGrpSpPr>
            <a:grpSpLocks/>
          </p:cNvGrpSpPr>
          <p:nvPr/>
        </p:nvGrpSpPr>
        <p:grpSpPr bwMode="auto">
          <a:xfrm>
            <a:off x="8123241" y="5548313"/>
            <a:ext cx="1666875" cy="323850"/>
            <a:chOff x="4652" y="3084"/>
            <a:chExt cx="954" cy="180"/>
          </a:xfrm>
        </p:grpSpPr>
        <p:sp>
          <p:nvSpPr>
            <p:cNvPr id="321618" name="Oval 82"/>
            <p:cNvSpPr>
              <a:spLocks noChangeArrowheads="1"/>
            </p:cNvSpPr>
            <p:nvPr/>
          </p:nvSpPr>
          <p:spPr bwMode="auto">
            <a:xfrm>
              <a:off x="5555" y="3088"/>
              <a:ext cx="51" cy="172"/>
            </a:xfrm>
            <a:prstGeom prst="ellipse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19" name="Oval 83"/>
            <p:cNvSpPr>
              <a:spLocks noChangeArrowheads="1"/>
            </p:cNvSpPr>
            <p:nvPr/>
          </p:nvSpPr>
          <p:spPr bwMode="auto">
            <a:xfrm>
              <a:off x="5259" y="3088"/>
              <a:ext cx="51" cy="172"/>
            </a:xfrm>
            <a:prstGeom prst="ellipse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0" name="Oval 84"/>
            <p:cNvSpPr>
              <a:spLocks noChangeArrowheads="1"/>
            </p:cNvSpPr>
            <p:nvPr/>
          </p:nvSpPr>
          <p:spPr bwMode="auto">
            <a:xfrm>
              <a:off x="5030" y="3110"/>
              <a:ext cx="31" cy="127"/>
            </a:xfrm>
            <a:prstGeom prst="ellipse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1" name="Oval 85"/>
            <p:cNvSpPr>
              <a:spLocks noChangeArrowheads="1"/>
            </p:cNvSpPr>
            <p:nvPr/>
          </p:nvSpPr>
          <p:spPr bwMode="auto">
            <a:xfrm>
              <a:off x="4805" y="3155"/>
              <a:ext cx="11" cy="37"/>
            </a:xfrm>
            <a:prstGeom prst="ellipse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2" name="Line 86"/>
            <p:cNvSpPr>
              <a:spLocks noChangeShapeType="1"/>
            </p:cNvSpPr>
            <p:nvPr/>
          </p:nvSpPr>
          <p:spPr bwMode="auto">
            <a:xfrm flipH="1">
              <a:off x="5282" y="3264"/>
              <a:ext cx="295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3" name="Line 87"/>
            <p:cNvSpPr>
              <a:spLocks noChangeShapeType="1"/>
            </p:cNvSpPr>
            <p:nvPr/>
          </p:nvSpPr>
          <p:spPr bwMode="auto">
            <a:xfrm flipH="1">
              <a:off x="5283" y="3084"/>
              <a:ext cx="29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4" name="Line 88"/>
            <p:cNvSpPr>
              <a:spLocks noChangeShapeType="1"/>
            </p:cNvSpPr>
            <p:nvPr/>
          </p:nvSpPr>
          <p:spPr bwMode="auto">
            <a:xfrm>
              <a:off x="5054" y="3241"/>
              <a:ext cx="20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5" name="Line 89"/>
            <p:cNvSpPr>
              <a:spLocks noChangeShapeType="1"/>
            </p:cNvSpPr>
            <p:nvPr/>
          </p:nvSpPr>
          <p:spPr bwMode="auto">
            <a:xfrm>
              <a:off x="5054" y="3106"/>
              <a:ext cx="20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6" name="Line 90"/>
            <p:cNvSpPr>
              <a:spLocks noChangeShapeType="1"/>
            </p:cNvSpPr>
            <p:nvPr/>
          </p:nvSpPr>
          <p:spPr bwMode="auto">
            <a:xfrm>
              <a:off x="4813" y="3196"/>
              <a:ext cx="20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7" name="Line 91"/>
            <p:cNvSpPr>
              <a:spLocks noChangeShapeType="1"/>
            </p:cNvSpPr>
            <p:nvPr/>
          </p:nvSpPr>
          <p:spPr bwMode="auto">
            <a:xfrm>
              <a:off x="4813" y="3151"/>
              <a:ext cx="20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8" name="Rectangle 92"/>
            <p:cNvSpPr>
              <a:spLocks noChangeArrowheads="1"/>
            </p:cNvSpPr>
            <p:nvPr/>
          </p:nvSpPr>
          <p:spPr bwMode="auto">
            <a:xfrm>
              <a:off x="5286" y="3086"/>
              <a:ext cx="288" cy="176"/>
            </a:xfrm>
            <a:prstGeom prst="rect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9" name="Rectangle 93"/>
            <p:cNvSpPr>
              <a:spLocks noChangeArrowheads="1"/>
            </p:cNvSpPr>
            <p:nvPr/>
          </p:nvSpPr>
          <p:spPr bwMode="auto">
            <a:xfrm>
              <a:off x="5043" y="3110"/>
              <a:ext cx="219" cy="129"/>
            </a:xfrm>
            <a:prstGeom prst="rect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0" name="Rectangle 94"/>
            <p:cNvSpPr>
              <a:spLocks noChangeArrowheads="1"/>
            </p:cNvSpPr>
            <p:nvPr/>
          </p:nvSpPr>
          <p:spPr bwMode="auto">
            <a:xfrm>
              <a:off x="4814" y="3151"/>
              <a:ext cx="212" cy="47"/>
            </a:xfrm>
            <a:prstGeom prst="rect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1" name="Oval 95"/>
            <p:cNvSpPr>
              <a:spLocks noChangeArrowheads="1"/>
            </p:cNvSpPr>
            <p:nvPr/>
          </p:nvSpPr>
          <p:spPr bwMode="auto">
            <a:xfrm>
              <a:off x="5566" y="3101"/>
              <a:ext cx="34" cy="146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2" name="Arc 96"/>
            <p:cNvSpPr>
              <a:spLocks/>
            </p:cNvSpPr>
            <p:nvPr/>
          </p:nvSpPr>
          <p:spPr bwMode="auto">
            <a:xfrm rot="300000">
              <a:off x="4652" y="3182"/>
              <a:ext cx="111" cy="7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597"/>
                <a:gd name="T1" fmla="*/ 0 h 21600"/>
                <a:gd name="T2" fmla="*/ 21597 w 21597"/>
                <a:gd name="T3" fmla="*/ 21290 h 21600"/>
                <a:gd name="T4" fmla="*/ 0 w 21597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597" h="21600" fill="none" extrusionOk="0">
                  <a:moveTo>
                    <a:pt x="0" y="-1"/>
                  </a:moveTo>
                  <a:cubicBezTo>
                    <a:pt x="11808" y="-1"/>
                    <a:pt x="21428" y="9482"/>
                    <a:pt x="21597" y="21289"/>
                  </a:cubicBezTo>
                </a:path>
                <a:path w="21597" h="21600" stroke="0" extrusionOk="0">
                  <a:moveTo>
                    <a:pt x="0" y="-1"/>
                  </a:moveTo>
                  <a:cubicBezTo>
                    <a:pt x="11808" y="-1"/>
                    <a:pt x="21428" y="9482"/>
                    <a:pt x="21597" y="21289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3" name="Arc 97"/>
            <p:cNvSpPr>
              <a:spLocks/>
            </p:cNvSpPr>
            <p:nvPr/>
          </p:nvSpPr>
          <p:spPr bwMode="auto">
            <a:xfrm rot="10380000">
              <a:off x="4660" y="3102"/>
              <a:ext cx="115" cy="60"/>
            </a:xfrm>
            <a:custGeom>
              <a:avLst/>
              <a:gdLst>
                <a:gd name="G0" fmla="+- 21600 0 0"/>
                <a:gd name="G1" fmla="+- 21599 0 0"/>
                <a:gd name="G2" fmla="+- 21600 0 0"/>
                <a:gd name="T0" fmla="*/ 0 w 21600"/>
                <a:gd name="T1" fmla="*/ 21599 h 21599"/>
                <a:gd name="T2" fmla="*/ 21412 w 21600"/>
                <a:gd name="T3" fmla="*/ 0 h 21599"/>
                <a:gd name="T4" fmla="*/ 21600 w 21600"/>
                <a:gd name="T5" fmla="*/ 21599 h 21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599" fill="none" extrusionOk="0">
                  <a:moveTo>
                    <a:pt x="-1" y="21598"/>
                  </a:moveTo>
                  <a:cubicBezTo>
                    <a:pt x="-1" y="9743"/>
                    <a:pt x="9556" y="103"/>
                    <a:pt x="21411" y="-1"/>
                  </a:cubicBezTo>
                </a:path>
                <a:path w="21600" h="21599" stroke="0" extrusionOk="0">
                  <a:moveTo>
                    <a:pt x="-1" y="21598"/>
                  </a:moveTo>
                  <a:cubicBezTo>
                    <a:pt x="-1" y="9743"/>
                    <a:pt x="9556" y="103"/>
                    <a:pt x="21411" y="-1"/>
                  </a:cubicBez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4" name="Arc 98"/>
            <p:cNvSpPr>
              <a:spLocks/>
            </p:cNvSpPr>
            <p:nvPr/>
          </p:nvSpPr>
          <p:spPr bwMode="auto">
            <a:xfrm>
              <a:off x="4761" y="3117"/>
              <a:ext cx="23" cy="60"/>
            </a:xfrm>
            <a:custGeom>
              <a:avLst/>
              <a:gdLst>
                <a:gd name="G0" fmla="+- 951 0 0"/>
                <a:gd name="G1" fmla="+- 21600 0 0"/>
                <a:gd name="G2" fmla="+- 21600 0 0"/>
                <a:gd name="T0" fmla="*/ 0 w 22547"/>
                <a:gd name="T1" fmla="*/ 21 h 21600"/>
                <a:gd name="T2" fmla="*/ 22547 w 22547"/>
                <a:gd name="T3" fmla="*/ 21229 h 21600"/>
                <a:gd name="T4" fmla="*/ 951 w 22547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547" h="21600" fill="none" extrusionOk="0">
                  <a:moveTo>
                    <a:pt x="-1" y="20"/>
                  </a:moveTo>
                  <a:cubicBezTo>
                    <a:pt x="316" y="6"/>
                    <a:pt x="633" y="-1"/>
                    <a:pt x="951" y="-1"/>
                  </a:cubicBezTo>
                  <a:cubicBezTo>
                    <a:pt x="12735" y="-1"/>
                    <a:pt x="22345" y="9446"/>
                    <a:pt x="22547" y="21228"/>
                  </a:cubicBezTo>
                </a:path>
                <a:path w="22547" h="21600" stroke="0" extrusionOk="0">
                  <a:moveTo>
                    <a:pt x="-1" y="20"/>
                  </a:moveTo>
                  <a:cubicBezTo>
                    <a:pt x="316" y="6"/>
                    <a:pt x="633" y="-1"/>
                    <a:pt x="951" y="-1"/>
                  </a:cubicBezTo>
                  <a:cubicBezTo>
                    <a:pt x="12735" y="-1"/>
                    <a:pt x="22345" y="9446"/>
                    <a:pt x="22547" y="21228"/>
                  </a:cubicBezTo>
                  <a:lnTo>
                    <a:pt x="951" y="21600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5" name="Oval 99"/>
            <p:cNvSpPr>
              <a:spLocks noChangeArrowheads="1"/>
            </p:cNvSpPr>
            <p:nvPr/>
          </p:nvSpPr>
          <p:spPr bwMode="auto">
            <a:xfrm>
              <a:off x="4754" y="3135"/>
              <a:ext cx="20" cy="74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6" name="Arc 100"/>
            <p:cNvSpPr>
              <a:spLocks/>
            </p:cNvSpPr>
            <p:nvPr/>
          </p:nvSpPr>
          <p:spPr bwMode="auto">
            <a:xfrm rot="10800000">
              <a:off x="4761" y="3180"/>
              <a:ext cx="27" cy="57"/>
            </a:xfrm>
            <a:custGeom>
              <a:avLst/>
              <a:gdLst>
                <a:gd name="G0" fmla="+- 21596 0 0"/>
                <a:gd name="G1" fmla="+- 21585 0 0"/>
                <a:gd name="G2" fmla="+- 21600 0 0"/>
                <a:gd name="T0" fmla="*/ 0 w 21596"/>
                <a:gd name="T1" fmla="*/ 21217 h 21585"/>
                <a:gd name="T2" fmla="*/ 20818 w 21596"/>
                <a:gd name="T3" fmla="*/ 0 h 21585"/>
                <a:gd name="T4" fmla="*/ 21596 w 21596"/>
                <a:gd name="T5" fmla="*/ 21585 h 21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596" h="21585" fill="none" extrusionOk="0">
                  <a:moveTo>
                    <a:pt x="-1" y="21216"/>
                  </a:moveTo>
                  <a:cubicBezTo>
                    <a:pt x="194" y="9734"/>
                    <a:pt x="9341" y="412"/>
                    <a:pt x="20817" y="-1"/>
                  </a:cubicBezTo>
                </a:path>
                <a:path w="21596" h="21585" stroke="0" extrusionOk="0">
                  <a:moveTo>
                    <a:pt x="-1" y="21216"/>
                  </a:moveTo>
                  <a:cubicBezTo>
                    <a:pt x="194" y="9734"/>
                    <a:pt x="9341" y="412"/>
                    <a:pt x="20817" y="-1"/>
                  </a:cubicBezTo>
                  <a:lnTo>
                    <a:pt x="21596" y="21585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7" name="Oval 101"/>
            <p:cNvSpPr>
              <a:spLocks noChangeArrowheads="1"/>
            </p:cNvSpPr>
            <p:nvPr/>
          </p:nvSpPr>
          <p:spPr bwMode="auto">
            <a:xfrm>
              <a:off x="4763" y="3161"/>
              <a:ext cx="2" cy="22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1638" name="Freeform 102"/>
          <p:cNvSpPr>
            <a:spLocks/>
          </p:cNvSpPr>
          <p:nvPr/>
        </p:nvSpPr>
        <p:spPr bwMode="auto">
          <a:xfrm>
            <a:off x="5808666" y="1514475"/>
            <a:ext cx="650876" cy="1544638"/>
          </a:xfrm>
          <a:custGeom>
            <a:avLst/>
            <a:gdLst>
              <a:gd name="T0" fmla="*/ 186 w 373"/>
              <a:gd name="T1" fmla="*/ 26 h 859"/>
              <a:gd name="T2" fmla="*/ 174 w 373"/>
              <a:gd name="T3" fmla="*/ 56 h 859"/>
              <a:gd name="T4" fmla="*/ 160 w 373"/>
              <a:gd name="T5" fmla="*/ 86 h 859"/>
              <a:gd name="T6" fmla="*/ 146 w 373"/>
              <a:gd name="T7" fmla="*/ 118 h 859"/>
              <a:gd name="T8" fmla="*/ 134 w 373"/>
              <a:gd name="T9" fmla="*/ 150 h 859"/>
              <a:gd name="T10" fmla="*/ 122 w 373"/>
              <a:gd name="T11" fmla="*/ 182 h 859"/>
              <a:gd name="T12" fmla="*/ 108 w 373"/>
              <a:gd name="T13" fmla="*/ 214 h 859"/>
              <a:gd name="T14" fmla="*/ 94 w 373"/>
              <a:gd name="T15" fmla="*/ 246 h 859"/>
              <a:gd name="T16" fmla="*/ 78 w 373"/>
              <a:gd name="T17" fmla="*/ 278 h 859"/>
              <a:gd name="T18" fmla="*/ 66 w 373"/>
              <a:gd name="T19" fmla="*/ 310 h 859"/>
              <a:gd name="T20" fmla="*/ 54 w 373"/>
              <a:gd name="T21" fmla="*/ 342 h 859"/>
              <a:gd name="T22" fmla="*/ 40 w 373"/>
              <a:gd name="T23" fmla="*/ 374 h 859"/>
              <a:gd name="T24" fmla="*/ 26 w 373"/>
              <a:gd name="T25" fmla="*/ 406 h 859"/>
              <a:gd name="T26" fmla="*/ 14 w 373"/>
              <a:gd name="T27" fmla="*/ 438 h 859"/>
              <a:gd name="T28" fmla="*/ 0 w 373"/>
              <a:gd name="T29" fmla="*/ 470 h 859"/>
              <a:gd name="T30" fmla="*/ 10 w 373"/>
              <a:gd name="T31" fmla="*/ 502 h 859"/>
              <a:gd name="T32" fmla="*/ 20 w 373"/>
              <a:gd name="T33" fmla="*/ 534 h 859"/>
              <a:gd name="T34" fmla="*/ 26 w 373"/>
              <a:gd name="T35" fmla="*/ 566 h 859"/>
              <a:gd name="T36" fmla="*/ 36 w 373"/>
              <a:gd name="T37" fmla="*/ 598 h 859"/>
              <a:gd name="T38" fmla="*/ 46 w 373"/>
              <a:gd name="T39" fmla="*/ 630 h 859"/>
              <a:gd name="T40" fmla="*/ 54 w 373"/>
              <a:gd name="T41" fmla="*/ 664 h 859"/>
              <a:gd name="T42" fmla="*/ 62 w 373"/>
              <a:gd name="T43" fmla="*/ 696 h 859"/>
              <a:gd name="T44" fmla="*/ 68 w 373"/>
              <a:gd name="T45" fmla="*/ 728 h 859"/>
              <a:gd name="T46" fmla="*/ 78 w 373"/>
              <a:gd name="T47" fmla="*/ 760 h 859"/>
              <a:gd name="T48" fmla="*/ 88 w 373"/>
              <a:gd name="T49" fmla="*/ 792 h 859"/>
              <a:gd name="T50" fmla="*/ 100 w 373"/>
              <a:gd name="T51" fmla="*/ 824 h 859"/>
              <a:gd name="T52" fmla="*/ 118 w 373"/>
              <a:gd name="T53" fmla="*/ 856 h 859"/>
              <a:gd name="T54" fmla="*/ 134 w 373"/>
              <a:gd name="T55" fmla="*/ 832 h 859"/>
              <a:gd name="T56" fmla="*/ 148 w 373"/>
              <a:gd name="T57" fmla="*/ 800 h 859"/>
              <a:gd name="T58" fmla="*/ 164 w 373"/>
              <a:gd name="T59" fmla="*/ 768 h 859"/>
              <a:gd name="T60" fmla="*/ 178 w 373"/>
              <a:gd name="T61" fmla="*/ 736 h 859"/>
              <a:gd name="T62" fmla="*/ 192 w 373"/>
              <a:gd name="T63" fmla="*/ 704 h 859"/>
              <a:gd name="T64" fmla="*/ 206 w 373"/>
              <a:gd name="T65" fmla="*/ 672 h 859"/>
              <a:gd name="T66" fmla="*/ 220 w 373"/>
              <a:gd name="T67" fmla="*/ 640 h 859"/>
              <a:gd name="T68" fmla="*/ 234 w 373"/>
              <a:gd name="T69" fmla="*/ 608 h 859"/>
              <a:gd name="T70" fmla="*/ 248 w 373"/>
              <a:gd name="T71" fmla="*/ 576 h 859"/>
              <a:gd name="T72" fmla="*/ 262 w 373"/>
              <a:gd name="T73" fmla="*/ 544 h 859"/>
              <a:gd name="T74" fmla="*/ 278 w 373"/>
              <a:gd name="T75" fmla="*/ 512 h 859"/>
              <a:gd name="T76" fmla="*/ 290 w 373"/>
              <a:gd name="T77" fmla="*/ 480 h 859"/>
              <a:gd name="T78" fmla="*/ 304 w 373"/>
              <a:gd name="T79" fmla="*/ 448 h 859"/>
              <a:gd name="T80" fmla="*/ 320 w 373"/>
              <a:gd name="T81" fmla="*/ 418 h 859"/>
              <a:gd name="T82" fmla="*/ 336 w 373"/>
              <a:gd name="T83" fmla="*/ 388 h 859"/>
              <a:gd name="T84" fmla="*/ 352 w 373"/>
              <a:gd name="T85" fmla="*/ 356 h 859"/>
              <a:gd name="T86" fmla="*/ 364 w 373"/>
              <a:gd name="T87" fmla="*/ 324 h 859"/>
              <a:gd name="T88" fmla="*/ 372 w 373"/>
              <a:gd name="T89" fmla="*/ 292 h 859"/>
              <a:gd name="T90" fmla="*/ 346 w 373"/>
              <a:gd name="T91" fmla="*/ 268 h 859"/>
              <a:gd name="T92" fmla="*/ 356 w 373"/>
              <a:gd name="T93" fmla="*/ 276 h 859"/>
              <a:gd name="T94" fmla="*/ 364 w 373"/>
              <a:gd name="T95" fmla="*/ 282 h 859"/>
              <a:gd name="T96" fmla="*/ 350 w 373"/>
              <a:gd name="T97" fmla="*/ 252 h 859"/>
              <a:gd name="T98" fmla="*/ 334 w 373"/>
              <a:gd name="T99" fmla="*/ 226 h 859"/>
              <a:gd name="T100" fmla="*/ 314 w 373"/>
              <a:gd name="T101" fmla="*/ 198 h 859"/>
              <a:gd name="T102" fmla="*/ 302 w 373"/>
              <a:gd name="T103" fmla="*/ 166 h 859"/>
              <a:gd name="T104" fmla="*/ 280 w 373"/>
              <a:gd name="T105" fmla="*/ 136 h 859"/>
              <a:gd name="T106" fmla="*/ 264 w 373"/>
              <a:gd name="T107" fmla="*/ 104 h 859"/>
              <a:gd name="T108" fmla="*/ 248 w 373"/>
              <a:gd name="T109" fmla="*/ 72 h 859"/>
              <a:gd name="T110" fmla="*/ 230 w 373"/>
              <a:gd name="T111" fmla="*/ 44 h 859"/>
              <a:gd name="T112" fmla="*/ 210 w 373"/>
              <a:gd name="T113" fmla="*/ 16 h 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73" h="859">
                <a:moveTo>
                  <a:pt x="202" y="0"/>
                </a:moveTo>
                <a:lnTo>
                  <a:pt x="200" y="4"/>
                </a:lnTo>
                <a:lnTo>
                  <a:pt x="196" y="8"/>
                </a:lnTo>
                <a:lnTo>
                  <a:pt x="194" y="12"/>
                </a:lnTo>
                <a:lnTo>
                  <a:pt x="192" y="16"/>
                </a:lnTo>
                <a:lnTo>
                  <a:pt x="190" y="20"/>
                </a:lnTo>
                <a:lnTo>
                  <a:pt x="186" y="22"/>
                </a:lnTo>
                <a:lnTo>
                  <a:pt x="186" y="26"/>
                </a:lnTo>
                <a:lnTo>
                  <a:pt x="184" y="30"/>
                </a:lnTo>
                <a:lnTo>
                  <a:pt x="182" y="34"/>
                </a:lnTo>
                <a:lnTo>
                  <a:pt x="180" y="38"/>
                </a:lnTo>
                <a:lnTo>
                  <a:pt x="180" y="42"/>
                </a:lnTo>
                <a:lnTo>
                  <a:pt x="178" y="46"/>
                </a:lnTo>
                <a:lnTo>
                  <a:pt x="178" y="50"/>
                </a:lnTo>
                <a:lnTo>
                  <a:pt x="174" y="52"/>
                </a:lnTo>
                <a:lnTo>
                  <a:pt x="174" y="56"/>
                </a:lnTo>
                <a:lnTo>
                  <a:pt x="172" y="60"/>
                </a:lnTo>
                <a:lnTo>
                  <a:pt x="172" y="64"/>
                </a:lnTo>
                <a:lnTo>
                  <a:pt x="170" y="68"/>
                </a:lnTo>
                <a:lnTo>
                  <a:pt x="168" y="72"/>
                </a:lnTo>
                <a:lnTo>
                  <a:pt x="166" y="76"/>
                </a:lnTo>
                <a:lnTo>
                  <a:pt x="162" y="78"/>
                </a:lnTo>
                <a:lnTo>
                  <a:pt x="160" y="82"/>
                </a:lnTo>
                <a:lnTo>
                  <a:pt x="160" y="86"/>
                </a:lnTo>
                <a:lnTo>
                  <a:pt x="158" y="90"/>
                </a:lnTo>
                <a:lnTo>
                  <a:pt x="156" y="94"/>
                </a:lnTo>
                <a:lnTo>
                  <a:pt x="156" y="98"/>
                </a:lnTo>
                <a:lnTo>
                  <a:pt x="152" y="102"/>
                </a:lnTo>
                <a:lnTo>
                  <a:pt x="150" y="106"/>
                </a:lnTo>
                <a:lnTo>
                  <a:pt x="148" y="110"/>
                </a:lnTo>
                <a:lnTo>
                  <a:pt x="148" y="114"/>
                </a:lnTo>
                <a:lnTo>
                  <a:pt x="146" y="118"/>
                </a:lnTo>
                <a:lnTo>
                  <a:pt x="144" y="122"/>
                </a:lnTo>
                <a:lnTo>
                  <a:pt x="142" y="126"/>
                </a:lnTo>
                <a:lnTo>
                  <a:pt x="140" y="130"/>
                </a:lnTo>
                <a:lnTo>
                  <a:pt x="138" y="134"/>
                </a:lnTo>
                <a:lnTo>
                  <a:pt x="138" y="138"/>
                </a:lnTo>
                <a:lnTo>
                  <a:pt x="136" y="142"/>
                </a:lnTo>
                <a:lnTo>
                  <a:pt x="134" y="146"/>
                </a:lnTo>
                <a:lnTo>
                  <a:pt x="134" y="150"/>
                </a:lnTo>
                <a:lnTo>
                  <a:pt x="132" y="154"/>
                </a:lnTo>
                <a:lnTo>
                  <a:pt x="130" y="158"/>
                </a:lnTo>
                <a:lnTo>
                  <a:pt x="128" y="162"/>
                </a:lnTo>
                <a:lnTo>
                  <a:pt x="128" y="166"/>
                </a:lnTo>
                <a:lnTo>
                  <a:pt x="126" y="170"/>
                </a:lnTo>
                <a:lnTo>
                  <a:pt x="124" y="174"/>
                </a:lnTo>
                <a:lnTo>
                  <a:pt x="122" y="178"/>
                </a:lnTo>
                <a:lnTo>
                  <a:pt x="122" y="182"/>
                </a:lnTo>
                <a:lnTo>
                  <a:pt x="120" y="186"/>
                </a:lnTo>
                <a:lnTo>
                  <a:pt x="118" y="190"/>
                </a:lnTo>
                <a:lnTo>
                  <a:pt x="116" y="194"/>
                </a:lnTo>
                <a:lnTo>
                  <a:pt x="114" y="198"/>
                </a:lnTo>
                <a:lnTo>
                  <a:pt x="112" y="202"/>
                </a:lnTo>
                <a:lnTo>
                  <a:pt x="112" y="206"/>
                </a:lnTo>
                <a:lnTo>
                  <a:pt x="110" y="210"/>
                </a:lnTo>
                <a:lnTo>
                  <a:pt x="108" y="214"/>
                </a:lnTo>
                <a:lnTo>
                  <a:pt x="108" y="218"/>
                </a:lnTo>
                <a:lnTo>
                  <a:pt x="106" y="222"/>
                </a:lnTo>
                <a:lnTo>
                  <a:pt x="104" y="226"/>
                </a:lnTo>
                <a:lnTo>
                  <a:pt x="102" y="230"/>
                </a:lnTo>
                <a:lnTo>
                  <a:pt x="100" y="234"/>
                </a:lnTo>
                <a:lnTo>
                  <a:pt x="98" y="238"/>
                </a:lnTo>
                <a:lnTo>
                  <a:pt x="96" y="242"/>
                </a:lnTo>
                <a:lnTo>
                  <a:pt x="94" y="246"/>
                </a:lnTo>
                <a:lnTo>
                  <a:pt x="92" y="250"/>
                </a:lnTo>
                <a:lnTo>
                  <a:pt x="90" y="254"/>
                </a:lnTo>
                <a:lnTo>
                  <a:pt x="88" y="258"/>
                </a:lnTo>
                <a:lnTo>
                  <a:pt x="86" y="262"/>
                </a:lnTo>
                <a:lnTo>
                  <a:pt x="84" y="266"/>
                </a:lnTo>
                <a:lnTo>
                  <a:pt x="82" y="270"/>
                </a:lnTo>
                <a:lnTo>
                  <a:pt x="80" y="274"/>
                </a:lnTo>
                <a:lnTo>
                  <a:pt x="78" y="278"/>
                </a:lnTo>
                <a:lnTo>
                  <a:pt x="76" y="282"/>
                </a:lnTo>
                <a:lnTo>
                  <a:pt x="76" y="286"/>
                </a:lnTo>
                <a:lnTo>
                  <a:pt x="74" y="290"/>
                </a:lnTo>
                <a:lnTo>
                  <a:pt x="72" y="294"/>
                </a:lnTo>
                <a:lnTo>
                  <a:pt x="70" y="298"/>
                </a:lnTo>
                <a:lnTo>
                  <a:pt x="70" y="302"/>
                </a:lnTo>
                <a:lnTo>
                  <a:pt x="68" y="306"/>
                </a:lnTo>
                <a:lnTo>
                  <a:pt x="66" y="310"/>
                </a:lnTo>
                <a:lnTo>
                  <a:pt x="64" y="314"/>
                </a:lnTo>
                <a:lnTo>
                  <a:pt x="62" y="318"/>
                </a:lnTo>
                <a:lnTo>
                  <a:pt x="62" y="322"/>
                </a:lnTo>
                <a:lnTo>
                  <a:pt x="60" y="326"/>
                </a:lnTo>
                <a:lnTo>
                  <a:pt x="58" y="330"/>
                </a:lnTo>
                <a:lnTo>
                  <a:pt x="56" y="334"/>
                </a:lnTo>
                <a:lnTo>
                  <a:pt x="54" y="338"/>
                </a:lnTo>
                <a:lnTo>
                  <a:pt x="54" y="342"/>
                </a:lnTo>
                <a:lnTo>
                  <a:pt x="52" y="346"/>
                </a:lnTo>
                <a:lnTo>
                  <a:pt x="50" y="350"/>
                </a:lnTo>
                <a:lnTo>
                  <a:pt x="50" y="354"/>
                </a:lnTo>
                <a:lnTo>
                  <a:pt x="48" y="358"/>
                </a:lnTo>
                <a:lnTo>
                  <a:pt x="46" y="362"/>
                </a:lnTo>
                <a:lnTo>
                  <a:pt x="44" y="366"/>
                </a:lnTo>
                <a:lnTo>
                  <a:pt x="42" y="370"/>
                </a:lnTo>
                <a:lnTo>
                  <a:pt x="40" y="374"/>
                </a:lnTo>
                <a:lnTo>
                  <a:pt x="38" y="378"/>
                </a:lnTo>
                <a:lnTo>
                  <a:pt x="36" y="382"/>
                </a:lnTo>
                <a:lnTo>
                  <a:pt x="34" y="386"/>
                </a:lnTo>
                <a:lnTo>
                  <a:pt x="32" y="390"/>
                </a:lnTo>
                <a:lnTo>
                  <a:pt x="30" y="394"/>
                </a:lnTo>
                <a:lnTo>
                  <a:pt x="30" y="398"/>
                </a:lnTo>
                <a:lnTo>
                  <a:pt x="28" y="402"/>
                </a:lnTo>
                <a:lnTo>
                  <a:pt x="26" y="406"/>
                </a:lnTo>
                <a:lnTo>
                  <a:pt x="24" y="410"/>
                </a:lnTo>
                <a:lnTo>
                  <a:pt x="22" y="414"/>
                </a:lnTo>
                <a:lnTo>
                  <a:pt x="22" y="418"/>
                </a:lnTo>
                <a:lnTo>
                  <a:pt x="20" y="422"/>
                </a:lnTo>
                <a:lnTo>
                  <a:pt x="20" y="426"/>
                </a:lnTo>
                <a:lnTo>
                  <a:pt x="16" y="430"/>
                </a:lnTo>
                <a:lnTo>
                  <a:pt x="14" y="434"/>
                </a:lnTo>
                <a:lnTo>
                  <a:pt x="14" y="438"/>
                </a:lnTo>
                <a:lnTo>
                  <a:pt x="12" y="442"/>
                </a:lnTo>
                <a:lnTo>
                  <a:pt x="10" y="446"/>
                </a:lnTo>
                <a:lnTo>
                  <a:pt x="10" y="450"/>
                </a:lnTo>
                <a:lnTo>
                  <a:pt x="8" y="454"/>
                </a:lnTo>
                <a:lnTo>
                  <a:pt x="6" y="458"/>
                </a:lnTo>
                <a:lnTo>
                  <a:pt x="4" y="462"/>
                </a:lnTo>
                <a:lnTo>
                  <a:pt x="2" y="466"/>
                </a:lnTo>
                <a:lnTo>
                  <a:pt x="0" y="470"/>
                </a:lnTo>
                <a:lnTo>
                  <a:pt x="2" y="474"/>
                </a:lnTo>
                <a:lnTo>
                  <a:pt x="2" y="478"/>
                </a:lnTo>
                <a:lnTo>
                  <a:pt x="2" y="482"/>
                </a:lnTo>
                <a:lnTo>
                  <a:pt x="4" y="486"/>
                </a:lnTo>
                <a:lnTo>
                  <a:pt x="6" y="492"/>
                </a:lnTo>
                <a:lnTo>
                  <a:pt x="6" y="496"/>
                </a:lnTo>
                <a:lnTo>
                  <a:pt x="10" y="498"/>
                </a:lnTo>
                <a:lnTo>
                  <a:pt x="10" y="502"/>
                </a:lnTo>
                <a:lnTo>
                  <a:pt x="12" y="506"/>
                </a:lnTo>
                <a:lnTo>
                  <a:pt x="12" y="510"/>
                </a:lnTo>
                <a:lnTo>
                  <a:pt x="14" y="514"/>
                </a:lnTo>
                <a:lnTo>
                  <a:pt x="16" y="518"/>
                </a:lnTo>
                <a:lnTo>
                  <a:pt x="16" y="522"/>
                </a:lnTo>
                <a:lnTo>
                  <a:pt x="18" y="526"/>
                </a:lnTo>
                <a:lnTo>
                  <a:pt x="20" y="530"/>
                </a:lnTo>
                <a:lnTo>
                  <a:pt x="20" y="534"/>
                </a:lnTo>
                <a:lnTo>
                  <a:pt x="20" y="538"/>
                </a:lnTo>
                <a:lnTo>
                  <a:pt x="22" y="542"/>
                </a:lnTo>
                <a:lnTo>
                  <a:pt x="22" y="546"/>
                </a:lnTo>
                <a:lnTo>
                  <a:pt x="24" y="550"/>
                </a:lnTo>
                <a:lnTo>
                  <a:pt x="24" y="554"/>
                </a:lnTo>
                <a:lnTo>
                  <a:pt x="26" y="558"/>
                </a:lnTo>
                <a:lnTo>
                  <a:pt x="26" y="562"/>
                </a:lnTo>
                <a:lnTo>
                  <a:pt x="26" y="566"/>
                </a:lnTo>
                <a:lnTo>
                  <a:pt x="28" y="570"/>
                </a:lnTo>
                <a:lnTo>
                  <a:pt x="28" y="574"/>
                </a:lnTo>
                <a:lnTo>
                  <a:pt x="30" y="578"/>
                </a:lnTo>
                <a:lnTo>
                  <a:pt x="30" y="582"/>
                </a:lnTo>
                <a:lnTo>
                  <a:pt x="32" y="586"/>
                </a:lnTo>
                <a:lnTo>
                  <a:pt x="32" y="590"/>
                </a:lnTo>
                <a:lnTo>
                  <a:pt x="34" y="594"/>
                </a:lnTo>
                <a:lnTo>
                  <a:pt x="36" y="598"/>
                </a:lnTo>
                <a:lnTo>
                  <a:pt x="36" y="602"/>
                </a:lnTo>
                <a:lnTo>
                  <a:pt x="38" y="606"/>
                </a:lnTo>
                <a:lnTo>
                  <a:pt x="38" y="610"/>
                </a:lnTo>
                <a:lnTo>
                  <a:pt x="40" y="614"/>
                </a:lnTo>
                <a:lnTo>
                  <a:pt x="42" y="618"/>
                </a:lnTo>
                <a:lnTo>
                  <a:pt x="44" y="622"/>
                </a:lnTo>
                <a:lnTo>
                  <a:pt x="46" y="626"/>
                </a:lnTo>
                <a:lnTo>
                  <a:pt x="46" y="630"/>
                </a:lnTo>
                <a:lnTo>
                  <a:pt x="48" y="634"/>
                </a:lnTo>
                <a:lnTo>
                  <a:pt x="48" y="638"/>
                </a:lnTo>
                <a:lnTo>
                  <a:pt x="50" y="642"/>
                </a:lnTo>
                <a:lnTo>
                  <a:pt x="52" y="646"/>
                </a:lnTo>
                <a:lnTo>
                  <a:pt x="52" y="650"/>
                </a:lnTo>
                <a:lnTo>
                  <a:pt x="54" y="656"/>
                </a:lnTo>
                <a:lnTo>
                  <a:pt x="54" y="660"/>
                </a:lnTo>
                <a:lnTo>
                  <a:pt x="54" y="664"/>
                </a:lnTo>
                <a:lnTo>
                  <a:pt x="56" y="668"/>
                </a:lnTo>
                <a:lnTo>
                  <a:pt x="56" y="672"/>
                </a:lnTo>
                <a:lnTo>
                  <a:pt x="58" y="676"/>
                </a:lnTo>
                <a:lnTo>
                  <a:pt x="58" y="680"/>
                </a:lnTo>
                <a:lnTo>
                  <a:pt x="58" y="684"/>
                </a:lnTo>
                <a:lnTo>
                  <a:pt x="60" y="688"/>
                </a:lnTo>
                <a:lnTo>
                  <a:pt x="60" y="692"/>
                </a:lnTo>
                <a:lnTo>
                  <a:pt x="62" y="696"/>
                </a:lnTo>
                <a:lnTo>
                  <a:pt x="62" y="700"/>
                </a:lnTo>
                <a:lnTo>
                  <a:pt x="64" y="704"/>
                </a:lnTo>
                <a:lnTo>
                  <a:pt x="64" y="708"/>
                </a:lnTo>
                <a:lnTo>
                  <a:pt x="64" y="712"/>
                </a:lnTo>
                <a:lnTo>
                  <a:pt x="66" y="716"/>
                </a:lnTo>
                <a:lnTo>
                  <a:pt x="66" y="720"/>
                </a:lnTo>
                <a:lnTo>
                  <a:pt x="68" y="724"/>
                </a:lnTo>
                <a:lnTo>
                  <a:pt x="68" y="728"/>
                </a:lnTo>
                <a:lnTo>
                  <a:pt x="70" y="732"/>
                </a:lnTo>
                <a:lnTo>
                  <a:pt x="70" y="736"/>
                </a:lnTo>
                <a:lnTo>
                  <a:pt x="72" y="740"/>
                </a:lnTo>
                <a:lnTo>
                  <a:pt x="72" y="744"/>
                </a:lnTo>
                <a:lnTo>
                  <a:pt x="74" y="748"/>
                </a:lnTo>
                <a:lnTo>
                  <a:pt x="74" y="752"/>
                </a:lnTo>
                <a:lnTo>
                  <a:pt x="76" y="756"/>
                </a:lnTo>
                <a:lnTo>
                  <a:pt x="78" y="760"/>
                </a:lnTo>
                <a:lnTo>
                  <a:pt x="78" y="764"/>
                </a:lnTo>
                <a:lnTo>
                  <a:pt x="80" y="768"/>
                </a:lnTo>
                <a:lnTo>
                  <a:pt x="82" y="772"/>
                </a:lnTo>
                <a:lnTo>
                  <a:pt x="82" y="776"/>
                </a:lnTo>
                <a:lnTo>
                  <a:pt x="84" y="780"/>
                </a:lnTo>
                <a:lnTo>
                  <a:pt x="84" y="784"/>
                </a:lnTo>
                <a:lnTo>
                  <a:pt x="86" y="788"/>
                </a:lnTo>
                <a:lnTo>
                  <a:pt x="88" y="792"/>
                </a:lnTo>
                <a:lnTo>
                  <a:pt x="90" y="796"/>
                </a:lnTo>
                <a:lnTo>
                  <a:pt x="92" y="800"/>
                </a:lnTo>
                <a:lnTo>
                  <a:pt x="92" y="804"/>
                </a:lnTo>
                <a:lnTo>
                  <a:pt x="94" y="808"/>
                </a:lnTo>
                <a:lnTo>
                  <a:pt x="96" y="812"/>
                </a:lnTo>
                <a:lnTo>
                  <a:pt x="98" y="816"/>
                </a:lnTo>
                <a:lnTo>
                  <a:pt x="98" y="820"/>
                </a:lnTo>
                <a:lnTo>
                  <a:pt x="100" y="824"/>
                </a:lnTo>
                <a:lnTo>
                  <a:pt x="102" y="830"/>
                </a:lnTo>
                <a:lnTo>
                  <a:pt x="104" y="834"/>
                </a:lnTo>
                <a:lnTo>
                  <a:pt x="106" y="838"/>
                </a:lnTo>
                <a:lnTo>
                  <a:pt x="108" y="842"/>
                </a:lnTo>
                <a:lnTo>
                  <a:pt x="110" y="846"/>
                </a:lnTo>
                <a:lnTo>
                  <a:pt x="112" y="850"/>
                </a:lnTo>
                <a:lnTo>
                  <a:pt x="114" y="854"/>
                </a:lnTo>
                <a:lnTo>
                  <a:pt x="118" y="856"/>
                </a:lnTo>
                <a:lnTo>
                  <a:pt x="122" y="858"/>
                </a:lnTo>
                <a:lnTo>
                  <a:pt x="122" y="854"/>
                </a:lnTo>
                <a:lnTo>
                  <a:pt x="122" y="850"/>
                </a:lnTo>
                <a:lnTo>
                  <a:pt x="126" y="846"/>
                </a:lnTo>
                <a:lnTo>
                  <a:pt x="128" y="842"/>
                </a:lnTo>
                <a:lnTo>
                  <a:pt x="132" y="840"/>
                </a:lnTo>
                <a:lnTo>
                  <a:pt x="134" y="836"/>
                </a:lnTo>
                <a:lnTo>
                  <a:pt x="134" y="832"/>
                </a:lnTo>
                <a:lnTo>
                  <a:pt x="136" y="828"/>
                </a:lnTo>
                <a:lnTo>
                  <a:pt x="138" y="824"/>
                </a:lnTo>
                <a:lnTo>
                  <a:pt x="140" y="820"/>
                </a:lnTo>
                <a:lnTo>
                  <a:pt x="140" y="816"/>
                </a:lnTo>
                <a:lnTo>
                  <a:pt x="142" y="812"/>
                </a:lnTo>
                <a:lnTo>
                  <a:pt x="144" y="808"/>
                </a:lnTo>
                <a:lnTo>
                  <a:pt x="146" y="804"/>
                </a:lnTo>
                <a:lnTo>
                  <a:pt x="148" y="800"/>
                </a:lnTo>
                <a:lnTo>
                  <a:pt x="150" y="796"/>
                </a:lnTo>
                <a:lnTo>
                  <a:pt x="152" y="792"/>
                </a:lnTo>
                <a:lnTo>
                  <a:pt x="154" y="788"/>
                </a:lnTo>
                <a:lnTo>
                  <a:pt x="156" y="784"/>
                </a:lnTo>
                <a:lnTo>
                  <a:pt x="158" y="780"/>
                </a:lnTo>
                <a:lnTo>
                  <a:pt x="158" y="776"/>
                </a:lnTo>
                <a:lnTo>
                  <a:pt x="160" y="772"/>
                </a:lnTo>
                <a:lnTo>
                  <a:pt x="164" y="768"/>
                </a:lnTo>
                <a:lnTo>
                  <a:pt x="164" y="764"/>
                </a:lnTo>
                <a:lnTo>
                  <a:pt x="166" y="760"/>
                </a:lnTo>
                <a:lnTo>
                  <a:pt x="168" y="756"/>
                </a:lnTo>
                <a:lnTo>
                  <a:pt x="170" y="752"/>
                </a:lnTo>
                <a:lnTo>
                  <a:pt x="172" y="748"/>
                </a:lnTo>
                <a:lnTo>
                  <a:pt x="174" y="744"/>
                </a:lnTo>
                <a:lnTo>
                  <a:pt x="176" y="740"/>
                </a:lnTo>
                <a:lnTo>
                  <a:pt x="178" y="736"/>
                </a:lnTo>
                <a:lnTo>
                  <a:pt x="180" y="732"/>
                </a:lnTo>
                <a:lnTo>
                  <a:pt x="182" y="728"/>
                </a:lnTo>
                <a:lnTo>
                  <a:pt x="182" y="724"/>
                </a:lnTo>
                <a:lnTo>
                  <a:pt x="186" y="720"/>
                </a:lnTo>
                <a:lnTo>
                  <a:pt x="188" y="716"/>
                </a:lnTo>
                <a:lnTo>
                  <a:pt x="190" y="712"/>
                </a:lnTo>
                <a:lnTo>
                  <a:pt x="192" y="708"/>
                </a:lnTo>
                <a:lnTo>
                  <a:pt x="192" y="704"/>
                </a:lnTo>
                <a:lnTo>
                  <a:pt x="194" y="700"/>
                </a:lnTo>
                <a:lnTo>
                  <a:pt x="196" y="696"/>
                </a:lnTo>
                <a:lnTo>
                  <a:pt x="198" y="692"/>
                </a:lnTo>
                <a:lnTo>
                  <a:pt x="200" y="688"/>
                </a:lnTo>
                <a:lnTo>
                  <a:pt x="202" y="684"/>
                </a:lnTo>
                <a:lnTo>
                  <a:pt x="204" y="680"/>
                </a:lnTo>
                <a:lnTo>
                  <a:pt x="206" y="676"/>
                </a:lnTo>
                <a:lnTo>
                  <a:pt x="206" y="672"/>
                </a:lnTo>
                <a:lnTo>
                  <a:pt x="208" y="668"/>
                </a:lnTo>
                <a:lnTo>
                  <a:pt x="210" y="664"/>
                </a:lnTo>
                <a:lnTo>
                  <a:pt x="212" y="660"/>
                </a:lnTo>
                <a:lnTo>
                  <a:pt x="214" y="656"/>
                </a:lnTo>
                <a:lnTo>
                  <a:pt x="214" y="652"/>
                </a:lnTo>
                <a:lnTo>
                  <a:pt x="216" y="648"/>
                </a:lnTo>
                <a:lnTo>
                  <a:pt x="218" y="644"/>
                </a:lnTo>
                <a:lnTo>
                  <a:pt x="220" y="640"/>
                </a:lnTo>
                <a:lnTo>
                  <a:pt x="220" y="636"/>
                </a:lnTo>
                <a:lnTo>
                  <a:pt x="224" y="632"/>
                </a:lnTo>
                <a:lnTo>
                  <a:pt x="224" y="628"/>
                </a:lnTo>
                <a:lnTo>
                  <a:pt x="226" y="624"/>
                </a:lnTo>
                <a:lnTo>
                  <a:pt x="228" y="620"/>
                </a:lnTo>
                <a:lnTo>
                  <a:pt x="230" y="616"/>
                </a:lnTo>
                <a:lnTo>
                  <a:pt x="232" y="612"/>
                </a:lnTo>
                <a:lnTo>
                  <a:pt x="234" y="608"/>
                </a:lnTo>
                <a:lnTo>
                  <a:pt x="236" y="604"/>
                </a:lnTo>
                <a:lnTo>
                  <a:pt x="236" y="600"/>
                </a:lnTo>
                <a:lnTo>
                  <a:pt x="238" y="596"/>
                </a:lnTo>
                <a:lnTo>
                  <a:pt x="240" y="592"/>
                </a:lnTo>
                <a:lnTo>
                  <a:pt x="242" y="588"/>
                </a:lnTo>
                <a:lnTo>
                  <a:pt x="244" y="584"/>
                </a:lnTo>
                <a:lnTo>
                  <a:pt x="244" y="580"/>
                </a:lnTo>
                <a:lnTo>
                  <a:pt x="248" y="576"/>
                </a:lnTo>
                <a:lnTo>
                  <a:pt x="250" y="572"/>
                </a:lnTo>
                <a:lnTo>
                  <a:pt x="250" y="568"/>
                </a:lnTo>
                <a:lnTo>
                  <a:pt x="254" y="564"/>
                </a:lnTo>
                <a:lnTo>
                  <a:pt x="254" y="560"/>
                </a:lnTo>
                <a:lnTo>
                  <a:pt x="256" y="556"/>
                </a:lnTo>
                <a:lnTo>
                  <a:pt x="258" y="552"/>
                </a:lnTo>
                <a:lnTo>
                  <a:pt x="260" y="548"/>
                </a:lnTo>
                <a:lnTo>
                  <a:pt x="262" y="544"/>
                </a:lnTo>
                <a:lnTo>
                  <a:pt x="264" y="540"/>
                </a:lnTo>
                <a:lnTo>
                  <a:pt x="266" y="536"/>
                </a:lnTo>
                <a:lnTo>
                  <a:pt x="268" y="532"/>
                </a:lnTo>
                <a:lnTo>
                  <a:pt x="270" y="528"/>
                </a:lnTo>
                <a:lnTo>
                  <a:pt x="272" y="524"/>
                </a:lnTo>
                <a:lnTo>
                  <a:pt x="274" y="520"/>
                </a:lnTo>
                <a:lnTo>
                  <a:pt x="276" y="516"/>
                </a:lnTo>
                <a:lnTo>
                  <a:pt x="278" y="512"/>
                </a:lnTo>
                <a:lnTo>
                  <a:pt x="280" y="508"/>
                </a:lnTo>
                <a:lnTo>
                  <a:pt x="280" y="504"/>
                </a:lnTo>
                <a:lnTo>
                  <a:pt x="284" y="500"/>
                </a:lnTo>
                <a:lnTo>
                  <a:pt x="284" y="496"/>
                </a:lnTo>
                <a:lnTo>
                  <a:pt x="286" y="492"/>
                </a:lnTo>
                <a:lnTo>
                  <a:pt x="288" y="488"/>
                </a:lnTo>
                <a:lnTo>
                  <a:pt x="290" y="484"/>
                </a:lnTo>
                <a:lnTo>
                  <a:pt x="290" y="480"/>
                </a:lnTo>
                <a:lnTo>
                  <a:pt x="292" y="476"/>
                </a:lnTo>
                <a:lnTo>
                  <a:pt x="294" y="472"/>
                </a:lnTo>
                <a:lnTo>
                  <a:pt x="296" y="468"/>
                </a:lnTo>
                <a:lnTo>
                  <a:pt x="298" y="464"/>
                </a:lnTo>
                <a:lnTo>
                  <a:pt x="298" y="460"/>
                </a:lnTo>
                <a:lnTo>
                  <a:pt x="300" y="456"/>
                </a:lnTo>
                <a:lnTo>
                  <a:pt x="302" y="452"/>
                </a:lnTo>
                <a:lnTo>
                  <a:pt x="304" y="448"/>
                </a:lnTo>
                <a:lnTo>
                  <a:pt x="306" y="444"/>
                </a:lnTo>
                <a:lnTo>
                  <a:pt x="308" y="440"/>
                </a:lnTo>
                <a:lnTo>
                  <a:pt x="312" y="436"/>
                </a:lnTo>
                <a:lnTo>
                  <a:pt x="312" y="432"/>
                </a:lnTo>
                <a:lnTo>
                  <a:pt x="316" y="430"/>
                </a:lnTo>
                <a:lnTo>
                  <a:pt x="318" y="426"/>
                </a:lnTo>
                <a:lnTo>
                  <a:pt x="318" y="422"/>
                </a:lnTo>
                <a:lnTo>
                  <a:pt x="320" y="418"/>
                </a:lnTo>
                <a:lnTo>
                  <a:pt x="322" y="414"/>
                </a:lnTo>
                <a:lnTo>
                  <a:pt x="326" y="412"/>
                </a:lnTo>
                <a:lnTo>
                  <a:pt x="326" y="408"/>
                </a:lnTo>
                <a:lnTo>
                  <a:pt x="328" y="404"/>
                </a:lnTo>
                <a:lnTo>
                  <a:pt x="330" y="400"/>
                </a:lnTo>
                <a:lnTo>
                  <a:pt x="332" y="396"/>
                </a:lnTo>
                <a:lnTo>
                  <a:pt x="334" y="392"/>
                </a:lnTo>
                <a:lnTo>
                  <a:pt x="336" y="388"/>
                </a:lnTo>
                <a:lnTo>
                  <a:pt x="338" y="384"/>
                </a:lnTo>
                <a:lnTo>
                  <a:pt x="340" y="380"/>
                </a:lnTo>
                <a:lnTo>
                  <a:pt x="342" y="376"/>
                </a:lnTo>
                <a:lnTo>
                  <a:pt x="344" y="372"/>
                </a:lnTo>
                <a:lnTo>
                  <a:pt x="346" y="368"/>
                </a:lnTo>
                <a:lnTo>
                  <a:pt x="348" y="364"/>
                </a:lnTo>
                <a:lnTo>
                  <a:pt x="350" y="360"/>
                </a:lnTo>
                <a:lnTo>
                  <a:pt x="352" y="356"/>
                </a:lnTo>
                <a:lnTo>
                  <a:pt x="354" y="352"/>
                </a:lnTo>
                <a:lnTo>
                  <a:pt x="356" y="348"/>
                </a:lnTo>
                <a:lnTo>
                  <a:pt x="358" y="344"/>
                </a:lnTo>
                <a:lnTo>
                  <a:pt x="358" y="340"/>
                </a:lnTo>
                <a:lnTo>
                  <a:pt x="360" y="336"/>
                </a:lnTo>
                <a:lnTo>
                  <a:pt x="360" y="332"/>
                </a:lnTo>
                <a:lnTo>
                  <a:pt x="362" y="328"/>
                </a:lnTo>
                <a:lnTo>
                  <a:pt x="364" y="324"/>
                </a:lnTo>
                <a:lnTo>
                  <a:pt x="366" y="320"/>
                </a:lnTo>
                <a:lnTo>
                  <a:pt x="366" y="316"/>
                </a:lnTo>
                <a:lnTo>
                  <a:pt x="368" y="312"/>
                </a:lnTo>
                <a:lnTo>
                  <a:pt x="368" y="308"/>
                </a:lnTo>
                <a:lnTo>
                  <a:pt x="370" y="304"/>
                </a:lnTo>
                <a:lnTo>
                  <a:pt x="370" y="300"/>
                </a:lnTo>
                <a:lnTo>
                  <a:pt x="372" y="296"/>
                </a:lnTo>
                <a:lnTo>
                  <a:pt x="372" y="292"/>
                </a:lnTo>
                <a:lnTo>
                  <a:pt x="368" y="290"/>
                </a:lnTo>
                <a:lnTo>
                  <a:pt x="366" y="286"/>
                </a:lnTo>
                <a:lnTo>
                  <a:pt x="364" y="282"/>
                </a:lnTo>
                <a:lnTo>
                  <a:pt x="360" y="282"/>
                </a:lnTo>
                <a:lnTo>
                  <a:pt x="358" y="278"/>
                </a:lnTo>
                <a:lnTo>
                  <a:pt x="354" y="276"/>
                </a:lnTo>
                <a:lnTo>
                  <a:pt x="350" y="272"/>
                </a:lnTo>
                <a:lnTo>
                  <a:pt x="346" y="268"/>
                </a:lnTo>
                <a:lnTo>
                  <a:pt x="344" y="264"/>
                </a:lnTo>
                <a:lnTo>
                  <a:pt x="344" y="260"/>
                </a:lnTo>
                <a:lnTo>
                  <a:pt x="344" y="256"/>
                </a:lnTo>
                <a:lnTo>
                  <a:pt x="344" y="260"/>
                </a:lnTo>
                <a:lnTo>
                  <a:pt x="346" y="264"/>
                </a:lnTo>
                <a:lnTo>
                  <a:pt x="348" y="268"/>
                </a:lnTo>
                <a:lnTo>
                  <a:pt x="352" y="272"/>
                </a:lnTo>
                <a:lnTo>
                  <a:pt x="356" y="276"/>
                </a:lnTo>
                <a:lnTo>
                  <a:pt x="360" y="280"/>
                </a:lnTo>
                <a:lnTo>
                  <a:pt x="362" y="284"/>
                </a:lnTo>
                <a:lnTo>
                  <a:pt x="366" y="286"/>
                </a:lnTo>
                <a:lnTo>
                  <a:pt x="366" y="290"/>
                </a:lnTo>
                <a:lnTo>
                  <a:pt x="368" y="294"/>
                </a:lnTo>
                <a:lnTo>
                  <a:pt x="370" y="290"/>
                </a:lnTo>
                <a:lnTo>
                  <a:pt x="368" y="286"/>
                </a:lnTo>
                <a:lnTo>
                  <a:pt x="364" y="282"/>
                </a:lnTo>
                <a:lnTo>
                  <a:pt x="362" y="278"/>
                </a:lnTo>
                <a:lnTo>
                  <a:pt x="360" y="274"/>
                </a:lnTo>
                <a:lnTo>
                  <a:pt x="360" y="270"/>
                </a:lnTo>
                <a:lnTo>
                  <a:pt x="358" y="266"/>
                </a:lnTo>
                <a:lnTo>
                  <a:pt x="356" y="262"/>
                </a:lnTo>
                <a:lnTo>
                  <a:pt x="356" y="258"/>
                </a:lnTo>
                <a:lnTo>
                  <a:pt x="354" y="254"/>
                </a:lnTo>
                <a:lnTo>
                  <a:pt x="350" y="252"/>
                </a:lnTo>
                <a:lnTo>
                  <a:pt x="350" y="248"/>
                </a:lnTo>
                <a:lnTo>
                  <a:pt x="346" y="246"/>
                </a:lnTo>
                <a:lnTo>
                  <a:pt x="346" y="242"/>
                </a:lnTo>
                <a:lnTo>
                  <a:pt x="344" y="238"/>
                </a:lnTo>
                <a:lnTo>
                  <a:pt x="340" y="236"/>
                </a:lnTo>
                <a:lnTo>
                  <a:pt x="340" y="232"/>
                </a:lnTo>
                <a:lnTo>
                  <a:pt x="336" y="230"/>
                </a:lnTo>
                <a:lnTo>
                  <a:pt x="334" y="226"/>
                </a:lnTo>
                <a:lnTo>
                  <a:pt x="332" y="222"/>
                </a:lnTo>
                <a:lnTo>
                  <a:pt x="330" y="218"/>
                </a:lnTo>
                <a:lnTo>
                  <a:pt x="326" y="216"/>
                </a:lnTo>
                <a:lnTo>
                  <a:pt x="324" y="212"/>
                </a:lnTo>
                <a:lnTo>
                  <a:pt x="322" y="208"/>
                </a:lnTo>
                <a:lnTo>
                  <a:pt x="318" y="206"/>
                </a:lnTo>
                <a:lnTo>
                  <a:pt x="316" y="202"/>
                </a:lnTo>
                <a:lnTo>
                  <a:pt x="314" y="198"/>
                </a:lnTo>
                <a:lnTo>
                  <a:pt x="312" y="194"/>
                </a:lnTo>
                <a:lnTo>
                  <a:pt x="312" y="190"/>
                </a:lnTo>
                <a:lnTo>
                  <a:pt x="310" y="186"/>
                </a:lnTo>
                <a:lnTo>
                  <a:pt x="308" y="182"/>
                </a:lnTo>
                <a:lnTo>
                  <a:pt x="306" y="178"/>
                </a:lnTo>
                <a:lnTo>
                  <a:pt x="306" y="174"/>
                </a:lnTo>
                <a:lnTo>
                  <a:pt x="304" y="170"/>
                </a:lnTo>
                <a:lnTo>
                  <a:pt x="302" y="166"/>
                </a:lnTo>
                <a:lnTo>
                  <a:pt x="300" y="162"/>
                </a:lnTo>
                <a:lnTo>
                  <a:pt x="298" y="158"/>
                </a:lnTo>
                <a:lnTo>
                  <a:pt x="296" y="154"/>
                </a:lnTo>
                <a:lnTo>
                  <a:pt x="292" y="150"/>
                </a:lnTo>
                <a:lnTo>
                  <a:pt x="288" y="146"/>
                </a:lnTo>
                <a:lnTo>
                  <a:pt x="286" y="142"/>
                </a:lnTo>
                <a:lnTo>
                  <a:pt x="282" y="140"/>
                </a:lnTo>
                <a:lnTo>
                  <a:pt x="280" y="136"/>
                </a:lnTo>
                <a:lnTo>
                  <a:pt x="278" y="132"/>
                </a:lnTo>
                <a:lnTo>
                  <a:pt x="276" y="128"/>
                </a:lnTo>
                <a:lnTo>
                  <a:pt x="274" y="124"/>
                </a:lnTo>
                <a:lnTo>
                  <a:pt x="272" y="120"/>
                </a:lnTo>
                <a:lnTo>
                  <a:pt x="270" y="116"/>
                </a:lnTo>
                <a:lnTo>
                  <a:pt x="268" y="112"/>
                </a:lnTo>
                <a:lnTo>
                  <a:pt x="264" y="108"/>
                </a:lnTo>
                <a:lnTo>
                  <a:pt x="264" y="104"/>
                </a:lnTo>
                <a:lnTo>
                  <a:pt x="262" y="100"/>
                </a:lnTo>
                <a:lnTo>
                  <a:pt x="260" y="96"/>
                </a:lnTo>
                <a:lnTo>
                  <a:pt x="258" y="92"/>
                </a:lnTo>
                <a:lnTo>
                  <a:pt x="256" y="88"/>
                </a:lnTo>
                <a:lnTo>
                  <a:pt x="254" y="84"/>
                </a:lnTo>
                <a:lnTo>
                  <a:pt x="252" y="80"/>
                </a:lnTo>
                <a:lnTo>
                  <a:pt x="250" y="76"/>
                </a:lnTo>
                <a:lnTo>
                  <a:pt x="248" y="72"/>
                </a:lnTo>
                <a:lnTo>
                  <a:pt x="246" y="68"/>
                </a:lnTo>
                <a:lnTo>
                  <a:pt x="244" y="64"/>
                </a:lnTo>
                <a:lnTo>
                  <a:pt x="240" y="62"/>
                </a:lnTo>
                <a:lnTo>
                  <a:pt x="238" y="58"/>
                </a:lnTo>
                <a:lnTo>
                  <a:pt x="236" y="54"/>
                </a:lnTo>
                <a:lnTo>
                  <a:pt x="234" y="50"/>
                </a:lnTo>
                <a:lnTo>
                  <a:pt x="230" y="48"/>
                </a:lnTo>
                <a:lnTo>
                  <a:pt x="230" y="44"/>
                </a:lnTo>
                <a:lnTo>
                  <a:pt x="228" y="40"/>
                </a:lnTo>
                <a:lnTo>
                  <a:pt x="224" y="38"/>
                </a:lnTo>
                <a:lnTo>
                  <a:pt x="222" y="34"/>
                </a:lnTo>
                <a:lnTo>
                  <a:pt x="220" y="30"/>
                </a:lnTo>
                <a:lnTo>
                  <a:pt x="218" y="26"/>
                </a:lnTo>
                <a:lnTo>
                  <a:pt x="216" y="22"/>
                </a:lnTo>
                <a:lnTo>
                  <a:pt x="214" y="18"/>
                </a:lnTo>
                <a:lnTo>
                  <a:pt x="210" y="16"/>
                </a:lnTo>
                <a:lnTo>
                  <a:pt x="208" y="12"/>
                </a:lnTo>
                <a:lnTo>
                  <a:pt x="204" y="10"/>
                </a:lnTo>
                <a:lnTo>
                  <a:pt x="202" y="6"/>
                </a:lnTo>
                <a:lnTo>
                  <a:pt x="200" y="2"/>
                </a:lnTo>
                <a:lnTo>
                  <a:pt x="202" y="0"/>
                </a:lnTo>
              </a:path>
            </a:pathLst>
          </a:custGeom>
          <a:solidFill>
            <a:schemeClr val="tx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1640" name="Freeform 104"/>
          <p:cNvSpPr>
            <a:spLocks/>
          </p:cNvSpPr>
          <p:nvPr/>
        </p:nvSpPr>
        <p:spPr bwMode="auto">
          <a:xfrm>
            <a:off x="8677278" y="4473575"/>
            <a:ext cx="863600" cy="638175"/>
          </a:xfrm>
          <a:custGeom>
            <a:avLst/>
            <a:gdLst>
              <a:gd name="T0" fmla="*/ 18 w 495"/>
              <a:gd name="T1" fmla="*/ 354 h 355"/>
              <a:gd name="T2" fmla="*/ 36 w 495"/>
              <a:gd name="T3" fmla="*/ 344 h 355"/>
              <a:gd name="T4" fmla="*/ 54 w 495"/>
              <a:gd name="T5" fmla="*/ 336 h 355"/>
              <a:gd name="T6" fmla="*/ 74 w 495"/>
              <a:gd name="T7" fmla="*/ 326 h 355"/>
              <a:gd name="T8" fmla="*/ 94 w 495"/>
              <a:gd name="T9" fmla="*/ 318 h 355"/>
              <a:gd name="T10" fmla="*/ 114 w 495"/>
              <a:gd name="T11" fmla="*/ 308 h 355"/>
              <a:gd name="T12" fmla="*/ 134 w 495"/>
              <a:gd name="T13" fmla="*/ 302 h 355"/>
              <a:gd name="T14" fmla="*/ 154 w 495"/>
              <a:gd name="T15" fmla="*/ 296 h 355"/>
              <a:gd name="T16" fmla="*/ 174 w 495"/>
              <a:gd name="T17" fmla="*/ 290 h 355"/>
              <a:gd name="T18" fmla="*/ 194 w 495"/>
              <a:gd name="T19" fmla="*/ 282 h 355"/>
              <a:gd name="T20" fmla="*/ 206 w 495"/>
              <a:gd name="T21" fmla="*/ 262 h 355"/>
              <a:gd name="T22" fmla="*/ 228 w 495"/>
              <a:gd name="T23" fmla="*/ 242 h 355"/>
              <a:gd name="T24" fmla="*/ 262 w 495"/>
              <a:gd name="T25" fmla="*/ 220 h 355"/>
              <a:gd name="T26" fmla="*/ 288 w 495"/>
              <a:gd name="T27" fmla="*/ 202 h 355"/>
              <a:gd name="T28" fmla="*/ 316 w 495"/>
              <a:gd name="T29" fmla="*/ 184 h 355"/>
              <a:gd name="T30" fmla="*/ 340 w 495"/>
              <a:gd name="T31" fmla="*/ 170 h 355"/>
              <a:gd name="T32" fmla="*/ 370 w 495"/>
              <a:gd name="T33" fmla="*/ 152 h 355"/>
              <a:gd name="T34" fmla="*/ 394 w 495"/>
              <a:gd name="T35" fmla="*/ 138 h 355"/>
              <a:gd name="T36" fmla="*/ 422 w 495"/>
              <a:gd name="T37" fmla="*/ 122 h 355"/>
              <a:gd name="T38" fmla="*/ 442 w 495"/>
              <a:gd name="T39" fmla="*/ 118 h 355"/>
              <a:gd name="T40" fmla="*/ 464 w 495"/>
              <a:gd name="T41" fmla="*/ 108 h 355"/>
              <a:gd name="T42" fmla="*/ 484 w 495"/>
              <a:gd name="T43" fmla="*/ 98 h 355"/>
              <a:gd name="T44" fmla="*/ 494 w 495"/>
              <a:gd name="T45" fmla="*/ 78 h 355"/>
              <a:gd name="T46" fmla="*/ 468 w 495"/>
              <a:gd name="T47" fmla="*/ 60 h 355"/>
              <a:gd name="T48" fmla="*/ 440 w 495"/>
              <a:gd name="T49" fmla="*/ 46 h 355"/>
              <a:gd name="T50" fmla="*/ 416 w 495"/>
              <a:gd name="T51" fmla="*/ 28 h 355"/>
              <a:gd name="T52" fmla="*/ 392 w 495"/>
              <a:gd name="T53" fmla="*/ 12 h 355"/>
              <a:gd name="T54" fmla="*/ 364 w 495"/>
              <a:gd name="T55" fmla="*/ 2 h 355"/>
              <a:gd name="T56" fmla="*/ 338 w 495"/>
              <a:gd name="T57" fmla="*/ 0 h 355"/>
              <a:gd name="T58" fmla="*/ 320 w 495"/>
              <a:gd name="T59" fmla="*/ 18 h 355"/>
              <a:gd name="T60" fmla="*/ 298 w 495"/>
              <a:gd name="T61" fmla="*/ 32 h 355"/>
              <a:gd name="T62" fmla="*/ 278 w 495"/>
              <a:gd name="T63" fmla="*/ 46 h 355"/>
              <a:gd name="T64" fmla="*/ 252 w 495"/>
              <a:gd name="T65" fmla="*/ 62 h 355"/>
              <a:gd name="T66" fmla="*/ 226 w 495"/>
              <a:gd name="T67" fmla="*/ 76 h 355"/>
              <a:gd name="T68" fmla="*/ 204 w 495"/>
              <a:gd name="T69" fmla="*/ 86 h 355"/>
              <a:gd name="T70" fmla="*/ 190 w 495"/>
              <a:gd name="T71" fmla="*/ 100 h 355"/>
              <a:gd name="T72" fmla="*/ 172 w 495"/>
              <a:gd name="T73" fmla="*/ 118 h 355"/>
              <a:gd name="T74" fmla="*/ 158 w 495"/>
              <a:gd name="T75" fmla="*/ 136 h 355"/>
              <a:gd name="T76" fmla="*/ 144 w 495"/>
              <a:gd name="T77" fmla="*/ 154 h 355"/>
              <a:gd name="T78" fmla="*/ 132 w 495"/>
              <a:gd name="T79" fmla="*/ 174 h 355"/>
              <a:gd name="T80" fmla="*/ 126 w 495"/>
              <a:gd name="T81" fmla="*/ 194 h 355"/>
              <a:gd name="T82" fmla="*/ 110 w 495"/>
              <a:gd name="T83" fmla="*/ 208 h 355"/>
              <a:gd name="T84" fmla="*/ 92 w 495"/>
              <a:gd name="T85" fmla="*/ 212 h 355"/>
              <a:gd name="T86" fmla="*/ 76 w 495"/>
              <a:gd name="T87" fmla="*/ 198 h 355"/>
              <a:gd name="T88" fmla="*/ 58 w 495"/>
              <a:gd name="T89" fmla="*/ 210 h 355"/>
              <a:gd name="T90" fmla="*/ 46 w 495"/>
              <a:gd name="T91" fmla="*/ 228 h 355"/>
              <a:gd name="T92" fmla="*/ 38 w 495"/>
              <a:gd name="T93" fmla="*/ 244 h 355"/>
              <a:gd name="T94" fmla="*/ 28 w 495"/>
              <a:gd name="T95" fmla="*/ 264 h 355"/>
              <a:gd name="T96" fmla="*/ 18 w 495"/>
              <a:gd name="T97" fmla="*/ 284 h 355"/>
              <a:gd name="T98" fmla="*/ 12 w 495"/>
              <a:gd name="T99" fmla="*/ 306 h 355"/>
              <a:gd name="T100" fmla="*/ 6 w 495"/>
              <a:gd name="T101" fmla="*/ 326 h 355"/>
              <a:gd name="T102" fmla="*/ 0 w 495"/>
              <a:gd name="T103" fmla="*/ 34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95" h="355">
                <a:moveTo>
                  <a:pt x="2" y="354"/>
                </a:moveTo>
                <a:lnTo>
                  <a:pt x="6" y="354"/>
                </a:lnTo>
                <a:lnTo>
                  <a:pt x="10" y="354"/>
                </a:lnTo>
                <a:lnTo>
                  <a:pt x="14" y="354"/>
                </a:lnTo>
                <a:lnTo>
                  <a:pt x="18" y="354"/>
                </a:lnTo>
                <a:lnTo>
                  <a:pt x="22" y="352"/>
                </a:lnTo>
                <a:lnTo>
                  <a:pt x="26" y="350"/>
                </a:lnTo>
                <a:lnTo>
                  <a:pt x="30" y="350"/>
                </a:lnTo>
                <a:lnTo>
                  <a:pt x="32" y="346"/>
                </a:lnTo>
                <a:lnTo>
                  <a:pt x="36" y="344"/>
                </a:lnTo>
                <a:lnTo>
                  <a:pt x="40" y="344"/>
                </a:lnTo>
                <a:lnTo>
                  <a:pt x="42" y="340"/>
                </a:lnTo>
                <a:lnTo>
                  <a:pt x="46" y="340"/>
                </a:lnTo>
                <a:lnTo>
                  <a:pt x="50" y="338"/>
                </a:lnTo>
                <a:lnTo>
                  <a:pt x="54" y="336"/>
                </a:lnTo>
                <a:lnTo>
                  <a:pt x="58" y="334"/>
                </a:lnTo>
                <a:lnTo>
                  <a:pt x="62" y="332"/>
                </a:lnTo>
                <a:lnTo>
                  <a:pt x="66" y="330"/>
                </a:lnTo>
                <a:lnTo>
                  <a:pt x="70" y="328"/>
                </a:lnTo>
                <a:lnTo>
                  <a:pt x="74" y="326"/>
                </a:lnTo>
                <a:lnTo>
                  <a:pt x="78" y="324"/>
                </a:lnTo>
                <a:lnTo>
                  <a:pt x="82" y="322"/>
                </a:lnTo>
                <a:lnTo>
                  <a:pt x="86" y="320"/>
                </a:lnTo>
                <a:lnTo>
                  <a:pt x="90" y="318"/>
                </a:lnTo>
                <a:lnTo>
                  <a:pt x="94" y="318"/>
                </a:lnTo>
                <a:lnTo>
                  <a:pt x="98" y="316"/>
                </a:lnTo>
                <a:lnTo>
                  <a:pt x="102" y="314"/>
                </a:lnTo>
                <a:lnTo>
                  <a:pt x="106" y="312"/>
                </a:lnTo>
                <a:lnTo>
                  <a:pt x="110" y="310"/>
                </a:lnTo>
                <a:lnTo>
                  <a:pt x="114" y="308"/>
                </a:lnTo>
                <a:lnTo>
                  <a:pt x="118" y="308"/>
                </a:lnTo>
                <a:lnTo>
                  <a:pt x="122" y="306"/>
                </a:lnTo>
                <a:lnTo>
                  <a:pt x="126" y="306"/>
                </a:lnTo>
                <a:lnTo>
                  <a:pt x="130" y="304"/>
                </a:lnTo>
                <a:lnTo>
                  <a:pt x="134" y="302"/>
                </a:lnTo>
                <a:lnTo>
                  <a:pt x="138" y="302"/>
                </a:lnTo>
                <a:lnTo>
                  <a:pt x="142" y="300"/>
                </a:lnTo>
                <a:lnTo>
                  <a:pt x="146" y="298"/>
                </a:lnTo>
                <a:lnTo>
                  <a:pt x="150" y="298"/>
                </a:lnTo>
                <a:lnTo>
                  <a:pt x="154" y="296"/>
                </a:lnTo>
                <a:lnTo>
                  <a:pt x="158" y="296"/>
                </a:lnTo>
                <a:lnTo>
                  <a:pt x="162" y="294"/>
                </a:lnTo>
                <a:lnTo>
                  <a:pt x="166" y="292"/>
                </a:lnTo>
                <a:lnTo>
                  <a:pt x="170" y="290"/>
                </a:lnTo>
                <a:lnTo>
                  <a:pt x="174" y="290"/>
                </a:lnTo>
                <a:lnTo>
                  <a:pt x="178" y="288"/>
                </a:lnTo>
                <a:lnTo>
                  <a:pt x="182" y="286"/>
                </a:lnTo>
                <a:lnTo>
                  <a:pt x="186" y="286"/>
                </a:lnTo>
                <a:lnTo>
                  <a:pt x="190" y="284"/>
                </a:lnTo>
                <a:lnTo>
                  <a:pt x="194" y="282"/>
                </a:lnTo>
                <a:lnTo>
                  <a:pt x="196" y="278"/>
                </a:lnTo>
                <a:lnTo>
                  <a:pt x="198" y="274"/>
                </a:lnTo>
                <a:lnTo>
                  <a:pt x="200" y="270"/>
                </a:lnTo>
                <a:lnTo>
                  <a:pt x="204" y="266"/>
                </a:lnTo>
                <a:lnTo>
                  <a:pt x="206" y="262"/>
                </a:lnTo>
                <a:lnTo>
                  <a:pt x="210" y="258"/>
                </a:lnTo>
                <a:lnTo>
                  <a:pt x="214" y="254"/>
                </a:lnTo>
                <a:lnTo>
                  <a:pt x="218" y="252"/>
                </a:lnTo>
                <a:lnTo>
                  <a:pt x="224" y="246"/>
                </a:lnTo>
                <a:lnTo>
                  <a:pt x="228" y="242"/>
                </a:lnTo>
                <a:lnTo>
                  <a:pt x="232" y="240"/>
                </a:lnTo>
                <a:lnTo>
                  <a:pt x="238" y="236"/>
                </a:lnTo>
                <a:lnTo>
                  <a:pt x="250" y="226"/>
                </a:lnTo>
                <a:lnTo>
                  <a:pt x="256" y="220"/>
                </a:lnTo>
                <a:lnTo>
                  <a:pt x="262" y="220"/>
                </a:lnTo>
                <a:lnTo>
                  <a:pt x="264" y="216"/>
                </a:lnTo>
                <a:lnTo>
                  <a:pt x="270" y="214"/>
                </a:lnTo>
                <a:lnTo>
                  <a:pt x="276" y="210"/>
                </a:lnTo>
                <a:lnTo>
                  <a:pt x="282" y="206"/>
                </a:lnTo>
                <a:lnTo>
                  <a:pt x="288" y="202"/>
                </a:lnTo>
                <a:lnTo>
                  <a:pt x="294" y="198"/>
                </a:lnTo>
                <a:lnTo>
                  <a:pt x="300" y="194"/>
                </a:lnTo>
                <a:lnTo>
                  <a:pt x="304" y="192"/>
                </a:lnTo>
                <a:lnTo>
                  <a:pt x="312" y="188"/>
                </a:lnTo>
                <a:lnTo>
                  <a:pt x="316" y="184"/>
                </a:lnTo>
                <a:lnTo>
                  <a:pt x="322" y="182"/>
                </a:lnTo>
                <a:lnTo>
                  <a:pt x="326" y="178"/>
                </a:lnTo>
                <a:lnTo>
                  <a:pt x="330" y="176"/>
                </a:lnTo>
                <a:lnTo>
                  <a:pt x="336" y="172"/>
                </a:lnTo>
                <a:lnTo>
                  <a:pt x="340" y="170"/>
                </a:lnTo>
                <a:lnTo>
                  <a:pt x="346" y="166"/>
                </a:lnTo>
                <a:lnTo>
                  <a:pt x="354" y="162"/>
                </a:lnTo>
                <a:lnTo>
                  <a:pt x="358" y="160"/>
                </a:lnTo>
                <a:lnTo>
                  <a:pt x="364" y="156"/>
                </a:lnTo>
                <a:lnTo>
                  <a:pt x="370" y="152"/>
                </a:lnTo>
                <a:lnTo>
                  <a:pt x="374" y="150"/>
                </a:lnTo>
                <a:lnTo>
                  <a:pt x="378" y="146"/>
                </a:lnTo>
                <a:lnTo>
                  <a:pt x="384" y="144"/>
                </a:lnTo>
                <a:lnTo>
                  <a:pt x="390" y="140"/>
                </a:lnTo>
                <a:lnTo>
                  <a:pt x="394" y="138"/>
                </a:lnTo>
                <a:lnTo>
                  <a:pt x="402" y="134"/>
                </a:lnTo>
                <a:lnTo>
                  <a:pt x="406" y="132"/>
                </a:lnTo>
                <a:lnTo>
                  <a:pt x="412" y="128"/>
                </a:lnTo>
                <a:lnTo>
                  <a:pt x="418" y="124"/>
                </a:lnTo>
                <a:lnTo>
                  <a:pt x="422" y="122"/>
                </a:lnTo>
                <a:lnTo>
                  <a:pt x="426" y="120"/>
                </a:lnTo>
                <a:lnTo>
                  <a:pt x="430" y="118"/>
                </a:lnTo>
                <a:lnTo>
                  <a:pt x="434" y="118"/>
                </a:lnTo>
                <a:lnTo>
                  <a:pt x="438" y="118"/>
                </a:lnTo>
                <a:lnTo>
                  <a:pt x="442" y="118"/>
                </a:lnTo>
                <a:lnTo>
                  <a:pt x="446" y="116"/>
                </a:lnTo>
                <a:lnTo>
                  <a:pt x="452" y="114"/>
                </a:lnTo>
                <a:lnTo>
                  <a:pt x="456" y="112"/>
                </a:lnTo>
                <a:lnTo>
                  <a:pt x="460" y="110"/>
                </a:lnTo>
                <a:lnTo>
                  <a:pt x="464" y="108"/>
                </a:lnTo>
                <a:lnTo>
                  <a:pt x="468" y="108"/>
                </a:lnTo>
                <a:lnTo>
                  <a:pt x="472" y="104"/>
                </a:lnTo>
                <a:lnTo>
                  <a:pt x="476" y="104"/>
                </a:lnTo>
                <a:lnTo>
                  <a:pt x="480" y="102"/>
                </a:lnTo>
                <a:lnTo>
                  <a:pt x="484" y="98"/>
                </a:lnTo>
                <a:lnTo>
                  <a:pt x="488" y="94"/>
                </a:lnTo>
                <a:lnTo>
                  <a:pt x="492" y="90"/>
                </a:lnTo>
                <a:lnTo>
                  <a:pt x="492" y="86"/>
                </a:lnTo>
                <a:lnTo>
                  <a:pt x="494" y="82"/>
                </a:lnTo>
                <a:lnTo>
                  <a:pt x="494" y="78"/>
                </a:lnTo>
                <a:lnTo>
                  <a:pt x="492" y="74"/>
                </a:lnTo>
                <a:lnTo>
                  <a:pt x="486" y="68"/>
                </a:lnTo>
                <a:lnTo>
                  <a:pt x="480" y="64"/>
                </a:lnTo>
                <a:lnTo>
                  <a:pt x="474" y="62"/>
                </a:lnTo>
                <a:lnTo>
                  <a:pt x="468" y="60"/>
                </a:lnTo>
                <a:lnTo>
                  <a:pt x="464" y="56"/>
                </a:lnTo>
                <a:lnTo>
                  <a:pt x="458" y="54"/>
                </a:lnTo>
                <a:lnTo>
                  <a:pt x="452" y="50"/>
                </a:lnTo>
                <a:lnTo>
                  <a:pt x="446" y="46"/>
                </a:lnTo>
                <a:lnTo>
                  <a:pt x="440" y="46"/>
                </a:lnTo>
                <a:lnTo>
                  <a:pt x="436" y="42"/>
                </a:lnTo>
                <a:lnTo>
                  <a:pt x="430" y="38"/>
                </a:lnTo>
                <a:lnTo>
                  <a:pt x="426" y="34"/>
                </a:lnTo>
                <a:lnTo>
                  <a:pt x="422" y="32"/>
                </a:lnTo>
                <a:lnTo>
                  <a:pt x="416" y="28"/>
                </a:lnTo>
                <a:lnTo>
                  <a:pt x="408" y="22"/>
                </a:lnTo>
                <a:lnTo>
                  <a:pt x="404" y="20"/>
                </a:lnTo>
                <a:lnTo>
                  <a:pt x="402" y="16"/>
                </a:lnTo>
                <a:lnTo>
                  <a:pt x="396" y="14"/>
                </a:lnTo>
                <a:lnTo>
                  <a:pt x="392" y="12"/>
                </a:lnTo>
                <a:lnTo>
                  <a:pt x="386" y="10"/>
                </a:lnTo>
                <a:lnTo>
                  <a:pt x="378" y="8"/>
                </a:lnTo>
                <a:lnTo>
                  <a:pt x="374" y="6"/>
                </a:lnTo>
                <a:lnTo>
                  <a:pt x="368" y="4"/>
                </a:lnTo>
                <a:lnTo>
                  <a:pt x="364" y="2"/>
                </a:lnTo>
                <a:lnTo>
                  <a:pt x="358" y="2"/>
                </a:lnTo>
                <a:lnTo>
                  <a:pt x="352" y="0"/>
                </a:lnTo>
                <a:lnTo>
                  <a:pt x="346" y="0"/>
                </a:lnTo>
                <a:lnTo>
                  <a:pt x="342" y="0"/>
                </a:lnTo>
                <a:lnTo>
                  <a:pt x="338" y="0"/>
                </a:lnTo>
                <a:lnTo>
                  <a:pt x="332" y="2"/>
                </a:lnTo>
                <a:lnTo>
                  <a:pt x="330" y="6"/>
                </a:lnTo>
                <a:lnTo>
                  <a:pt x="326" y="8"/>
                </a:lnTo>
                <a:lnTo>
                  <a:pt x="322" y="14"/>
                </a:lnTo>
                <a:lnTo>
                  <a:pt x="320" y="18"/>
                </a:lnTo>
                <a:lnTo>
                  <a:pt x="316" y="20"/>
                </a:lnTo>
                <a:lnTo>
                  <a:pt x="314" y="24"/>
                </a:lnTo>
                <a:lnTo>
                  <a:pt x="310" y="26"/>
                </a:lnTo>
                <a:lnTo>
                  <a:pt x="304" y="28"/>
                </a:lnTo>
                <a:lnTo>
                  <a:pt x="298" y="32"/>
                </a:lnTo>
                <a:lnTo>
                  <a:pt x="294" y="34"/>
                </a:lnTo>
                <a:lnTo>
                  <a:pt x="288" y="38"/>
                </a:lnTo>
                <a:lnTo>
                  <a:pt x="284" y="42"/>
                </a:lnTo>
                <a:lnTo>
                  <a:pt x="280" y="42"/>
                </a:lnTo>
                <a:lnTo>
                  <a:pt x="278" y="46"/>
                </a:lnTo>
                <a:lnTo>
                  <a:pt x="274" y="48"/>
                </a:lnTo>
                <a:lnTo>
                  <a:pt x="270" y="52"/>
                </a:lnTo>
                <a:lnTo>
                  <a:pt x="262" y="54"/>
                </a:lnTo>
                <a:lnTo>
                  <a:pt x="256" y="58"/>
                </a:lnTo>
                <a:lnTo>
                  <a:pt x="252" y="62"/>
                </a:lnTo>
                <a:lnTo>
                  <a:pt x="248" y="62"/>
                </a:lnTo>
                <a:lnTo>
                  <a:pt x="244" y="64"/>
                </a:lnTo>
                <a:lnTo>
                  <a:pt x="238" y="68"/>
                </a:lnTo>
                <a:lnTo>
                  <a:pt x="232" y="72"/>
                </a:lnTo>
                <a:lnTo>
                  <a:pt x="226" y="76"/>
                </a:lnTo>
                <a:lnTo>
                  <a:pt x="222" y="78"/>
                </a:lnTo>
                <a:lnTo>
                  <a:pt x="216" y="80"/>
                </a:lnTo>
                <a:lnTo>
                  <a:pt x="212" y="82"/>
                </a:lnTo>
                <a:lnTo>
                  <a:pt x="208" y="84"/>
                </a:lnTo>
                <a:lnTo>
                  <a:pt x="204" y="86"/>
                </a:lnTo>
                <a:lnTo>
                  <a:pt x="200" y="88"/>
                </a:lnTo>
                <a:lnTo>
                  <a:pt x="196" y="90"/>
                </a:lnTo>
                <a:lnTo>
                  <a:pt x="194" y="94"/>
                </a:lnTo>
                <a:lnTo>
                  <a:pt x="190" y="96"/>
                </a:lnTo>
                <a:lnTo>
                  <a:pt x="190" y="100"/>
                </a:lnTo>
                <a:lnTo>
                  <a:pt x="186" y="100"/>
                </a:lnTo>
                <a:lnTo>
                  <a:pt x="184" y="104"/>
                </a:lnTo>
                <a:lnTo>
                  <a:pt x="178" y="110"/>
                </a:lnTo>
                <a:lnTo>
                  <a:pt x="176" y="114"/>
                </a:lnTo>
                <a:lnTo>
                  <a:pt x="172" y="118"/>
                </a:lnTo>
                <a:lnTo>
                  <a:pt x="170" y="122"/>
                </a:lnTo>
                <a:lnTo>
                  <a:pt x="168" y="126"/>
                </a:lnTo>
                <a:lnTo>
                  <a:pt x="164" y="128"/>
                </a:lnTo>
                <a:lnTo>
                  <a:pt x="162" y="132"/>
                </a:lnTo>
                <a:lnTo>
                  <a:pt x="158" y="136"/>
                </a:lnTo>
                <a:lnTo>
                  <a:pt x="156" y="140"/>
                </a:lnTo>
                <a:lnTo>
                  <a:pt x="152" y="144"/>
                </a:lnTo>
                <a:lnTo>
                  <a:pt x="150" y="148"/>
                </a:lnTo>
                <a:lnTo>
                  <a:pt x="148" y="152"/>
                </a:lnTo>
                <a:lnTo>
                  <a:pt x="144" y="154"/>
                </a:lnTo>
                <a:lnTo>
                  <a:pt x="142" y="158"/>
                </a:lnTo>
                <a:lnTo>
                  <a:pt x="140" y="162"/>
                </a:lnTo>
                <a:lnTo>
                  <a:pt x="136" y="164"/>
                </a:lnTo>
                <a:lnTo>
                  <a:pt x="134" y="170"/>
                </a:lnTo>
                <a:lnTo>
                  <a:pt x="132" y="174"/>
                </a:lnTo>
                <a:lnTo>
                  <a:pt x="128" y="178"/>
                </a:lnTo>
                <a:lnTo>
                  <a:pt x="128" y="182"/>
                </a:lnTo>
                <a:lnTo>
                  <a:pt x="126" y="186"/>
                </a:lnTo>
                <a:lnTo>
                  <a:pt x="126" y="190"/>
                </a:lnTo>
                <a:lnTo>
                  <a:pt x="126" y="194"/>
                </a:lnTo>
                <a:lnTo>
                  <a:pt x="122" y="196"/>
                </a:lnTo>
                <a:lnTo>
                  <a:pt x="118" y="200"/>
                </a:lnTo>
                <a:lnTo>
                  <a:pt x="114" y="202"/>
                </a:lnTo>
                <a:lnTo>
                  <a:pt x="114" y="206"/>
                </a:lnTo>
                <a:lnTo>
                  <a:pt x="110" y="208"/>
                </a:lnTo>
                <a:lnTo>
                  <a:pt x="108" y="212"/>
                </a:lnTo>
                <a:lnTo>
                  <a:pt x="104" y="212"/>
                </a:lnTo>
                <a:lnTo>
                  <a:pt x="100" y="214"/>
                </a:lnTo>
                <a:lnTo>
                  <a:pt x="96" y="214"/>
                </a:lnTo>
                <a:lnTo>
                  <a:pt x="92" y="212"/>
                </a:lnTo>
                <a:lnTo>
                  <a:pt x="92" y="208"/>
                </a:lnTo>
                <a:lnTo>
                  <a:pt x="88" y="204"/>
                </a:lnTo>
                <a:lnTo>
                  <a:pt x="84" y="202"/>
                </a:lnTo>
                <a:lnTo>
                  <a:pt x="80" y="200"/>
                </a:lnTo>
                <a:lnTo>
                  <a:pt x="76" y="198"/>
                </a:lnTo>
                <a:lnTo>
                  <a:pt x="72" y="200"/>
                </a:lnTo>
                <a:lnTo>
                  <a:pt x="68" y="202"/>
                </a:lnTo>
                <a:lnTo>
                  <a:pt x="66" y="206"/>
                </a:lnTo>
                <a:lnTo>
                  <a:pt x="62" y="208"/>
                </a:lnTo>
                <a:lnTo>
                  <a:pt x="58" y="210"/>
                </a:lnTo>
                <a:lnTo>
                  <a:pt x="58" y="214"/>
                </a:lnTo>
                <a:lnTo>
                  <a:pt x="56" y="218"/>
                </a:lnTo>
                <a:lnTo>
                  <a:pt x="52" y="220"/>
                </a:lnTo>
                <a:lnTo>
                  <a:pt x="50" y="224"/>
                </a:lnTo>
                <a:lnTo>
                  <a:pt x="46" y="228"/>
                </a:lnTo>
                <a:lnTo>
                  <a:pt x="44" y="232"/>
                </a:lnTo>
                <a:lnTo>
                  <a:pt x="40" y="234"/>
                </a:lnTo>
                <a:lnTo>
                  <a:pt x="40" y="238"/>
                </a:lnTo>
                <a:lnTo>
                  <a:pt x="36" y="240"/>
                </a:lnTo>
                <a:lnTo>
                  <a:pt x="38" y="244"/>
                </a:lnTo>
                <a:lnTo>
                  <a:pt x="34" y="248"/>
                </a:lnTo>
                <a:lnTo>
                  <a:pt x="32" y="252"/>
                </a:lnTo>
                <a:lnTo>
                  <a:pt x="32" y="256"/>
                </a:lnTo>
                <a:lnTo>
                  <a:pt x="30" y="260"/>
                </a:lnTo>
                <a:lnTo>
                  <a:pt x="28" y="264"/>
                </a:lnTo>
                <a:lnTo>
                  <a:pt x="26" y="268"/>
                </a:lnTo>
                <a:lnTo>
                  <a:pt x="24" y="272"/>
                </a:lnTo>
                <a:lnTo>
                  <a:pt x="22" y="276"/>
                </a:lnTo>
                <a:lnTo>
                  <a:pt x="20" y="280"/>
                </a:lnTo>
                <a:lnTo>
                  <a:pt x="18" y="284"/>
                </a:lnTo>
                <a:lnTo>
                  <a:pt x="16" y="288"/>
                </a:lnTo>
                <a:lnTo>
                  <a:pt x="14" y="292"/>
                </a:lnTo>
                <a:lnTo>
                  <a:pt x="14" y="296"/>
                </a:lnTo>
                <a:lnTo>
                  <a:pt x="14" y="302"/>
                </a:lnTo>
                <a:lnTo>
                  <a:pt x="12" y="306"/>
                </a:lnTo>
                <a:lnTo>
                  <a:pt x="12" y="310"/>
                </a:lnTo>
                <a:lnTo>
                  <a:pt x="12" y="314"/>
                </a:lnTo>
                <a:lnTo>
                  <a:pt x="10" y="318"/>
                </a:lnTo>
                <a:lnTo>
                  <a:pt x="8" y="322"/>
                </a:lnTo>
                <a:lnTo>
                  <a:pt x="6" y="326"/>
                </a:lnTo>
                <a:lnTo>
                  <a:pt x="4" y="330"/>
                </a:lnTo>
                <a:lnTo>
                  <a:pt x="4" y="334"/>
                </a:lnTo>
                <a:lnTo>
                  <a:pt x="2" y="338"/>
                </a:lnTo>
                <a:lnTo>
                  <a:pt x="0" y="342"/>
                </a:lnTo>
                <a:lnTo>
                  <a:pt x="0" y="346"/>
                </a:lnTo>
                <a:lnTo>
                  <a:pt x="0" y="350"/>
                </a:lnTo>
                <a:lnTo>
                  <a:pt x="0" y="354"/>
                </a:lnTo>
                <a:lnTo>
                  <a:pt x="2" y="35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1641" name="Freeform 105"/>
          <p:cNvSpPr>
            <a:spLocks/>
          </p:cNvSpPr>
          <p:nvPr/>
        </p:nvSpPr>
        <p:spPr bwMode="auto">
          <a:xfrm>
            <a:off x="7602538" y="5497516"/>
            <a:ext cx="114300" cy="20637"/>
          </a:xfrm>
          <a:custGeom>
            <a:avLst/>
            <a:gdLst>
              <a:gd name="T0" fmla="*/ 0 w 65"/>
              <a:gd name="T1" fmla="*/ 10 h 11"/>
              <a:gd name="T2" fmla="*/ 4 w 65"/>
              <a:gd name="T3" fmla="*/ 10 h 11"/>
              <a:gd name="T4" fmla="*/ 8 w 65"/>
              <a:gd name="T5" fmla="*/ 10 h 11"/>
              <a:gd name="T6" fmla="*/ 12 w 65"/>
              <a:gd name="T7" fmla="*/ 8 h 11"/>
              <a:gd name="T8" fmla="*/ 16 w 65"/>
              <a:gd name="T9" fmla="*/ 6 h 11"/>
              <a:gd name="T10" fmla="*/ 20 w 65"/>
              <a:gd name="T11" fmla="*/ 6 h 11"/>
              <a:gd name="T12" fmla="*/ 24 w 65"/>
              <a:gd name="T13" fmla="*/ 6 h 11"/>
              <a:gd name="T14" fmla="*/ 28 w 65"/>
              <a:gd name="T15" fmla="*/ 4 h 11"/>
              <a:gd name="T16" fmla="*/ 32 w 65"/>
              <a:gd name="T17" fmla="*/ 4 h 11"/>
              <a:gd name="T18" fmla="*/ 36 w 65"/>
              <a:gd name="T19" fmla="*/ 4 h 11"/>
              <a:gd name="T20" fmla="*/ 40 w 65"/>
              <a:gd name="T21" fmla="*/ 4 h 11"/>
              <a:gd name="T22" fmla="*/ 44 w 65"/>
              <a:gd name="T23" fmla="*/ 4 h 11"/>
              <a:gd name="T24" fmla="*/ 48 w 65"/>
              <a:gd name="T25" fmla="*/ 2 h 11"/>
              <a:gd name="T26" fmla="*/ 52 w 65"/>
              <a:gd name="T27" fmla="*/ 2 h 11"/>
              <a:gd name="T28" fmla="*/ 56 w 65"/>
              <a:gd name="T29" fmla="*/ 2 h 11"/>
              <a:gd name="T30" fmla="*/ 60 w 65"/>
              <a:gd name="T31" fmla="*/ 2 h 11"/>
              <a:gd name="T32" fmla="*/ 64 w 65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5" h="11">
                <a:moveTo>
                  <a:pt x="0" y="10"/>
                </a:moveTo>
                <a:lnTo>
                  <a:pt x="4" y="10"/>
                </a:lnTo>
                <a:lnTo>
                  <a:pt x="8" y="10"/>
                </a:lnTo>
                <a:lnTo>
                  <a:pt x="12" y="8"/>
                </a:lnTo>
                <a:lnTo>
                  <a:pt x="16" y="6"/>
                </a:lnTo>
                <a:lnTo>
                  <a:pt x="20" y="6"/>
                </a:lnTo>
                <a:lnTo>
                  <a:pt x="24" y="6"/>
                </a:lnTo>
                <a:lnTo>
                  <a:pt x="28" y="4"/>
                </a:lnTo>
                <a:lnTo>
                  <a:pt x="32" y="4"/>
                </a:lnTo>
                <a:lnTo>
                  <a:pt x="36" y="4"/>
                </a:lnTo>
                <a:lnTo>
                  <a:pt x="40" y="4"/>
                </a:lnTo>
                <a:lnTo>
                  <a:pt x="44" y="4"/>
                </a:lnTo>
                <a:lnTo>
                  <a:pt x="48" y="2"/>
                </a:lnTo>
                <a:lnTo>
                  <a:pt x="52" y="2"/>
                </a:lnTo>
                <a:lnTo>
                  <a:pt x="56" y="2"/>
                </a:lnTo>
                <a:lnTo>
                  <a:pt x="60" y="2"/>
                </a:lnTo>
                <a:lnTo>
                  <a:pt x="64" y="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1642" name="Freeform 106"/>
          <p:cNvSpPr>
            <a:spLocks/>
          </p:cNvSpPr>
          <p:nvPr/>
        </p:nvSpPr>
        <p:spPr bwMode="auto">
          <a:xfrm>
            <a:off x="7680328" y="5365753"/>
            <a:ext cx="82550" cy="263525"/>
          </a:xfrm>
          <a:custGeom>
            <a:avLst/>
            <a:gdLst>
              <a:gd name="T0" fmla="*/ 24 w 47"/>
              <a:gd name="T1" fmla="*/ 28 h 147"/>
              <a:gd name="T2" fmla="*/ 40 w 47"/>
              <a:gd name="T3" fmla="*/ 40 h 147"/>
              <a:gd name="T4" fmla="*/ 32 w 47"/>
              <a:gd name="T5" fmla="*/ 64 h 147"/>
              <a:gd name="T6" fmla="*/ 28 w 47"/>
              <a:gd name="T7" fmla="*/ 42 h 147"/>
              <a:gd name="T8" fmla="*/ 34 w 47"/>
              <a:gd name="T9" fmla="*/ 62 h 147"/>
              <a:gd name="T10" fmla="*/ 18 w 47"/>
              <a:gd name="T11" fmla="*/ 32 h 147"/>
              <a:gd name="T12" fmla="*/ 32 w 47"/>
              <a:gd name="T13" fmla="*/ 60 h 147"/>
              <a:gd name="T14" fmla="*/ 20 w 47"/>
              <a:gd name="T15" fmla="*/ 22 h 147"/>
              <a:gd name="T16" fmla="*/ 16 w 47"/>
              <a:gd name="T17" fmla="*/ 10 h 147"/>
              <a:gd name="T18" fmla="*/ 24 w 47"/>
              <a:gd name="T19" fmla="*/ 38 h 147"/>
              <a:gd name="T20" fmla="*/ 16 w 47"/>
              <a:gd name="T21" fmla="*/ 0 h 147"/>
              <a:gd name="T22" fmla="*/ 24 w 47"/>
              <a:gd name="T23" fmla="*/ 24 h 147"/>
              <a:gd name="T24" fmla="*/ 18 w 47"/>
              <a:gd name="T25" fmla="*/ 10 h 147"/>
              <a:gd name="T26" fmla="*/ 12 w 47"/>
              <a:gd name="T27" fmla="*/ 8 h 147"/>
              <a:gd name="T28" fmla="*/ 16 w 47"/>
              <a:gd name="T29" fmla="*/ 34 h 147"/>
              <a:gd name="T30" fmla="*/ 10 w 47"/>
              <a:gd name="T31" fmla="*/ 18 h 147"/>
              <a:gd name="T32" fmla="*/ 14 w 47"/>
              <a:gd name="T33" fmla="*/ 18 h 147"/>
              <a:gd name="T34" fmla="*/ 6 w 47"/>
              <a:gd name="T35" fmla="*/ 8 h 147"/>
              <a:gd name="T36" fmla="*/ 18 w 47"/>
              <a:gd name="T37" fmla="*/ 26 h 147"/>
              <a:gd name="T38" fmla="*/ 14 w 47"/>
              <a:gd name="T39" fmla="*/ 16 h 147"/>
              <a:gd name="T40" fmla="*/ 18 w 47"/>
              <a:gd name="T41" fmla="*/ 42 h 147"/>
              <a:gd name="T42" fmla="*/ 30 w 47"/>
              <a:gd name="T43" fmla="*/ 64 h 147"/>
              <a:gd name="T44" fmla="*/ 26 w 47"/>
              <a:gd name="T45" fmla="*/ 78 h 147"/>
              <a:gd name="T46" fmla="*/ 18 w 47"/>
              <a:gd name="T47" fmla="*/ 54 h 147"/>
              <a:gd name="T48" fmla="*/ 18 w 47"/>
              <a:gd name="T49" fmla="*/ 28 h 147"/>
              <a:gd name="T50" fmla="*/ 8 w 47"/>
              <a:gd name="T51" fmla="*/ 10 h 147"/>
              <a:gd name="T52" fmla="*/ 8 w 47"/>
              <a:gd name="T53" fmla="*/ 10 h 147"/>
              <a:gd name="T54" fmla="*/ 20 w 47"/>
              <a:gd name="T55" fmla="*/ 34 h 147"/>
              <a:gd name="T56" fmla="*/ 24 w 47"/>
              <a:gd name="T57" fmla="*/ 60 h 147"/>
              <a:gd name="T58" fmla="*/ 32 w 47"/>
              <a:gd name="T59" fmla="*/ 86 h 147"/>
              <a:gd name="T60" fmla="*/ 36 w 47"/>
              <a:gd name="T61" fmla="*/ 110 h 147"/>
              <a:gd name="T62" fmla="*/ 32 w 47"/>
              <a:gd name="T63" fmla="*/ 132 h 147"/>
              <a:gd name="T64" fmla="*/ 40 w 47"/>
              <a:gd name="T65" fmla="*/ 132 h 147"/>
              <a:gd name="T66" fmla="*/ 36 w 47"/>
              <a:gd name="T67" fmla="*/ 108 h 147"/>
              <a:gd name="T68" fmla="*/ 26 w 47"/>
              <a:gd name="T69" fmla="*/ 86 h 147"/>
              <a:gd name="T70" fmla="*/ 18 w 47"/>
              <a:gd name="T71" fmla="*/ 68 h 147"/>
              <a:gd name="T72" fmla="*/ 26 w 47"/>
              <a:gd name="T73" fmla="*/ 84 h 147"/>
              <a:gd name="T74" fmla="*/ 34 w 47"/>
              <a:gd name="T75" fmla="*/ 110 h 147"/>
              <a:gd name="T76" fmla="*/ 42 w 47"/>
              <a:gd name="T77" fmla="*/ 134 h 147"/>
              <a:gd name="T78" fmla="*/ 34 w 47"/>
              <a:gd name="T79" fmla="*/ 106 h 147"/>
              <a:gd name="T80" fmla="*/ 30 w 47"/>
              <a:gd name="T81" fmla="*/ 94 h 147"/>
              <a:gd name="T82" fmla="*/ 34 w 47"/>
              <a:gd name="T83" fmla="*/ 118 h 147"/>
              <a:gd name="T84" fmla="*/ 38 w 47"/>
              <a:gd name="T85" fmla="*/ 90 h 147"/>
              <a:gd name="T86" fmla="*/ 34 w 47"/>
              <a:gd name="T87" fmla="*/ 68 h 147"/>
              <a:gd name="T88" fmla="*/ 26 w 47"/>
              <a:gd name="T89" fmla="*/ 46 h 147"/>
              <a:gd name="T90" fmla="*/ 18 w 47"/>
              <a:gd name="T91" fmla="*/ 16 h 147"/>
              <a:gd name="T92" fmla="*/ 30 w 47"/>
              <a:gd name="T93" fmla="*/ 34 h 147"/>
              <a:gd name="T94" fmla="*/ 42 w 47"/>
              <a:gd name="T95" fmla="*/ 68 h 147"/>
              <a:gd name="T96" fmla="*/ 36 w 47"/>
              <a:gd name="T97" fmla="*/ 46 h 147"/>
              <a:gd name="T98" fmla="*/ 28 w 47"/>
              <a:gd name="T99" fmla="*/ 24 h 147"/>
              <a:gd name="T100" fmla="*/ 26 w 47"/>
              <a:gd name="T101" fmla="*/ 34 h 147"/>
              <a:gd name="T102" fmla="*/ 38 w 47"/>
              <a:gd name="T103" fmla="*/ 64 h 147"/>
              <a:gd name="T104" fmla="*/ 42 w 47"/>
              <a:gd name="T105" fmla="*/ 92 h 147"/>
              <a:gd name="T106" fmla="*/ 42 w 47"/>
              <a:gd name="T107" fmla="*/ 62 h 147"/>
              <a:gd name="T108" fmla="*/ 42 w 47"/>
              <a:gd name="T109" fmla="*/ 82 h 147"/>
              <a:gd name="T110" fmla="*/ 42 w 47"/>
              <a:gd name="T111" fmla="*/ 110 h 147"/>
              <a:gd name="T112" fmla="*/ 46 w 47"/>
              <a:gd name="T113" fmla="*/ 132 h 147"/>
              <a:gd name="T114" fmla="*/ 42 w 47"/>
              <a:gd name="T115" fmla="*/ 136 h 147"/>
              <a:gd name="T116" fmla="*/ 34 w 47"/>
              <a:gd name="T117" fmla="*/ 116 h 147"/>
              <a:gd name="T118" fmla="*/ 30 w 47"/>
              <a:gd name="T119" fmla="*/ 90 h 147"/>
              <a:gd name="T120" fmla="*/ 26 w 47"/>
              <a:gd name="T121" fmla="*/ 64 h 147"/>
              <a:gd name="T122" fmla="*/ 26 w 47"/>
              <a:gd name="T123" fmla="*/ 4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7" h="147">
                <a:moveTo>
                  <a:pt x="12" y="10"/>
                </a:moveTo>
                <a:lnTo>
                  <a:pt x="16" y="14"/>
                </a:lnTo>
                <a:lnTo>
                  <a:pt x="20" y="16"/>
                </a:lnTo>
                <a:lnTo>
                  <a:pt x="20" y="20"/>
                </a:lnTo>
                <a:lnTo>
                  <a:pt x="24" y="24"/>
                </a:lnTo>
                <a:lnTo>
                  <a:pt x="24" y="28"/>
                </a:lnTo>
                <a:lnTo>
                  <a:pt x="28" y="28"/>
                </a:lnTo>
                <a:lnTo>
                  <a:pt x="28" y="32"/>
                </a:lnTo>
                <a:lnTo>
                  <a:pt x="32" y="32"/>
                </a:lnTo>
                <a:lnTo>
                  <a:pt x="36" y="36"/>
                </a:lnTo>
                <a:lnTo>
                  <a:pt x="36" y="40"/>
                </a:lnTo>
                <a:lnTo>
                  <a:pt x="40" y="40"/>
                </a:lnTo>
                <a:lnTo>
                  <a:pt x="40" y="48"/>
                </a:lnTo>
                <a:lnTo>
                  <a:pt x="44" y="52"/>
                </a:lnTo>
                <a:lnTo>
                  <a:pt x="40" y="56"/>
                </a:lnTo>
                <a:lnTo>
                  <a:pt x="36" y="60"/>
                </a:lnTo>
                <a:lnTo>
                  <a:pt x="36" y="64"/>
                </a:lnTo>
                <a:lnTo>
                  <a:pt x="32" y="64"/>
                </a:lnTo>
                <a:lnTo>
                  <a:pt x="32" y="60"/>
                </a:lnTo>
                <a:lnTo>
                  <a:pt x="32" y="56"/>
                </a:lnTo>
                <a:lnTo>
                  <a:pt x="32" y="50"/>
                </a:lnTo>
                <a:lnTo>
                  <a:pt x="28" y="50"/>
                </a:lnTo>
                <a:lnTo>
                  <a:pt x="28" y="46"/>
                </a:lnTo>
                <a:lnTo>
                  <a:pt x="28" y="42"/>
                </a:lnTo>
                <a:lnTo>
                  <a:pt x="28" y="46"/>
                </a:lnTo>
                <a:lnTo>
                  <a:pt x="32" y="54"/>
                </a:lnTo>
                <a:lnTo>
                  <a:pt x="32" y="58"/>
                </a:lnTo>
                <a:lnTo>
                  <a:pt x="32" y="62"/>
                </a:lnTo>
                <a:lnTo>
                  <a:pt x="36" y="66"/>
                </a:lnTo>
                <a:lnTo>
                  <a:pt x="34" y="62"/>
                </a:lnTo>
                <a:lnTo>
                  <a:pt x="30" y="54"/>
                </a:lnTo>
                <a:lnTo>
                  <a:pt x="30" y="46"/>
                </a:lnTo>
                <a:lnTo>
                  <a:pt x="26" y="46"/>
                </a:lnTo>
                <a:lnTo>
                  <a:pt x="20" y="32"/>
                </a:lnTo>
                <a:lnTo>
                  <a:pt x="20" y="28"/>
                </a:lnTo>
                <a:lnTo>
                  <a:pt x="18" y="32"/>
                </a:lnTo>
                <a:lnTo>
                  <a:pt x="22" y="36"/>
                </a:lnTo>
                <a:lnTo>
                  <a:pt x="22" y="44"/>
                </a:lnTo>
                <a:lnTo>
                  <a:pt x="26" y="50"/>
                </a:lnTo>
                <a:lnTo>
                  <a:pt x="28" y="56"/>
                </a:lnTo>
                <a:lnTo>
                  <a:pt x="28" y="60"/>
                </a:lnTo>
                <a:lnTo>
                  <a:pt x="32" y="60"/>
                </a:lnTo>
                <a:lnTo>
                  <a:pt x="32" y="56"/>
                </a:lnTo>
                <a:lnTo>
                  <a:pt x="28" y="48"/>
                </a:lnTo>
                <a:lnTo>
                  <a:pt x="28" y="38"/>
                </a:lnTo>
                <a:lnTo>
                  <a:pt x="24" y="34"/>
                </a:lnTo>
                <a:lnTo>
                  <a:pt x="24" y="26"/>
                </a:lnTo>
                <a:lnTo>
                  <a:pt x="20" y="22"/>
                </a:lnTo>
                <a:lnTo>
                  <a:pt x="20" y="18"/>
                </a:lnTo>
                <a:lnTo>
                  <a:pt x="20" y="14"/>
                </a:lnTo>
                <a:lnTo>
                  <a:pt x="20" y="10"/>
                </a:lnTo>
                <a:lnTo>
                  <a:pt x="16" y="10"/>
                </a:lnTo>
                <a:lnTo>
                  <a:pt x="16" y="6"/>
                </a:lnTo>
                <a:lnTo>
                  <a:pt x="16" y="10"/>
                </a:lnTo>
                <a:lnTo>
                  <a:pt x="20" y="14"/>
                </a:lnTo>
                <a:lnTo>
                  <a:pt x="20" y="18"/>
                </a:lnTo>
                <a:lnTo>
                  <a:pt x="24" y="22"/>
                </a:lnTo>
                <a:lnTo>
                  <a:pt x="24" y="26"/>
                </a:lnTo>
                <a:lnTo>
                  <a:pt x="24" y="34"/>
                </a:lnTo>
                <a:lnTo>
                  <a:pt x="24" y="38"/>
                </a:lnTo>
                <a:lnTo>
                  <a:pt x="24" y="34"/>
                </a:lnTo>
                <a:lnTo>
                  <a:pt x="24" y="20"/>
                </a:lnTo>
                <a:lnTo>
                  <a:pt x="20" y="12"/>
                </a:lnTo>
                <a:lnTo>
                  <a:pt x="20" y="8"/>
                </a:lnTo>
                <a:lnTo>
                  <a:pt x="16" y="4"/>
                </a:lnTo>
                <a:lnTo>
                  <a:pt x="16" y="0"/>
                </a:lnTo>
                <a:lnTo>
                  <a:pt x="16" y="4"/>
                </a:lnTo>
                <a:lnTo>
                  <a:pt x="16" y="8"/>
                </a:lnTo>
                <a:lnTo>
                  <a:pt x="16" y="12"/>
                </a:lnTo>
                <a:lnTo>
                  <a:pt x="20" y="20"/>
                </a:lnTo>
                <a:lnTo>
                  <a:pt x="20" y="24"/>
                </a:lnTo>
                <a:lnTo>
                  <a:pt x="24" y="24"/>
                </a:lnTo>
                <a:lnTo>
                  <a:pt x="24" y="28"/>
                </a:lnTo>
                <a:lnTo>
                  <a:pt x="24" y="24"/>
                </a:lnTo>
                <a:lnTo>
                  <a:pt x="20" y="24"/>
                </a:lnTo>
                <a:lnTo>
                  <a:pt x="20" y="20"/>
                </a:lnTo>
                <a:lnTo>
                  <a:pt x="20" y="16"/>
                </a:lnTo>
                <a:lnTo>
                  <a:pt x="18" y="10"/>
                </a:lnTo>
                <a:lnTo>
                  <a:pt x="16" y="6"/>
                </a:lnTo>
                <a:lnTo>
                  <a:pt x="16" y="12"/>
                </a:lnTo>
                <a:lnTo>
                  <a:pt x="16" y="16"/>
                </a:lnTo>
                <a:lnTo>
                  <a:pt x="22" y="26"/>
                </a:lnTo>
                <a:lnTo>
                  <a:pt x="16" y="20"/>
                </a:lnTo>
                <a:lnTo>
                  <a:pt x="12" y="8"/>
                </a:lnTo>
                <a:lnTo>
                  <a:pt x="12" y="4"/>
                </a:lnTo>
                <a:lnTo>
                  <a:pt x="12" y="8"/>
                </a:lnTo>
                <a:lnTo>
                  <a:pt x="12" y="12"/>
                </a:lnTo>
                <a:lnTo>
                  <a:pt x="12" y="26"/>
                </a:lnTo>
                <a:lnTo>
                  <a:pt x="16" y="30"/>
                </a:lnTo>
                <a:lnTo>
                  <a:pt x="16" y="34"/>
                </a:lnTo>
                <a:lnTo>
                  <a:pt x="12" y="30"/>
                </a:lnTo>
                <a:lnTo>
                  <a:pt x="12" y="26"/>
                </a:lnTo>
                <a:lnTo>
                  <a:pt x="12" y="22"/>
                </a:lnTo>
                <a:lnTo>
                  <a:pt x="8" y="22"/>
                </a:lnTo>
                <a:lnTo>
                  <a:pt x="8" y="14"/>
                </a:lnTo>
                <a:lnTo>
                  <a:pt x="10" y="18"/>
                </a:lnTo>
                <a:lnTo>
                  <a:pt x="10" y="22"/>
                </a:lnTo>
                <a:lnTo>
                  <a:pt x="14" y="26"/>
                </a:lnTo>
                <a:lnTo>
                  <a:pt x="18" y="28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4" y="14"/>
                </a:lnTo>
                <a:lnTo>
                  <a:pt x="10" y="14"/>
                </a:lnTo>
                <a:lnTo>
                  <a:pt x="10" y="10"/>
                </a:lnTo>
                <a:lnTo>
                  <a:pt x="6" y="8"/>
                </a:lnTo>
                <a:lnTo>
                  <a:pt x="6" y="4"/>
                </a:lnTo>
                <a:lnTo>
                  <a:pt x="6" y="8"/>
                </a:lnTo>
                <a:lnTo>
                  <a:pt x="10" y="12"/>
                </a:lnTo>
                <a:lnTo>
                  <a:pt x="10" y="16"/>
                </a:lnTo>
                <a:lnTo>
                  <a:pt x="14" y="20"/>
                </a:lnTo>
                <a:lnTo>
                  <a:pt x="18" y="26"/>
                </a:lnTo>
                <a:lnTo>
                  <a:pt x="18" y="30"/>
                </a:lnTo>
                <a:lnTo>
                  <a:pt x="18" y="26"/>
                </a:lnTo>
                <a:lnTo>
                  <a:pt x="14" y="20"/>
                </a:lnTo>
                <a:lnTo>
                  <a:pt x="14" y="10"/>
                </a:lnTo>
                <a:lnTo>
                  <a:pt x="14" y="6"/>
                </a:lnTo>
                <a:lnTo>
                  <a:pt x="10" y="2"/>
                </a:lnTo>
                <a:lnTo>
                  <a:pt x="10" y="12"/>
                </a:lnTo>
                <a:lnTo>
                  <a:pt x="14" y="16"/>
                </a:lnTo>
                <a:lnTo>
                  <a:pt x="14" y="20"/>
                </a:lnTo>
                <a:lnTo>
                  <a:pt x="18" y="26"/>
                </a:lnTo>
                <a:lnTo>
                  <a:pt x="18" y="30"/>
                </a:lnTo>
                <a:lnTo>
                  <a:pt x="18" y="34"/>
                </a:lnTo>
                <a:lnTo>
                  <a:pt x="18" y="38"/>
                </a:lnTo>
                <a:lnTo>
                  <a:pt x="18" y="42"/>
                </a:lnTo>
                <a:lnTo>
                  <a:pt x="22" y="42"/>
                </a:lnTo>
                <a:lnTo>
                  <a:pt x="26" y="48"/>
                </a:lnTo>
                <a:lnTo>
                  <a:pt x="26" y="52"/>
                </a:lnTo>
                <a:lnTo>
                  <a:pt x="30" y="56"/>
                </a:lnTo>
                <a:lnTo>
                  <a:pt x="30" y="60"/>
                </a:lnTo>
                <a:lnTo>
                  <a:pt x="30" y="64"/>
                </a:lnTo>
                <a:lnTo>
                  <a:pt x="34" y="64"/>
                </a:lnTo>
                <a:lnTo>
                  <a:pt x="34" y="68"/>
                </a:lnTo>
                <a:lnTo>
                  <a:pt x="34" y="74"/>
                </a:lnTo>
                <a:lnTo>
                  <a:pt x="30" y="78"/>
                </a:lnTo>
                <a:lnTo>
                  <a:pt x="26" y="82"/>
                </a:lnTo>
                <a:lnTo>
                  <a:pt x="26" y="78"/>
                </a:lnTo>
                <a:lnTo>
                  <a:pt x="22" y="72"/>
                </a:lnTo>
                <a:lnTo>
                  <a:pt x="22" y="68"/>
                </a:lnTo>
                <a:lnTo>
                  <a:pt x="22" y="64"/>
                </a:lnTo>
                <a:lnTo>
                  <a:pt x="22" y="60"/>
                </a:lnTo>
                <a:lnTo>
                  <a:pt x="18" y="60"/>
                </a:lnTo>
                <a:lnTo>
                  <a:pt x="18" y="54"/>
                </a:lnTo>
                <a:lnTo>
                  <a:pt x="18" y="50"/>
                </a:lnTo>
                <a:lnTo>
                  <a:pt x="18" y="46"/>
                </a:lnTo>
                <a:lnTo>
                  <a:pt x="18" y="42"/>
                </a:lnTo>
                <a:lnTo>
                  <a:pt x="18" y="36"/>
                </a:lnTo>
                <a:lnTo>
                  <a:pt x="18" y="32"/>
                </a:lnTo>
                <a:lnTo>
                  <a:pt x="18" y="28"/>
                </a:lnTo>
                <a:lnTo>
                  <a:pt x="14" y="28"/>
                </a:lnTo>
                <a:lnTo>
                  <a:pt x="14" y="24"/>
                </a:lnTo>
                <a:lnTo>
                  <a:pt x="12" y="18"/>
                </a:lnTo>
                <a:lnTo>
                  <a:pt x="8" y="18"/>
                </a:lnTo>
                <a:lnTo>
                  <a:pt x="8" y="14"/>
                </a:lnTo>
                <a:lnTo>
                  <a:pt x="8" y="10"/>
                </a:lnTo>
                <a:lnTo>
                  <a:pt x="8" y="6"/>
                </a:lnTo>
                <a:lnTo>
                  <a:pt x="4" y="2"/>
                </a:lnTo>
                <a:lnTo>
                  <a:pt x="0" y="2"/>
                </a:lnTo>
                <a:lnTo>
                  <a:pt x="4" y="2"/>
                </a:lnTo>
                <a:lnTo>
                  <a:pt x="4" y="6"/>
                </a:lnTo>
                <a:lnTo>
                  <a:pt x="8" y="10"/>
                </a:lnTo>
                <a:lnTo>
                  <a:pt x="8" y="14"/>
                </a:lnTo>
                <a:lnTo>
                  <a:pt x="12" y="18"/>
                </a:lnTo>
                <a:lnTo>
                  <a:pt x="16" y="22"/>
                </a:lnTo>
                <a:lnTo>
                  <a:pt x="16" y="26"/>
                </a:lnTo>
                <a:lnTo>
                  <a:pt x="16" y="30"/>
                </a:lnTo>
                <a:lnTo>
                  <a:pt x="20" y="34"/>
                </a:lnTo>
                <a:lnTo>
                  <a:pt x="20" y="38"/>
                </a:lnTo>
                <a:lnTo>
                  <a:pt x="20" y="44"/>
                </a:lnTo>
                <a:lnTo>
                  <a:pt x="20" y="48"/>
                </a:lnTo>
                <a:lnTo>
                  <a:pt x="24" y="52"/>
                </a:lnTo>
                <a:lnTo>
                  <a:pt x="24" y="56"/>
                </a:lnTo>
                <a:lnTo>
                  <a:pt x="24" y="60"/>
                </a:lnTo>
                <a:lnTo>
                  <a:pt x="24" y="66"/>
                </a:lnTo>
                <a:lnTo>
                  <a:pt x="28" y="70"/>
                </a:lnTo>
                <a:lnTo>
                  <a:pt x="28" y="74"/>
                </a:lnTo>
                <a:lnTo>
                  <a:pt x="28" y="78"/>
                </a:lnTo>
                <a:lnTo>
                  <a:pt x="32" y="82"/>
                </a:lnTo>
                <a:lnTo>
                  <a:pt x="32" y="86"/>
                </a:lnTo>
                <a:lnTo>
                  <a:pt x="32" y="92"/>
                </a:lnTo>
                <a:lnTo>
                  <a:pt x="32" y="96"/>
                </a:lnTo>
                <a:lnTo>
                  <a:pt x="36" y="96"/>
                </a:lnTo>
                <a:lnTo>
                  <a:pt x="36" y="100"/>
                </a:lnTo>
                <a:lnTo>
                  <a:pt x="36" y="104"/>
                </a:lnTo>
                <a:lnTo>
                  <a:pt x="36" y="110"/>
                </a:lnTo>
                <a:lnTo>
                  <a:pt x="36" y="114"/>
                </a:lnTo>
                <a:lnTo>
                  <a:pt x="36" y="118"/>
                </a:lnTo>
                <a:lnTo>
                  <a:pt x="36" y="122"/>
                </a:lnTo>
                <a:lnTo>
                  <a:pt x="32" y="122"/>
                </a:lnTo>
                <a:lnTo>
                  <a:pt x="32" y="128"/>
                </a:lnTo>
                <a:lnTo>
                  <a:pt x="32" y="132"/>
                </a:lnTo>
                <a:lnTo>
                  <a:pt x="32" y="136"/>
                </a:lnTo>
                <a:lnTo>
                  <a:pt x="36" y="140"/>
                </a:lnTo>
                <a:lnTo>
                  <a:pt x="40" y="144"/>
                </a:lnTo>
                <a:lnTo>
                  <a:pt x="40" y="140"/>
                </a:lnTo>
                <a:lnTo>
                  <a:pt x="40" y="136"/>
                </a:lnTo>
                <a:lnTo>
                  <a:pt x="40" y="132"/>
                </a:lnTo>
                <a:lnTo>
                  <a:pt x="40" y="126"/>
                </a:lnTo>
                <a:lnTo>
                  <a:pt x="40" y="122"/>
                </a:lnTo>
                <a:lnTo>
                  <a:pt x="40" y="118"/>
                </a:lnTo>
                <a:lnTo>
                  <a:pt x="40" y="114"/>
                </a:lnTo>
                <a:lnTo>
                  <a:pt x="40" y="108"/>
                </a:lnTo>
                <a:lnTo>
                  <a:pt x="36" y="108"/>
                </a:lnTo>
                <a:lnTo>
                  <a:pt x="36" y="104"/>
                </a:lnTo>
                <a:lnTo>
                  <a:pt x="36" y="100"/>
                </a:lnTo>
                <a:lnTo>
                  <a:pt x="32" y="96"/>
                </a:lnTo>
                <a:lnTo>
                  <a:pt x="30" y="92"/>
                </a:lnTo>
                <a:lnTo>
                  <a:pt x="26" y="90"/>
                </a:lnTo>
                <a:lnTo>
                  <a:pt x="26" y="86"/>
                </a:lnTo>
                <a:lnTo>
                  <a:pt x="22" y="86"/>
                </a:lnTo>
                <a:lnTo>
                  <a:pt x="22" y="82"/>
                </a:lnTo>
                <a:lnTo>
                  <a:pt x="22" y="78"/>
                </a:lnTo>
                <a:lnTo>
                  <a:pt x="18" y="78"/>
                </a:lnTo>
                <a:lnTo>
                  <a:pt x="18" y="74"/>
                </a:lnTo>
                <a:lnTo>
                  <a:pt x="18" y="68"/>
                </a:lnTo>
                <a:lnTo>
                  <a:pt x="18" y="64"/>
                </a:lnTo>
                <a:lnTo>
                  <a:pt x="22" y="64"/>
                </a:lnTo>
                <a:lnTo>
                  <a:pt x="22" y="68"/>
                </a:lnTo>
                <a:lnTo>
                  <a:pt x="26" y="72"/>
                </a:lnTo>
                <a:lnTo>
                  <a:pt x="26" y="76"/>
                </a:lnTo>
                <a:lnTo>
                  <a:pt x="26" y="84"/>
                </a:lnTo>
                <a:lnTo>
                  <a:pt x="30" y="88"/>
                </a:lnTo>
                <a:lnTo>
                  <a:pt x="30" y="92"/>
                </a:lnTo>
                <a:lnTo>
                  <a:pt x="30" y="96"/>
                </a:lnTo>
                <a:lnTo>
                  <a:pt x="34" y="100"/>
                </a:lnTo>
                <a:lnTo>
                  <a:pt x="34" y="104"/>
                </a:lnTo>
                <a:lnTo>
                  <a:pt x="34" y="110"/>
                </a:lnTo>
                <a:lnTo>
                  <a:pt x="38" y="114"/>
                </a:lnTo>
                <a:lnTo>
                  <a:pt x="38" y="118"/>
                </a:lnTo>
                <a:lnTo>
                  <a:pt x="38" y="122"/>
                </a:lnTo>
                <a:lnTo>
                  <a:pt x="42" y="126"/>
                </a:lnTo>
                <a:lnTo>
                  <a:pt x="42" y="130"/>
                </a:lnTo>
                <a:lnTo>
                  <a:pt x="42" y="134"/>
                </a:lnTo>
                <a:lnTo>
                  <a:pt x="38" y="128"/>
                </a:lnTo>
                <a:lnTo>
                  <a:pt x="38" y="122"/>
                </a:lnTo>
                <a:lnTo>
                  <a:pt x="38" y="118"/>
                </a:lnTo>
                <a:lnTo>
                  <a:pt x="38" y="114"/>
                </a:lnTo>
                <a:lnTo>
                  <a:pt x="34" y="110"/>
                </a:lnTo>
                <a:lnTo>
                  <a:pt x="34" y="106"/>
                </a:lnTo>
                <a:lnTo>
                  <a:pt x="34" y="98"/>
                </a:lnTo>
                <a:lnTo>
                  <a:pt x="34" y="94"/>
                </a:lnTo>
                <a:lnTo>
                  <a:pt x="30" y="90"/>
                </a:lnTo>
                <a:lnTo>
                  <a:pt x="30" y="86"/>
                </a:lnTo>
                <a:lnTo>
                  <a:pt x="30" y="90"/>
                </a:lnTo>
                <a:lnTo>
                  <a:pt x="30" y="94"/>
                </a:lnTo>
                <a:lnTo>
                  <a:pt x="30" y="102"/>
                </a:lnTo>
                <a:lnTo>
                  <a:pt x="30" y="106"/>
                </a:lnTo>
                <a:lnTo>
                  <a:pt x="34" y="106"/>
                </a:lnTo>
                <a:lnTo>
                  <a:pt x="34" y="110"/>
                </a:lnTo>
                <a:lnTo>
                  <a:pt x="34" y="114"/>
                </a:lnTo>
                <a:lnTo>
                  <a:pt x="34" y="118"/>
                </a:lnTo>
                <a:lnTo>
                  <a:pt x="38" y="118"/>
                </a:lnTo>
                <a:lnTo>
                  <a:pt x="38" y="108"/>
                </a:lnTo>
                <a:lnTo>
                  <a:pt x="38" y="104"/>
                </a:lnTo>
                <a:lnTo>
                  <a:pt x="38" y="98"/>
                </a:lnTo>
                <a:lnTo>
                  <a:pt x="38" y="94"/>
                </a:lnTo>
                <a:lnTo>
                  <a:pt x="38" y="90"/>
                </a:lnTo>
                <a:lnTo>
                  <a:pt x="38" y="86"/>
                </a:lnTo>
                <a:lnTo>
                  <a:pt x="34" y="86"/>
                </a:lnTo>
                <a:lnTo>
                  <a:pt x="34" y="80"/>
                </a:lnTo>
                <a:lnTo>
                  <a:pt x="34" y="76"/>
                </a:lnTo>
                <a:lnTo>
                  <a:pt x="34" y="72"/>
                </a:lnTo>
                <a:lnTo>
                  <a:pt x="34" y="68"/>
                </a:lnTo>
                <a:lnTo>
                  <a:pt x="30" y="62"/>
                </a:lnTo>
                <a:lnTo>
                  <a:pt x="30" y="58"/>
                </a:lnTo>
                <a:lnTo>
                  <a:pt x="30" y="54"/>
                </a:lnTo>
                <a:lnTo>
                  <a:pt x="30" y="50"/>
                </a:lnTo>
                <a:lnTo>
                  <a:pt x="30" y="46"/>
                </a:lnTo>
                <a:lnTo>
                  <a:pt x="26" y="46"/>
                </a:lnTo>
                <a:lnTo>
                  <a:pt x="26" y="38"/>
                </a:lnTo>
                <a:lnTo>
                  <a:pt x="26" y="34"/>
                </a:lnTo>
                <a:lnTo>
                  <a:pt x="22" y="30"/>
                </a:lnTo>
                <a:lnTo>
                  <a:pt x="22" y="26"/>
                </a:lnTo>
                <a:lnTo>
                  <a:pt x="18" y="20"/>
                </a:lnTo>
                <a:lnTo>
                  <a:pt x="18" y="16"/>
                </a:lnTo>
                <a:lnTo>
                  <a:pt x="18" y="12"/>
                </a:lnTo>
                <a:lnTo>
                  <a:pt x="18" y="16"/>
                </a:lnTo>
                <a:lnTo>
                  <a:pt x="18" y="20"/>
                </a:lnTo>
                <a:lnTo>
                  <a:pt x="26" y="24"/>
                </a:lnTo>
                <a:lnTo>
                  <a:pt x="26" y="28"/>
                </a:lnTo>
                <a:lnTo>
                  <a:pt x="30" y="34"/>
                </a:lnTo>
                <a:lnTo>
                  <a:pt x="30" y="44"/>
                </a:lnTo>
                <a:lnTo>
                  <a:pt x="30" y="48"/>
                </a:lnTo>
                <a:lnTo>
                  <a:pt x="34" y="52"/>
                </a:lnTo>
                <a:lnTo>
                  <a:pt x="38" y="58"/>
                </a:lnTo>
                <a:lnTo>
                  <a:pt x="38" y="68"/>
                </a:lnTo>
                <a:lnTo>
                  <a:pt x="42" y="68"/>
                </a:lnTo>
                <a:lnTo>
                  <a:pt x="42" y="72"/>
                </a:lnTo>
                <a:lnTo>
                  <a:pt x="42" y="66"/>
                </a:lnTo>
                <a:lnTo>
                  <a:pt x="42" y="62"/>
                </a:lnTo>
                <a:lnTo>
                  <a:pt x="42" y="58"/>
                </a:lnTo>
                <a:lnTo>
                  <a:pt x="36" y="50"/>
                </a:lnTo>
                <a:lnTo>
                  <a:pt x="36" y="46"/>
                </a:lnTo>
                <a:lnTo>
                  <a:pt x="36" y="42"/>
                </a:lnTo>
                <a:lnTo>
                  <a:pt x="32" y="38"/>
                </a:lnTo>
                <a:lnTo>
                  <a:pt x="32" y="32"/>
                </a:lnTo>
                <a:lnTo>
                  <a:pt x="32" y="28"/>
                </a:lnTo>
                <a:lnTo>
                  <a:pt x="28" y="28"/>
                </a:lnTo>
                <a:lnTo>
                  <a:pt x="28" y="24"/>
                </a:lnTo>
                <a:lnTo>
                  <a:pt x="28" y="20"/>
                </a:lnTo>
                <a:lnTo>
                  <a:pt x="26" y="14"/>
                </a:lnTo>
                <a:lnTo>
                  <a:pt x="26" y="18"/>
                </a:lnTo>
                <a:lnTo>
                  <a:pt x="26" y="26"/>
                </a:lnTo>
                <a:lnTo>
                  <a:pt x="26" y="30"/>
                </a:lnTo>
                <a:lnTo>
                  <a:pt x="26" y="34"/>
                </a:lnTo>
                <a:lnTo>
                  <a:pt x="26" y="40"/>
                </a:lnTo>
                <a:lnTo>
                  <a:pt x="30" y="44"/>
                </a:lnTo>
                <a:lnTo>
                  <a:pt x="30" y="48"/>
                </a:lnTo>
                <a:lnTo>
                  <a:pt x="34" y="52"/>
                </a:lnTo>
                <a:lnTo>
                  <a:pt x="34" y="56"/>
                </a:lnTo>
                <a:lnTo>
                  <a:pt x="38" y="64"/>
                </a:lnTo>
                <a:lnTo>
                  <a:pt x="38" y="68"/>
                </a:lnTo>
                <a:lnTo>
                  <a:pt x="38" y="72"/>
                </a:lnTo>
                <a:lnTo>
                  <a:pt x="38" y="76"/>
                </a:lnTo>
                <a:lnTo>
                  <a:pt x="38" y="80"/>
                </a:lnTo>
                <a:lnTo>
                  <a:pt x="38" y="88"/>
                </a:lnTo>
                <a:lnTo>
                  <a:pt x="42" y="92"/>
                </a:lnTo>
                <a:lnTo>
                  <a:pt x="42" y="96"/>
                </a:lnTo>
                <a:lnTo>
                  <a:pt x="42" y="90"/>
                </a:lnTo>
                <a:lnTo>
                  <a:pt x="42" y="80"/>
                </a:lnTo>
                <a:lnTo>
                  <a:pt x="42" y="74"/>
                </a:lnTo>
                <a:lnTo>
                  <a:pt x="42" y="68"/>
                </a:lnTo>
                <a:lnTo>
                  <a:pt x="42" y="62"/>
                </a:lnTo>
                <a:lnTo>
                  <a:pt x="42" y="58"/>
                </a:lnTo>
                <a:lnTo>
                  <a:pt x="42" y="62"/>
                </a:lnTo>
                <a:lnTo>
                  <a:pt x="42" y="66"/>
                </a:lnTo>
                <a:lnTo>
                  <a:pt x="42" y="74"/>
                </a:lnTo>
                <a:lnTo>
                  <a:pt x="42" y="78"/>
                </a:lnTo>
                <a:lnTo>
                  <a:pt x="42" y="82"/>
                </a:lnTo>
                <a:lnTo>
                  <a:pt x="42" y="86"/>
                </a:lnTo>
                <a:lnTo>
                  <a:pt x="42" y="92"/>
                </a:lnTo>
                <a:lnTo>
                  <a:pt x="42" y="96"/>
                </a:lnTo>
                <a:lnTo>
                  <a:pt x="42" y="100"/>
                </a:lnTo>
                <a:lnTo>
                  <a:pt x="42" y="104"/>
                </a:lnTo>
                <a:lnTo>
                  <a:pt x="42" y="110"/>
                </a:lnTo>
                <a:lnTo>
                  <a:pt x="42" y="114"/>
                </a:lnTo>
                <a:lnTo>
                  <a:pt x="42" y="118"/>
                </a:lnTo>
                <a:lnTo>
                  <a:pt x="42" y="122"/>
                </a:lnTo>
                <a:lnTo>
                  <a:pt x="46" y="122"/>
                </a:lnTo>
                <a:lnTo>
                  <a:pt x="46" y="128"/>
                </a:lnTo>
                <a:lnTo>
                  <a:pt x="46" y="132"/>
                </a:lnTo>
                <a:lnTo>
                  <a:pt x="46" y="136"/>
                </a:lnTo>
                <a:lnTo>
                  <a:pt x="46" y="140"/>
                </a:lnTo>
                <a:lnTo>
                  <a:pt x="46" y="146"/>
                </a:lnTo>
                <a:lnTo>
                  <a:pt x="42" y="146"/>
                </a:lnTo>
                <a:lnTo>
                  <a:pt x="42" y="142"/>
                </a:lnTo>
                <a:lnTo>
                  <a:pt x="42" y="136"/>
                </a:lnTo>
                <a:lnTo>
                  <a:pt x="38" y="136"/>
                </a:lnTo>
                <a:lnTo>
                  <a:pt x="38" y="132"/>
                </a:lnTo>
                <a:lnTo>
                  <a:pt x="38" y="128"/>
                </a:lnTo>
                <a:lnTo>
                  <a:pt x="34" y="124"/>
                </a:lnTo>
                <a:lnTo>
                  <a:pt x="34" y="120"/>
                </a:lnTo>
                <a:lnTo>
                  <a:pt x="34" y="116"/>
                </a:lnTo>
                <a:lnTo>
                  <a:pt x="30" y="114"/>
                </a:lnTo>
                <a:lnTo>
                  <a:pt x="30" y="110"/>
                </a:lnTo>
                <a:lnTo>
                  <a:pt x="30" y="106"/>
                </a:lnTo>
                <a:lnTo>
                  <a:pt x="30" y="102"/>
                </a:lnTo>
                <a:lnTo>
                  <a:pt x="30" y="94"/>
                </a:lnTo>
                <a:lnTo>
                  <a:pt x="30" y="90"/>
                </a:lnTo>
                <a:lnTo>
                  <a:pt x="26" y="86"/>
                </a:lnTo>
                <a:lnTo>
                  <a:pt x="26" y="82"/>
                </a:lnTo>
                <a:lnTo>
                  <a:pt x="26" y="76"/>
                </a:lnTo>
                <a:lnTo>
                  <a:pt x="26" y="72"/>
                </a:lnTo>
                <a:lnTo>
                  <a:pt x="26" y="68"/>
                </a:lnTo>
                <a:lnTo>
                  <a:pt x="26" y="64"/>
                </a:lnTo>
                <a:lnTo>
                  <a:pt x="22" y="60"/>
                </a:lnTo>
                <a:lnTo>
                  <a:pt x="22" y="56"/>
                </a:lnTo>
                <a:lnTo>
                  <a:pt x="22" y="50"/>
                </a:lnTo>
                <a:lnTo>
                  <a:pt x="22" y="40"/>
                </a:lnTo>
                <a:lnTo>
                  <a:pt x="22" y="44"/>
                </a:lnTo>
                <a:lnTo>
                  <a:pt x="26" y="44"/>
                </a:lnTo>
                <a:lnTo>
                  <a:pt x="26" y="48"/>
                </a:lnTo>
                <a:lnTo>
                  <a:pt x="46" y="64"/>
                </a:lnTo>
                <a:lnTo>
                  <a:pt x="36" y="64"/>
                </a:lnTo>
                <a:lnTo>
                  <a:pt x="30" y="62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1643" name="Freeform 107"/>
          <p:cNvSpPr>
            <a:spLocks/>
          </p:cNvSpPr>
          <p:nvPr/>
        </p:nvSpPr>
        <p:spPr bwMode="auto">
          <a:xfrm>
            <a:off x="7572377" y="5408616"/>
            <a:ext cx="130175" cy="115887"/>
          </a:xfrm>
          <a:custGeom>
            <a:avLst/>
            <a:gdLst>
              <a:gd name="T0" fmla="*/ 42 w 75"/>
              <a:gd name="T1" fmla="*/ 36 h 65"/>
              <a:gd name="T2" fmla="*/ 28 w 75"/>
              <a:gd name="T3" fmla="*/ 40 h 65"/>
              <a:gd name="T4" fmla="*/ 52 w 75"/>
              <a:gd name="T5" fmla="*/ 36 h 65"/>
              <a:gd name="T6" fmla="*/ 58 w 75"/>
              <a:gd name="T7" fmla="*/ 32 h 65"/>
              <a:gd name="T8" fmla="*/ 44 w 75"/>
              <a:gd name="T9" fmla="*/ 40 h 65"/>
              <a:gd name="T10" fmla="*/ 28 w 75"/>
              <a:gd name="T11" fmla="*/ 48 h 65"/>
              <a:gd name="T12" fmla="*/ 32 w 75"/>
              <a:gd name="T13" fmla="*/ 48 h 65"/>
              <a:gd name="T14" fmla="*/ 52 w 75"/>
              <a:gd name="T15" fmla="*/ 44 h 65"/>
              <a:gd name="T16" fmla="*/ 64 w 75"/>
              <a:gd name="T17" fmla="*/ 32 h 65"/>
              <a:gd name="T18" fmla="*/ 50 w 75"/>
              <a:gd name="T19" fmla="*/ 38 h 65"/>
              <a:gd name="T20" fmla="*/ 22 w 75"/>
              <a:gd name="T21" fmla="*/ 48 h 65"/>
              <a:gd name="T22" fmla="*/ 40 w 75"/>
              <a:gd name="T23" fmla="*/ 46 h 65"/>
              <a:gd name="T24" fmla="*/ 58 w 75"/>
              <a:gd name="T25" fmla="*/ 38 h 65"/>
              <a:gd name="T26" fmla="*/ 68 w 75"/>
              <a:gd name="T27" fmla="*/ 34 h 65"/>
              <a:gd name="T28" fmla="*/ 44 w 75"/>
              <a:gd name="T29" fmla="*/ 46 h 65"/>
              <a:gd name="T30" fmla="*/ 24 w 75"/>
              <a:gd name="T31" fmla="*/ 50 h 65"/>
              <a:gd name="T32" fmla="*/ 34 w 75"/>
              <a:gd name="T33" fmla="*/ 54 h 65"/>
              <a:gd name="T34" fmla="*/ 58 w 75"/>
              <a:gd name="T35" fmla="*/ 44 h 65"/>
              <a:gd name="T36" fmla="*/ 74 w 75"/>
              <a:gd name="T37" fmla="*/ 40 h 65"/>
              <a:gd name="T38" fmla="*/ 58 w 75"/>
              <a:gd name="T39" fmla="*/ 44 h 65"/>
              <a:gd name="T40" fmla="*/ 42 w 75"/>
              <a:gd name="T41" fmla="*/ 48 h 65"/>
              <a:gd name="T42" fmla="*/ 66 w 75"/>
              <a:gd name="T43" fmla="*/ 44 h 65"/>
              <a:gd name="T44" fmla="*/ 60 w 75"/>
              <a:gd name="T45" fmla="*/ 54 h 65"/>
              <a:gd name="T46" fmla="*/ 38 w 75"/>
              <a:gd name="T47" fmla="*/ 58 h 65"/>
              <a:gd name="T48" fmla="*/ 20 w 75"/>
              <a:gd name="T49" fmla="*/ 58 h 65"/>
              <a:gd name="T50" fmla="*/ 8 w 75"/>
              <a:gd name="T51" fmla="*/ 64 h 65"/>
              <a:gd name="T52" fmla="*/ 12 w 75"/>
              <a:gd name="T53" fmla="*/ 56 h 65"/>
              <a:gd name="T54" fmla="*/ 28 w 75"/>
              <a:gd name="T55" fmla="*/ 48 h 65"/>
              <a:gd name="T56" fmla="*/ 50 w 75"/>
              <a:gd name="T57" fmla="*/ 44 h 65"/>
              <a:gd name="T58" fmla="*/ 34 w 75"/>
              <a:gd name="T59" fmla="*/ 44 h 65"/>
              <a:gd name="T60" fmla="*/ 38 w 75"/>
              <a:gd name="T61" fmla="*/ 54 h 65"/>
              <a:gd name="T62" fmla="*/ 38 w 75"/>
              <a:gd name="T63" fmla="*/ 12 h 65"/>
              <a:gd name="T64" fmla="*/ 28 w 75"/>
              <a:gd name="T65" fmla="*/ 18 h 65"/>
              <a:gd name="T66" fmla="*/ 48 w 75"/>
              <a:gd name="T67" fmla="*/ 18 h 65"/>
              <a:gd name="T68" fmla="*/ 38 w 75"/>
              <a:gd name="T69" fmla="*/ 38 h 65"/>
              <a:gd name="T70" fmla="*/ 50 w 75"/>
              <a:gd name="T71" fmla="*/ 50 h 65"/>
              <a:gd name="T72" fmla="*/ 52 w 75"/>
              <a:gd name="T73" fmla="*/ 42 h 65"/>
              <a:gd name="T74" fmla="*/ 40 w 75"/>
              <a:gd name="T75" fmla="*/ 42 h 65"/>
              <a:gd name="T76" fmla="*/ 44 w 75"/>
              <a:gd name="T77" fmla="*/ 28 h 65"/>
              <a:gd name="T78" fmla="*/ 28 w 75"/>
              <a:gd name="T79" fmla="*/ 24 h 65"/>
              <a:gd name="T80" fmla="*/ 34 w 75"/>
              <a:gd name="T81" fmla="*/ 16 h 65"/>
              <a:gd name="T82" fmla="*/ 56 w 75"/>
              <a:gd name="T83" fmla="*/ 8 h 65"/>
              <a:gd name="T84" fmla="*/ 66 w 75"/>
              <a:gd name="T85" fmla="*/ 4 h 65"/>
              <a:gd name="T86" fmla="*/ 50 w 75"/>
              <a:gd name="T87" fmla="*/ 8 h 65"/>
              <a:gd name="T88" fmla="*/ 58 w 75"/>
              <a:gd name="T89" fmla="*/ 8 h 65"/>
              <a:gd name="T90" fmla="*/ 58 w 75"/>
              <a:gd name="T91" fmla="*/ 2 h 65"/>
              <a:gd name="T92" fmla="*/ 34 w 75"/>
              <a:gd name="T93" fmla="*/ 12 h 65"/>
              <a:gd name="T94" fmla="*/ 42 w 75"/>
              <a:gd name="T95" fmla="*/ 12 h 65"/>
              <a:gd name="T96" fmla="*/ 62 w 75"/>
              <a:gd name="T97" fmla="*/ 18 h 65"/>
              <a:gd name="T98" fmla="*/ 50 w 75"/>
              <a:gd name="T99" fmla="*/ 12 h 65"/>
              <a:gd name="T100" fmla="*/ 50 w 75"/>
              <a:gd name="T101" fmla="*/ 20 h 65"/>
              <a:gd name="T102" fmla="*/ 46 w 75"/>
              <a:gd name="T103" fmla="*/ 24 h 65"/>
              <a:gd name="T104" fmla="*/ 50 w 75"/>
              <a:gd name="T105" fmla="*/ 3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5" h="65">
                <a:moveTo>
                  <a:pt x="58" y="32"/>
                </a:moveTo>
                <a:lnTo>
                  <a:pt x="52" y="32"/>
                </a:lnTo>
                <a:lnTo>
                  <a:pt x="48" y="32"/>
                </a:lnTo>
                <a:lnTo>
                  <a:pt x="42" y="36"/>
                </a:lnTo>
                <a:lnTo>
                  <a:pt x="36" y="36"/>
                </a:lnTo>
                <a:lnTo>
                  <a:pt x="32" y="36"/>
                </a:lnTo>
                <a:lnTo>
                  <a:pt x="32" y="40"/>
                </a:lnTo>
                <a:lnTo>
                  <a:pt x="28" y="40"/>
                </a:lnTo>
                <a:lnTo>
                  <a:pt x="24" y="40"/>
                </a:lnTo>
                <a:lnTo>
                  <a:pt x="34" y="40"/>
                </a:lnTo>
                <a:lnTo>
                  <a:pt x="42" y="40"/>
                </a:lnTo>
                <a:lnTo>
                  <a:pt x="52" y="36"/>
                </a:lnTo>
                <a:lnTo>
                  <a:pt x="58" y="36"/>
                </a:lnTo>
                <a:lnTo>
                  <a:pt x="58" y="32"/>
                </a:lnTo>
                <a:lnTo>
                  <a:pt x="62" y="32"/>
                </a:lnTo>
                <a:lnTo>
                  <a:pt x="58" y="32"/>
                </a:lnTo>
                <a:lnTo>
                  <a:pt x="54" y="36"/>
                </a:lnTo>
                <a:lnTo>
                  <a:pt x="50" y="36"/>
                </a:lnTo>
                <a:lnTo>
                  <a:pt x="50" y="40"/>
                </a:lnTo>
                <a:lnTo>
                  <a:pt x="44" y="40"/>
                </a:lnTo>
                <a:lnTo>
                  <a:pt x="40" y="40"/>
                </a:lnTo>
                <a:lnTo>
                  <a:pt x="36" y="40"/>
                </a:lnTo>
                <a:lnTo>
                  <a:pt x="28" y="44"/>
                </a:lnTo>
                <a:lnTo>
                  <a:pt x="28" y="48"/>
                </a:lnTo>
                <a:lnTo>
                  <a:pt x="24" y="48"/>
                </a:lnTo>
                <a:lnTo>
                  <a:pt x="24" y="52"/>
                </a:lnTo>
                <a:lnTo>
                  <a:pt x="28" y="48"/>
                </a:lnTo>
                <a:lnTo>
                  <a:pt x="32" y="48"/>
                </a:lnTo>
                <a:lnTo>
                  <a:pt x="40" y="48"/>
                </a:lnTo>
                <a:lnTo>
                  <a:pt x="44" y="44"/>
                </a:lnTo>
                <a:lnTo>
                  <a:pt x="48" y="44"/>
                </a:lnTo>
                <a:lnTo>
                  <a:pt x="52" y="44"/>
                </a:lnTo>
                <a:lnTo>
                  <a:pt x="56" y="40"/>
                </a:lnTo>
                <a:lnTo>
                  <a:pt x="64" y="34"/>
                </a:lnTo>
                <a:lnTo>
                  <a:pt x="68" y="34"/>
                </a:lnTo>
                <a:lnTo>
                  <a:pt x="64" y="32"/>
                </a:lnTo>
                <a:lnTo>
                  <a:pt x="62" y="38"/>
                </a:lnTo>
                <a:lnTo>
                  <a:pt x="58" y="38"/>
                </a:lnTo>
                <a:lnTo>
                  <a:pt x="54" y="38"/>
                </a:lnTo>
                <a:lnTo>
                  <a:pt x="50" y="38"/>
                </a:lnTo>
                <a:lnTo>
                  <a:pt x="42" y="42"/>
                </a:lnTo>
                <a:lnTo>
                  <a:pt x="32" y="42"/>
                </a:lnTo>
                <a:lnTo>
                  <a:pt x="28" y="42"/>
                </a:lnTo>
                <a:lnTo>
                  <a:pt x="22" y="48"/>
                </a:lnTo>
                <a:lnTo>
                  <a:pt x="18" y="48"/>
                </a:lnTo>
                <a:lnTo>
                  <a:pt x="22" y="48"/>
                </a:lnTo>
                <a:lnTo>
                  <a:pt x="34" y="46"/>
                </a:lnTo>
                <a:lnTo>
                  <a:pt x="40" y="46"/>
                </a:lnTo>
                <a:lnTo>
                  <a:pt x="46" y="42"/>
                </a:lnTo>
                <a:lnTo>
                  <a:pt x="50" y="38"/>
                </a:lnTo>
                <a:lnTo>
                  <a:pt x="54" y="38"/>
                </a:lnTo>
                <a:lnTo>
                  <a:pt x="58" y="38"/>
                </a:lnTo>
                <a:lnTo>
                  <a:pt x="62" y="38"/>
                </a:lnTo>
                <a:lnTo>
                  <a:pt x="66" y="34"/>
                </a:lnTo>
                <a:lnTo>
                  <a:pt x="72" y="34"/>
                </a:lnTo>
                <a:lnTo>
                  <a:pt x="68" y="34"/>
                </a:lnTo>
                <a:lnTo>
                  <a:pt x="68" y="38"/>
                </a:lnTo>
                <a:lnTo>
                  <a:pt x="62" y="42"/>
                </a:lnTo>
                <a:lnTo>
                  <a:pt x="56" y="46"/>
                </a:lnTo>
                <a:lnTo>
                  <a:pt x="44" y="46"/>
                </a:lnTo>
                <a:lnTo>
                  <a:pt x="36" y="46"/>
                </a:lnTo>
                <a:lnTo>
                  <a:pt x="32" y="50"/>
                </a:lnTo>
                <a:lnTo>
                  <a:pt x="28" y="50"/>
                </a:lnTo>
                <a:lnTo>
                  <a:pt x="24" y="50"/>
                </a:lnTo>
                <a:lnTo>
                  <a:pt x="20" y="50"/>
                </a:lnTo>
                <a:lnTo>
                  <a:pt x="18" y="54"/>
                </a:lnTo>
                <a:lnTo>
                  <a:pt x="24" y="54"/>
                </a:lnTo>
                <a:lnTo>
                  <a:pt x="34" y="54"/>
                </a:lnTo>
                <a:lnTo>
                  <a:pt x="42" y="50"/>
                </a:lnTo>
                <a:lnTo>
                  <a:pt x="46" y="50"/>
                </a:lnTo>
                <a:lnTo>
                  <a:pt x="50" y="50"/>
                </a:lnTo>
                <a:lnTo>
                  <a:pt x="58" y="44"/>
                </a:lnTo>
                <a:lnTo>
                  <a:pt x="62" y="40"/>
                </a:lnTo>
                <a:lnTo>
                  <a:pt x="66" y="40"/>
                </a:lnTo>
                <a:lnTo>
                  <a:pt x="70" y="40"/>
                </a:lnTo>
                <a:lnTo>
                  <a:pt x="74" y="40"/>
                </a:lnTo>
                <a:lnTo>
                  <a:pt x="70" y="40"/>
                </a:lnTo>
                <a:lnTo>
                  <a:pt x="66" y="40"/>
                </a:lnTo>
                <a:lnTo>
                  <a:pt x="66" y="44"/>
                </a:lnTo>
                <a:lnTo>
                  <a:pt x="58" y="44"/>
                </a:lnTo>
                <a:lnTo>
                  <a:pt x="54" y="48"/>
                </a:lnTo>
                <a:lnTo>
                  <a:pt x="50" y="48"/>
                </a:lnTo>
                <a:lnTo>
                  <a:pt x="46" y="48"/>
                </a:lnTo>
                <a:lnTo>
                  <a:pt x="42" y="48"/>
                </a:lnTo>
                <a:lnTo>
                  <a:pt x="52" y="48"/>
                </a:lnTo>
                <a:lnTo>
                  <a:pt x="56" y="48"/>
                </a:lnTo>
                <a:lnTo>
                  <a:pt x="62" y="44"/>
                </a:lnTo>
                <a:lnTo>
                  <a:pt x="66" y="44"/>
                </a:lnTo>
                <a:lnTo>
                  <a:pt x="70" y="44"/>
                </a:lnTo>
                <a:lnTo>
                  <a:pt x="74" y="44"/>
                </a:lnTo>
                <a:lnTo>
                  <a:pt x="64" y="48"/>
                </a:lnTo>
                <a:lnTo>
                  <a:pt x="60" y="54"/>
                </a:lnTo>
                <a:lnTo>
                  <a:pt x="56" y="54"/>
                </a:lnTo>
                <a:lnTo>
                  <a:pt x="52" y="54"/>
                </a:lnTo>
                <a:lnTo>
                  <a:pt x="44" y="54"/>
                </a:lnTo>
                <a:lnTo>
                  <a:pt x="38" y="58"/>
                </a:lnTo>
                <a:lnTo>
                  <a:pt x="34" y="58"/>
                </a:lnTo>
                <a:lnTo>
                  <a:pt x="30" y="58"/>
                </a:lnTo>
                <a:lnTo>
                  <a:pt x="26" y="58"/>
                </a:lnTo>
                <a:lnTo>
                  <a:pt x="20" y="58"/>
                </a:lnTo>
                <a:lnTo>
                  <a:pt x="16" y="60"/>
                </a:lnTo>
                <a:lnTo>
                  <a:pt x="12" y="60"/>
                </a:lnTo>
                <a:lnTo>
                  <a:pt x="8" y="60"/>
                </a:lnTo>
                <a:lnTo>
                  <a:pt x="8" y="64"/>
                </a:lnTo>
                <a:lnTo>
                  <a:pt x="4" y="64"/>
                </a:lnTo>
                <a:lnTo>
                  <a:pt x="0" y="64"/>
                </a:lnTo>
                <a:lnTo>
                  <a:pt x="8" y="56"/>
                </a:lnTo>
                <a:lnTo>
                  <a:pt x="12" y="56"/>
                </a:lnTo>
                <a:lnTo>
                  <a:pt x="16" y="52"/>
                </a:lnTo>
                <a:lnTo>
                  <a:pt x="20" y="52"/>
                </a:lnTo>
                <a:lnTo>
                  <a:pt x="24" y="48"/>
                </a:lnTo>
                <a:lnTo>
                  <a:pt x="28" y="48"/>
                </a:lnTo>
                <a:lnTo>
                  <a:pt x="36" y="44"/>
                </a:lnTo>
                <a:lnTo>
                  <a:pt x="40" y="44"/>
                </a:lnTo>
                <a:lnTo>
                  <a:pt x="44" y="44"/>
                </a:lnTo>
                <a:lnTo>
                  <a:pt x="50" y="44"/>
                </a:lnTo>
                <a:lnTo>
                  <a:pt x="50" y="40"/>
                </a:lnTo>
                <a:lnTo>
                  <a:pt x="46" y="40"/>
                </a:lnTo>
                <a:lnTo>
                  <a:pt x="42" y="44"/>
                </a:lnTo>
                <a:lnTo>
                  <a:pt x="34" y="44"/>
                </a:lnTo>
                <a:lnTo>
                  <a:pt x="28" y="48"/>
                </a:lnTo>
                <a:lnTo>
                  <a:pt x="32" y="48"/>
                </a:lnTo>
                <a:lnTo>
                  <a:pt x="42" y="48"/>
                </a:lnTo>
                <a:lnTo>
                  <a:pt x="38" y="54"/>
                </a:lnTo>
                <a:lnTo>
                  <a:pt x="34" y="54"/>
                </a:lnTo>
                <a:lnTo>
                  <a:pt x="40" y="54"/>
                </a:lnTo>
                <a:lnTo>
                  <a:pt x="44" y="12"/>
                </a:lnTo>
                <a:lnTo>
                  <a:pt x="38" y="12"/>
                </a:lnTo>
                <a:lnTo>
                  <a:pt x="34" y="12"/>
                </a:lnTo>
                <a:lnTo>
                  <a:pt x="28" y="12"/>
                </a:lnTo>
                <a:lnTo>
                  <a:pt x="24" y="12"/>
                </a:lnTo>
                <a:lnTo>
                  <a:pt x="28" y="18"/>
                </a:lnTo>
                <a:lnTo>
                  <a:pt x="32" y="18"/>
                </a:lnTo>
                <a:lnTo>
                  <a:pt x="40" y="18"/>
                </a:lnTo>
                <a:lnTo>
                  <a:pt x="44" y="18"/>
                </a:lnTo>
                <a:lnTo>
                  <a:pt x="48" y="18"/>
                </a:lnTo>
                <a:lnTo>
                  <a:pt x="52" y="18"/>
                </a:lnTo>
                <a:lnTo>
                  <a:pt x="46" y="24"/>
                </a:lnTo>
                <a:lnTo>
                  <a:pt x="38" y="34"/>
                </a:lnTo>
                <a:lnTo>
                  <a:pt x="38" y="38"/>
                </a:lnTo>
                <a:lnTo>
                  <a:pt x="38" y="42"/>
                </a:lnTo>
                <a:lnTo>
                  <a:pt x="42" y="44"/>
                </a:lnTo>
                <a:lnTo>
                  <a:pt x="46" y="50"/>
                </a:lnTo>
                <a:lnTo>
                  <a:pt x="50" y="50"/>
                </a:lnTo>
                <a:lnTo>
                  <a:pt x="52" y="46"/>
                </a:lnTo>
                <a:lnTo>
                  <a:pt x="48" y="42"/>
                </a:lnTo>
                <a:lnTo>
                  <a:pt x="50" y="46"/>
                </a:lnTo>
                <a:lnTo>
                  <a:pt x="52" y="42"/>
                </a:lnTo>
                <a:lnTo>
                  <a:pt x="48" y="46"/>
                </a:lnTo>
                <a:lnTo>
                  <a:pt x="36" y="46"/>
                </a:lnTo>
                <a:lnTo>
                  <a:pt x="36" y="42"/>
                </a:lnTo>
                <a:lnTo>
                  <a:pt x="40" y="42"/>
                </a:lnTo>
                <a:lnTo>
                  <a:pt x="40" y="38"/>
                </a:lnTo>
                <a:lnTo>
                  <a:pt x="44" y="38"/>
                </a:lnTo>
                <a:lnTo>
                  <a:pt x="44" y="34"/>
                </a:lnTo>
                <a:lnTo>
                  <a:pt x="44" y="28"/>
                </a:lnTo>
                <a:lnTo>
                  <a:pt x="40" y="28"/>
                </a:lnTo>
                <a:lnTo>
                  <a:pt x="36" y="24"/>
                </a:lnTo>
                <a:lnTo>
                  <a:pt x="32" y="24"/>
                </a:lnTo>
                <a:lnTo>
                  <a:pt x="28" y="24"/>
                </a:lnTo>
                <a:lnTo>
                  <a:pt x="28" y="20"/>
                </a:lnTo>
                <a:lnTo>
                  <a:pt x="24" y="20"/>
                </a:lnTo>
                <a:lnTo>
                  <a:pt x="26" y="16"/>
                </a:lnTo>
                <a:lnTo>
                  <a:pt x="34" y="16"/>
                </a:lnTo>
                <a:lnTo>
                  <a:pt x="38" y="16"/>
                </a:lnTo>
                <a:lnTo>
                  <a:pt x="38" y="12"/>
                </a:lnTo>
                <a:lnTo>
                  <a:pt x="52" y="8"/>
                </a:lnTo>
                <a:lnTo>
                  <a:pt x="56" y="8"/>
                </a:lnTo>
                <a:lnTo>
                  <a:pt x="60" y="8"/>
                </a:lnTo>
                <a:lnTo>
                  <a:pt x="64" y="4"/>
                </a:lnTo>
                <a:lnTo>
                  <a:pt x="72" y="0"/>
                </a:lnTo>
                <a:lnTo>
                  <a:pt x="66" y="4"/>
                </a:lnTo>
                <a:lnTo>
                  <a:pt x="58" y="4"/>
                </a:lnTo>
                <a:lnTo>
                  <a:pt x="54" y="4"/>
                </a:lnTo>
                <a:lnTo>
                  <a:pt x="54" y="8"/>
                </a:lnTo>
                <a:lnTo>
                  <a:pt x="50" y="8"/>
                </a:lnTo>
                <a:lnTo>
                  <a:pt x="46" y="8"/>
                </a:lnTo>
                <a:lnTo>
                  <a:pt x="50" y="8"/>
                </a:lnTo>
                <a:lnTo>
                  <a:pt x="54" y="8"/>
                </a:lnTo>
                <a:lnTo>
                  <a:pt x="58" y="8"/>
                </a:lnTo>
                <a:lnTo>
                  <a:pt x="62" y="8"/>
                </a:lnTo>
                <a:lnTo>
                  <a:pt x="66" y="2"/>
                </a:lnTo>
                <a:lnTo>
                  <a:pt x="62" y="2"/>
                </a:lnTo>
                <a:lnTo>
                  <a:pt x="58" y="2"/>
                </a:lnTo>
                <a:lnTo>
                  <a:pt x="54" y="8"/>
                </a:lnTo>
                <a:lnTo>
                  <a:pt x="50" y="8"/>
                </a:lnTo>
                <a:lnTo>
                  <a:pt x="38" y="8"/>
                </a:lnTo>
                <a:lnTo>
                  <a:pt x="34" y="12"/>
                </a:lnTo>
                <a:lnTo>
                  <a:pt x="30" y="12"/>
                </a:lnTo>
                <a:lnTo>
                  <a:pt x="34" y="12"/>
                </a:lnTo>
                <a:lnTo>
                  <a:pt x="38" y="12"/>
                </a:lnTo>
                <a:lnTo>
                  <a:pt x="42" y="12"/>
                </a:lnTo>
                <a:lnTo>
                  <a:pt x="46" y="12"/>
                </a:lnTo>
                <a:lnTo>
                  <a:pt x="54" y="8"/>
                </a:lnTo>
                <a:lnTo>
                  <a:pt x="56" y="10"/>
                </a:lnTo>
                <a:lnTo>
                  <a:pt x="62" y="18"/>
                </a:lnTo>
                <a:lnTo>
                  <a:pt x="58" y="14"/>
                </a:lnTo>
                <a:lnTo>
                  <a:pt x="58" y="18"/>
                </a:lnTo>
                <a:lnTo>
                  <a:pt x="54" y="12"/>
                </a:lnTo>
                <a:lnTo>
                  <a:pt x="50" y="12"/>
                </a:lnTo>
                <a:lnTo>
                  <a:pt x="46" y="12"/>
                </a:lnTo>
                <a:lnTo>
                  <a:pt x="46" y="16"/>
                </a:lnTo>
                <a:lnTo>
                  <a:pt x="46" y="20"/>
                </a:lnTo>
                <a:lnTo>
                  <a:pt x="50" y="20"/>
                </a:lnTo>
                <a:lnTo>
                  <a:pt x="50" y="24"/>
                </a:lnTo>
                <a:lnTo>
                  <a:pt x="46" y="24"/>
                </a:lnTo>
                <a:lnTo>
                  <a:pt x="46" y="20"/>
                </a:lnTo>
                <a:lnTo>
                  <a:pt x="46" y="24"/>
                </a:lnTo>
                <a:lnTo>
                  <a:pt x="50" y="30"/>
                </a:lnTo>
                <a:lnTo>
                  <a:pt x="50" y="34"/>
                </a:lnTo>
                <a:lnTo>
                  <a:pt x="54" y="40"/>
                </a:lnTo>
                <a:lnTo>
                  <a:pt x="50" y="30"/>
                </a:lnTo>
                <a:lnTo>
                  <a:pt x="50" y="26"/>
                </a:lnTo>
                <a:lnTo>
                  <a:pt x="58" y="32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1644" name="Freeform 108"/>
          <p:cNvSpPr>
            <a:spLocks/>
          </p:cNvSpPr>
          <p:nvPr/>
        </p:nvSpPr>
        <p:spPr bwMode="auto">
          <a:xfrm>
            <a:off x="7753353" y="5375276"/>
            <a:ext cx="134938" cy="268288"/>
          </a:xfrm>
          <a:custGeom>
            <a:avLst/>
            <a:gdLst>
              <a:gd name="T0" fmla="*/ 16 w 77"/>
              <a:gd name="T1" fmla="*/ 0 h 149"/>
              <a:gd name="T2" fmla="*/ 16 w 77"/>
              <a:gd name="T3" fmla="*/ 14 h 149"/>
              <a:gd name="T4" fmla="*/ 22 w 77"/>
              <a:gd name="T5" fmla="*/ 22 h 149"/>
              <a:gd name="T6" fmla="*/ 26 w 77"/>
              <a:gd name="T7" fmla="*/ 32 h 149"/>
              <a:gd name="T8" fmla="*/ 26 w 77"/>
              <a:gd name="T9" fmla="*/ 44 h 149"/>
              <a:gd name="T10" fmla="*/ 30 w 77"/>
              <a:gd name="T11" fmla="*/ 58 h 149"/>
              <a:gd name="T12" fmla="*/ 38 w 77"/>
              <a:gd name="T13" fmla="*/ 66 h 149"/>
              <a:gd name="T14" fmla="*/ 42 w 77"/>
              <a:gd name="T15" fmla="*/ 78 h 149"/>
              <a:gd name="T16" fmla="*/ 46 w 77"/>
              <a:gd name="T17" fmla="*/ 92 h 149"/>
              <a:gd name="T18" fmla="*/ 50 w 77"/>
              <a:gd name="T19" fmla="*/ 102 h 149"/>
              <a:gd name="T20" fmla="*/ 60 w 77"/>
              <a:gd name="T21" fmla="*/ 110 h 149"/>
              <a:gd name="T22" fmla="*/ 56 w 77"/>
              <a:gd name="T23" fmla="*/ 110 h 149"/>
              <a:gd name="T24" fmla="*/ 50 w 77"/>
              <a:gd name="T25" fmla="*/ 100 h 149"/>
              <a:gd name="T26" fmla="*/ 50 w 77"/>
              <a:gd name="T27" fmla="*/ 88 h 149"/>
              <a:gd name="T28" fmla="*/ 42 w 77"/>
              <a:gd name="T29" fmla="*/ 78 h 149"/>
              <a:gd name="T30" fmla="*/ 38 w 77"/>
              <a:gd name="T31" fmla="*/ 70 h 149"/>
              <a:gd name="T32" fmla="*/ 34 w 77"/>
              <a:gd name="T33" fmla="*/ 62 h 149"/>
              <a:gd name="T34" fmla="*/ 32 w 77"/>
              <a:gd name="T35" fmla="*/ 48 h 149"/>
              <a:gd name="T36" fmla="*/ 24 w 77"/>
              <a:gd name="T37" fmla="*/ 36 h 149"/>
              <a:gd name="T38" fmla="*/ 12 w 77"/>
              <a:gd name="T39" fmla="*/ 26 h 149"/>
              <a:gd name="T40" fmla="*/ 4 w 77"/>
              <a:gd name="T41" fmla="*/ 22 h 149"/>
              <a:gd name="T42" fmla="*/ 0 w 77"/>
              <a:gd name="T43" fmla="*/ 14 h 149"/>
              <a:gd name="T44" fmla="*/ 8 w 77"/>
              <a:gd name="T45" fmla="*/ 10 h 149"/>
              <a:gd name="T46" fmla="*/ 24 w 77"/>
              <a:gd name="T47" fmla="*/ 36 h 149"/>
              <a:gd name="T48" fmla="*/ 30 w 77"/>
              <a:gd name="T49" fmla="*/ 48 h 149"/>
              <a:gd name="T50" fmla="*/ 34 w 77"/>
              <a:gd name="T51" fmla="*/ 56 h 149"/>
              <a:gd name="T52" fmla="*/ 38 w 77"/>
              <a:gd name="T53" fmla="*/ 70 h 149"/>
              <a:gd name="T54" fmla="*/ 42 w 77"/>
              <a:gd name="T55" fmla="*/ 82 h 149"/>
              <a:gd name="T56" fmla="*/ 50 w 77"/>
              <a:gd name="T57" fmla="*/ 100 h 149"/>
              <a:gd name="T58" fmla="*/ 54 w 77"/>
              <a:gd name="T59" fmla="*/ 108 h 149"/>
              <a:gd name="T60" fmla="*/ 62 w 77"/>
              <a:gd name="T61" fmla="*/ 114 h 149"/>
              <a:gd name="T62" fmla="*/ 66 w 77"/>
              <a:gd name="T63" fmla="*/ 122 h 149"/>
              <a:gd name="T64" fmla="*/ 72 w 77"/>
              <a:gd name="T65" fmla="*/ 134 h 149"/>
              <a:gd name="T66" fmla="*/ 76 w 77"/>
              <a:gd name="T67" fmla="*/ 148 h 149"/>
              <a:gd name="T68" fmla="*/ 46 w 77"/>
              <a:gd name="T69" fmla="*/ 140 h 149"/>
              <a:gd name="T70" fmla="*/ 36 w 77"/>
              <a:gd name="T71" fmla="*/ 126 h 149"/>
              <a:gd name="T72" fmla="*/ 36 w 77"/>
              <a:gd name="T73" fmla="*/ 114 h 149"/>
              <a:gd name="T74" fmla="*/ 28 w 77"/>
              <a:gd name="T75" fmla="*/ 104 h 149"/>
              <a:gd name="T76" fmla="*/ 24 w 77"/>
              <a:gd name="T77" fmla="*/ 96 h 149"/>
              <a:gd name="T78" fmla="*/ 24 w 77"/>
              <a:gd name="T79" fmla="*/ 82 h 149"/>
              <a:gd name="T80" fmla="*/ 24 w 77"/>
              <a:gd name="T81" fmla="*/ 70 h 149"/>
              <a:gd name="T82" fmla="*/ 20 w 77"/>
              <a:gd name="T83" fmla="*/ 56 h 149"/>
              <a:gd name="T84" fmla="*/ 16 w 77"/>
              <a:gd name="T85" fmla="*/ 48 h 149"/>
              <a:gd name="T86" fmla="*/ 10 w 77"/>
              <a:gd name="T87" fmla="*/ 54 h 149"/>
              <a:gd name="T88" fmla="*/ 22 w 77"/>
              <a:gd name="T89" fmla="*/ 62 h 149"/>
              <a:gd name="T90" fmla="*/ 26 w 77"/>
              <a:gd name="T91" fmla="*/ 72 h 149"/>
              <a:gd name="T92" fmla="*/ 30 w 77"/>
              <a:gd name="T93" fmla="*/ 88 h 149"/>
              <a:gd name="T94" fmla="*/ 32 w 77"/>
              <a:gd name="T95" fmla="*/ 102 h 149"/>
              <a:gd name="T96" fmla="*/ 40 w 77"/>
              <a:gd name="T97" fmla="*/ 106 h 149"/>
              <a:gd name="T98" fmla="*/ 48 w 77"/>
              <a:gd name="T99" fmla="*/ 110 h 149"/>
              <a:gd name="T100" fmla="*/ 36 w 77"/>
              <a:gd name="T101" fmla="*/ 106 h 149"/>
              <a:gd name="T102" fmla="*/ 32 w 77"/>
              <a:gd name="T103" fmla="*/ 94 h 149"/>
              <a:gd name="T104" fmla="*/ 28 w 77"/>
              <a:gd name="T105" fmla="*/ 84 h 149"/>
              <a:gd name="T106" fmla="*/ 26 w 77"/>
              <a:gd name="T107" fmla="*/ 70 h 149"/>
              <a:gd name="T108" fmla="*/ 26 w 77"/>
              <a:gd name="T109" fmla="*/ 58 h 149"/>
              <a:gd name="T110" fmla="*/ 18 w 77"/>
              <a:gd name="T111" fmla="*/ 52 h 149"/>
              <a:gd name="T112" fmla="*/ 10 w 77"/>
              <a:gd name="T113" fmla="*/ 48 h 149"/>
              <a:gd name="T114" fmla="*/ 4 w 77"/>
              <a:gd name="T115" fmla="*/ 40 h 149"/>
              <a:gd name="T116" fmla="*/ 8 w 77"/>
              <a:gd name="T117" fmla="*/ 40 h 149"/>
              <a:gd name="T118" fmla="*/ 60 w 77"/>
              <a:gd name="T119" fmla="*/ 142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" h="149">
                <a:moveTo>
                  <a:pt x="16" y="0"/>
                </a:moveTo>
                <a:lnTo>
                  <a:pt x="12" y="0"/>
                </a:lnTo>
                <a:lnTo>
                  <a:pt x="16" y="0"/>
                </a:lnTo>
                <a:lnTo>
                  <a:pt x="16" y="4"/>
                </a:lnTo>
                <a:lnTo>
                  <a:pt x="16" y="8"/>
                </a:lnTo>
                <a:lnTo>
                  <a:pt x="16" y="14"/>
                </a:lnTo>
                <a:lnTo>
                  <a:pt x="18" y="18"/>
                </a:lnTo>
                <a:lnTo>
                  <a:pt x="22" y="18"/>
                </a:lnTo>
                <a:lnTo>
                  <a:pt x="22" y="22"/>
                </a:lnTo>
                <a:lnTo>
                  <a:pt x="22" y="26"/>
                </a:lnTo>
                <a:lnTo>
                  <a:pt x="26" y="28"/>
                </a:lnTo>
                <a:lnTo>
                  <a:pt x="26" y="32"/>
                </a:lnTo>
                <a:lnTo>
                  <a:pt x="26" y="36"/>
                </a:lnTo>
                <a:lnTo>
                  <a:pt x="26" y="40"/>
                </a:lnTo>
                <a:lnTo>
                  <a:pt x="26" y="44"/>
                </a:lnTo>
                <a:lnTo>
                  <a:pt x="30" y="48"/>
                </a:lnTo>
                <a:lnTo>
                  <a:pt x="30" y="54"/>
                </a:lnTo>
                <a:lnTo>
                  <a:pt x="30" y="58"/>
                </a:lnTo>
                <a:lnTo>
                  <a:pt x="34" y="62"/>
                </a:lnTo>
                <a:lnTo>
                  <a:pt x="34" y="66"/>
                </a:lnTo>
                <a:lnTo>
                  <a:pt x="38" y="66"/>
                </a:lnTo>
                <a:lnTo>
                  <a:pt x="38" y="70"/>
                </a:lnTo>
                <a:lnTo>
                  <a:pt x="42" y="74"/>
                </a:lnTo>
                <a:lnTo>
                  <a:pt x="42" y="78"/>
                </a:lnTo>
                <a:lnTo>
                  <a:pt x="42" y="84"/>
                </a:lnTo>
                <a:lnTo>
                  <a:pt x="42" y="88"/>
                </a:lnTo>
                <a:lnTo>
                  <a:pt x="46" y="92"/>
                </a:lnTo>
                <a:lnTo>
                  <a:pt x="46" y="96"/>
                </a:lnTo>
                <a:lnTo>
                  <a:pt x="50" y="98"/>
                </a:lnTo>
                <a:lnTo>
                  <a:pt x="50" y="102"/>
                </a:lnTo>
                <a:lnTo>
                  <a:pt x="56" y="106"/>
                </a:lnTo>
                <a:lnTo>
                  <a:pt x="56" y="110"/>
                </a:lnTo>
                <a:lnTo>
                  <a:pt x="60" y="110"/>
                </a:lnTo>
                <a:lnTo>
                  <a:pt x="60" y="114"/>
                </a:lnTo>
                <a:lnTo>
                  <a:pt x="56" y="114"/>
                </a:lnTo>
                <a:lnTo>
                  <a:pt x="56" y="110"/>
                </a:lnTo>
                <a:lnTo>
                  <a:pt x="56" y="106"/>
                </a:lnTo>
                <a:lnTo>
                  <a:pt x="56" y="102"/>
                </a:lnTo>
                <a:lnTo>
                  <a:pt x="50" y="100"/>
                </a:lnTo>
                <a:lnTo>
                  <a:pt x="50" y="96"/>
                </a:lnTo>
                <a:lnTo>
                  <a:pt x="50" y="92"/>
                </a:lnTo>
                <a:lnTo>
                  <a:pt x="50" y="88"/>
                </a:lnTo>
                <a:lnTo>
                  <a:pt x="46" y="88"/>
                </a:lnTo>
                <a:lnTo>
                  <a:pt x="46" y="84"/>
                </a:lnTo>
                <a:lnTo>
                  <a:pt x="42" y="78"/>
                </a:lnTo>
                <a:lnTo>
                  <a:pt x="42" y="74"/>
                </a:lnTo>
                <a:lnTo>
                  <a:pt x="42" y="70"/>
                </a:lnTo>
                <a:lnTo>
                  <a:pt x="38" y="70"/>
                </a:lnTo>
                <a:lnTo>
                  <a:pt x="38" y="66"/>
                </a:lnTo>
                <a:lnTo>
                  <a:pt x="38" y="62"/>
                </a:lnTo>
                <a:lnTo>
                  <a:pt x="34" y="62"/>
                </a:lnTo>
                <a:lnTo>
                  <a:pt x="34" y="56"/>
                </a:lnTo>
                <a:lnTo>
                  <a:pt x="32" y="52"/>
                </a:lnTo>
                <a:lnTo>
                  <a:pt x="32" y="48"/>
                </a:lnTo>
                <a:lnTo>
                  <a:pt x="32" y="44"/>
                </a:lnTo>
                <a:lnTo>
                  <a:pt x="28" y="42"/>
                </a:lnTo>
                <a:lnTo>
                  <a:pt x="24" y="36"/>
                </a:lnTo>
                <a:lnTo>
                  <a:pt x="20" y="36"/>
                </a:lnTo>
                <a:lnTo>
                  <a:pt x="16" y="32"/>
                </a:lnTo>
                <a:lnTo>
                  <a:pt x="12" y="26"/>
                </a:lnTo>
                <a:lnTo>
                  <a:pt x="12" y="22"/>
                </a:lnTo>
                <a:lnTo>
                  <a:pt x="8" y="22"/>
                </a:lnTo>
                <a:lnTo>
                  <a:pt x="4" y="22"/>
                </a:lnTo>
                <a:lnTo>
                  <a:pt x="4" y="18"/>
                </a:lnTo>
                <a:lnTo>
                  <a:pt x="4" y="14"/>
                </a:lnTo>
                <a:lnTo>
                  <a:pt x="0" y="14"/>
                </a:lnTo>
                <a:lnTo>
                  <a:pt x="0" y="10"/>
                </a:lnTo>
                <a:lnTo>
                  <a:pt x="4" y="10"/>
                </a:lnTo>
                <a:lnTo>
                  <a:pt x="8" y="10"/>
                </a:lnTo>
                <a:lnTo>
                  <a:pt x="12" y="8"/>
                </a:lnTo>
                <a:lnTo>
                  <a:pt x="16" y="8"/>
                </a:lnTo>
                <a:lnTo>
                  <a:pt x="24" y="36"/>
                </a:lnTo>
                <a:lnTo>
                  <a:pt x="28" y="40"/>
                </a:lnTo>
                <a:lnTo>
                  <a:pt x="28" y="44"/>
                </a:lnTo>
                <a:lnTo>
                  <a:pt x="30" y="48"/>
                </a:lnTo>
                <a:lnTo>
                  <a:pt x="30" y="52"/>
                </a:lnTo>
                <a:lnTo>
                  <a:pt x="34" y="52"/>
                </a:lnTo>
                <a:lnTo>
                  <a:pt x="34" y="56"/>
                </a:lnTo>
                <a:lnTo>
                  <a:pt x="38" y="60"/>
                </a:lnTo>
                <a:lnTo>
                  <a:pt x="38" y="66"/>
                </a:lnTo>
                <a:lnTo>
                  <a:pt x="38" y="70"/>
                </a:lnTo>
                <a:lnTo>
                  <a:pt x="42" y="74"/>
                </a:lnTo>
                <a:lnTo>
                  <a:pt x="42" y="78"/>
                </a:lnTo>
                <a:lnTo>
                  <a:pt x="42" y="82"/>
                </a:lnTo>
                <a:lnTo>
                  <a:pt x="46" y="90"/>
                </a:lnTo>
                <a:lnTo>
                  <a:pt x="46" y="96"/>
                </a:lnTo>
                <a:lnTo>
                  <a:pt x="50" y="100"/>
                </a:lnTo>
                <a:lnTo>
                  <a:pt x="54" y="100"/>
                </a:lnTo>
                <a:lnTo>
                  <a:pt x="54" y="104"/>
                </a:lnTo>
                <a:lnTo>
                  <a:pt x="54" y="108"/>
                </a:lnTo>
                <a:lnTo>
                  <a:pt x="58" y="108"/>
                </a:lnTo>
                <a:lnTo>
                  <a:pt x="58" y="112"/>
                </a:lnTo>
                <a:lnTo>
                  <a:pt x="62" y="114"/>
                </a:lnTo>
                <a:lnTo>
                  <a:pt x="62" y="118"/>
                </a:lnTo>
                <a:lnTo>
                  <a:pt x="62" y="122"/>
                </a:lnTo>
                <a:lnTo>
                  <a:pt x="66" y="122"/>
                </a:lnTo>
                <a:lnTo>
                  <a:pt x="66" y="126"/>
                </a:lnTo>
                <a:lnTo>
                  <a:pt x="68" y="130"/>
                </a:lnTo>
                <a:lnTo>
                  <a:pt x="72" y="134"/>
                </a:lnTo>
                <a:lnTo>
                  <a:pt x="76" y="140"/>
                </a:lnTo>
                <a:lnTo>
                  <a:pt x="76" y="144"/>
                </a:lnTo>
                <a:lnTo>
                  <a:pt x="76" y="148"/>
                </a:lnTo>
                <a:lnTo>
                  <a:pt x="50" y="148"/>
                </a:lnTo>
                <a:lnTo>
                  <a:pt x="50" y="144"/>
                </a:lnTo>
                <a:lnTo>
                  <a:pt x="46" y="140"/>
                </a:lnTo>
                <a:lnTo>
                  <a:pt x="46" y="136"/>
                </a:lnTo>
                <a:lnTo>
                  <a:pt x="38" y="132"/>
                </a:lnTo>
                <a:lnTo>
                  <a:pt x="36" y="126"/>
                </a:lnTo>
                <a:lnTo>
                  <a:pt x="36" y="122"/>
                </a:lnTo>
                <a:lnTo>
                  <a:pt x="36" y="118"/>
                </a:lnTo>
                <a:lnTo>
                  <a:pt x="36" y="114"/>
                </a:lnTo>
                <a:lnTo>
                  <a:pt x="32" y="112"/>
                </a:lnTo>
                <a:lnTo>
                  <a:pt x="28" y="108"/>
                </a:lnTo>
                <a:lnTo>
                  <a:pt x="28" y="104"/>
                </a:lnTo>
                <a:lnTo>
                  <a:pt x="28" y="100"/>
                </a:lnTo>
                <a:lnTo>
                  <a:pt x="28" y="96"/>
                </a:lnTo>
                <a:lnTo>
                  <a:pt x="24" y="96"/>
                </a:lnTo>
                <a:lnTo>
                  <a:pt x="24" y="92"/>
                </a:lnTo>
                <a:lnTo>
                  <a:pt x="24" y="88"/>
                </a:lnTo>
                <a:lnTo>
                  <a:pt x="24" y="82"/>
                </a:lnTo>
                <a:lnTo>
                  <a:pt x="24" y="78"/>
                </a:lnTo>
                <a:lnTo>
                  <a:pt x="24" y="74"/>
                </a:lnTo>
                <a:lnTo>
                  <a:pt x="24" y="70"/>
                </a:lnTo>
                <a:lnTo>
                  <a:pt x="20" y="66"/>
                </a:lnTo>
                <a:lnTo>
                  <a:pt x="20" y="60"/>
                </a:lnTo>
                <a:lnTo>
                  <a:pt x="20" y="56"/>
                </a:lnTo>
                <a:lnTo>
                  <a:pt x="20" y="52"/>
                </a:lnTo>
                <a:lnTo>
                  <a:pt x="20" y="48"/>
                </a:lnTo>
                <a:lnTo>
                  <a:pt x="16" y="48"/>
                </a:lnTo>
                <a:lnTo>
                  <a:pt x="12" y="44"/>
                </a:lnTo>
                <a:lnTo>
                  <a:pt x="8" y="44"/>
                </a:lnTo>
                <a:lnTo>
                  <a:pt x="10" y="54"/>
                </a:lnTo>
                <a:lnTo>
                  <a:pt x="14" y="58"/>
                </a:lnTo>
                <a:lnTo>
                  <a:pt x="18" y="62"/>
                </a:lnTo>
                <a:lnTo>
                  <a:pt x="22" y="62"/>
                </a:lnTo>
                <a:lnTo>
                  <a:pt x="22" y="66"/>
                </a:lnTo>
                <a:lnTo>
                  <a:pt x="22" y="70"/>
                </a:lnTo>
                <a:lnTo>
                  <a:pt x="26" y="72"/>
                </a:lnTo>
                <a:lnTo>
                  <a:pt x="26" y="76"/>
                </a:lnTo>
                <a:lnTo>
                  <a:pt x="30" y="84"/>
                </a:lnTo>
                <a:lnTo>
                  <a:pt x="30" y="88"/>
                </a:lnTo>
                <a:lnTo>
                  <a:pt x="30" y="92"/>
                </a:lnTo>
                <a:lnTo>
                  <a:pt x="32" y="98"/>
                </a:lnTo>
                <a:lnTo>
                  <a:pt x="32" y="102"/>
                </a:lnTo>
                <a:lnTo>
                  <a:pt x="36" y="102"/>
                </a:lnTo>
                <a:lnTo>
                  <a:pt x="36" y="106"/>
                </a:lnTo>
                <a:lnTo>
                  <a:pt x="40" y="106"/>
                </a:lnTo>
                <a:lnTo>
                  <a:pt x="44" y="106"/>
                </a:lnTo>
                <a:lnTo>
                  <a:pt x="44" y="110"/>
                </a:lnTo>
                <a:lnTo>
                  <a:pt x="48" y="110"/>
                </a:lnTo>
                <a:lnTo>
                  <a:pt x="44" y="112"/>
                </a:lnTo>
                <a:lnTo>
                  <a:pt x="40" y="112"/>
                </a:lnTo>
                <a:lnTo>
                  <a:pt x="36" y="106"/>
                </a:lnTo>
                <a:lnTo>
                  <a:pt x="36" y="102"/>
                </a:lnTo>
                <a:lnTo>
                  <a:pt x="36" y="98"/>
                </a:lnTo>
                <a:lnTo>
                  <a:pt x="32" y="94"/>
                </a:lnTo>
                <a:lnTo>
                  <a:pt x="32" y="88"/>
                </a:lnTo>
                <a:lnTo>
                  <a:pt x="32" y="84"/>
                </a:lnTo>
                <a:lnTo>
                  <a:pt x="28" y="84"/>
                </a:lnTo>
                <a:lnTo>
                  <a:pt x="28" y="80"/>
                </a:lnTo>
                <a:lnTo>
                  <a:pt x="28" y="76"/>
                </a:lnTo>
                <a:lnTo>
                  <a:pt x="26" y="70"/>
                </a:lnTo>
                <a:lnTo>
                  <a:pt x="26" y="66"/>
                </a:lnTo>
                <a:lnTo>
                  <a:pt x="26" y="62"/>
                </a:lnTo>
                <a:lnTo>
                  <a:pt x="26" y="58"/>
                </a:lnTo>
                <a:lnTo>
                  <a:pt x="22" y="58"/>
                </a:lnTo>
                <a:lnTo>
                  <a:pt x="22" y="52"/>
                </a:lnTo>
                <a:lnTo>
                  <a:pt x="18" y="52"/>
                </a:lnTo>
                <a:lnTo>
                  <a:pt x="14" y="52"/>
                </a:lnTo>
                <a:lnTo>
                  <a:pt x="14" y="48"/>
                </a:lnTo>
                <a:lnTo>
                  <a:pt x="10" y="48"/>
                </a:lnTo>
                <a:lnTo>
                  <a:pt x="8" y="44"/>
                </a:lnTo>
                <a:lnTo>
                  <a:pt x="4" y="44"/>
                </a:lnTo>
                <a:lnTo>
                  <a:pt x="4" y="40"/>
                </a:lnTo>
                <a:lnTo>
                  <a:pt x="0" y="40"/>
                </a:lnTo>
                <a:lnTo>
                  <a:pt x="4" y="40"/>
                </a:lnTo>
                <a:lnTo>
                  <a:pt x="8" y="40"/>
                </a:lnTo>
                <a:lnTo>
                  <a:pt x="12" y="44"/>
                </a:lnTo>
                <a:lnTo>
                  <a:pt x="42" y="120"/>
                </a:lnTo>
                <a:lnTo>
                  <a:pt x="60" y="142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1645" name="Freeform 109"/>
          <p:cNvSpPr>
            <a:spLocks/>
          </p:cNvSpPr>
          <p:nvPr/>
        </p:nvSpPr>
        <p:spPr bwMode="auto">
          <a:xfrm>
            <a:off x="7165978" y="5948363"/>
            <a:ext cx="79375" cy="69850"/>
          </a:xfrm>
          <a:custGeom>
            <a:avLst/>
            <a:gdLst>
              <a:gd name="T0" fmla="*/ 24 w 45"/>
              <a:gd name="T1" fmla="*/ 25 h 39"/>
              <a:gd name="T2" fmla="*/ 12 w 45"/>
              <a:gd name="T3" fmla="*/ 34 h 39"/>
              <a:gd name="T4" fmla="*/ 8 w 45"/>
              <a:gd name="T5" fmla="*/ 34 h 39"/>
              <a:gd name="T6" fmla="*/ 5 w 45"/>
              <a:gd name="T7" fmla="*/ 34 h 39"/>
              <a:gd name="T8" fmla="*/ 0 w 45"/>
              <a:gd name="T9" fmla="*/ 34 h 39"/>
              <a:gd name="T10" fmla="*/ 3 w 45"/>
              <a:gd name="T11" fmla="*/ 34 h 39"/>
              <a:gd name="T12" fmla="*/ 8 w 45"/>
              <a:gd name="T13" fmla="*/ 34 h 39"/>
              <a:gd name="T14" fmla="*/ 8 w 45"/>
              <a:gd name="T15" fmla="*/ 25 h 39"/>
              <a:gd name="T16" fmla="*/ 14 w 45"/>
              <a:gd name="T17" fmla="*/ 25 h 39"/>
              <a:gd name="T18" fmla="*/ 14 w 45"/>
              <a:gd name="T19" fmla="*/ 17 h 39"/>
              <a:gd name="T20" fmla="*/ 19 w 45"/>
              <a:gd name="T21" fmla="*/ 17 h 39"/>
              <a:gd name="T22" fmla="*/ 27 w 45"/>
              <a:gd name="T23" fmla="*/ 4 h 39"/>
              <a:gd name="T24" fmla="*/ 30 w 45"/>
              <a:gd name="T25" fmla="*/ 4 h 39"/>
              <a:gd name="T26" fmla="*/ 36 w 45"/>
              <a:gd name="T27" fmla="*/ 4 h 39"/>
              <a:gd name="T28" fmla="*/ 39 w 45"/>
              <a:gd name="T29" fmla="*/ 0 h 39"/>
              <a:gd name="T30" fmla="*/ 36 w 45"/>
              <a:gd name="T31" fmla="*/ 0 h 39"/>
              <a:gd name="T32" fmla="*/ 24 w 45"/>
              <a:gd name="T33" fmla="*/ 21 h 39"/>
              <a:gd name="T34" fmla="*/ 19 w 45"/>
              <a:gd name="T35" fmla="*/ 25 h 39"/>
              <a:gd name="T36" fmla="*/ 14 w 45"/>
              <a:gd name="T37" fmla="*/ 34 h 39"/>
              <a:gd name="T38" fmla="*/ 7 w 45"/>
              <a:gd name="T39" fmla="*/ 38 h 39"/>
              <a:gd name="T40" fmla="*/ 3 w 45"/>
              <a:gd name="T41" fmla="*/ 38 h 39"/>
              <a:gd name="T42" fmla="*/ 7 w 45"/>
              <a:gd name="T43" fmla="*/ 38 h 39"/>
              <a:gd name="T44" fmla="*/ 10 w 45"/>
              <a:gd name="T45" fmla="*/ 38 h 39"/>
              <a:gd name="T46" fmla="*/ 15 w 45"/>
              <a:gd name="T47" fmla="*/ 38 h 39"/>
              <a:gd name="T48" fmla="*/ 19 w 45"/>
              <a:gd name="T49" fmla="*/ 38 h 39"/>
              <a:gd name="T50" fmla="*/ 22 w 45"/>
              <a:gd name="T51" fmla="*/ 30 h 39"/>
              <a:gd name="T52" fmla="*/ 25 w 45"/>
              <a:gd name="T53" fmla="*/ 30 h 39"/>
              <a:gd name="T54" fmla="*/ 29 w 45"/>
              <a:gd name="T55" fmla="*/ 30 h 39"/>
              <a:gd name="T56" fmla="*/ 32 w 45"/>
              <a:gd name="T57" fmla="*/ 30 h 39"/>
              <a:gd name="T58" fmla="*/ 36 w 45"/>
              <a:gd name="T59" fmla="*/ 25 h 39"/>
              <a:gd name="T60" fmla="*/ 39 w 45"/>
              <a:gd name="T61" fmla="*/ 25 h 39"/>
              <a:gd name="T62" fmla="*/ 42 w 45"/>
              <a:gd name="T63" fmla="*/ 25 h 39"/>
              <a:gd name="T64" fmla="*/ 39 w 45"/>
              <a:gd name="T65" fmla="*/ 25 h 39"/>
              <a:gd name="T66" fmla="*/ 36 w 45"/>
              <a:gd name="T67" fmla="*/ 25 h 39"/>
              <a:gd name="T68" fmla="*/ 32 w 45"/>
              <a:gd name="T69" fmla="*/ 34 h 39"/>
              <a:gd name="T70" fmla="*/ 29 w 45"/>
              <a:gd name="T71" fmla="*/ 34 h 39"/>
              <a:gd name="T72" fmla="*/ 22 w 45"/>
              <a:gd name="T73" fmla="*/ 34 h 39"/>
              <a:gd name="T74" fmla="*/ 14 w 45"/>
              <a:gd name="T75" fmla="*/ 34 h 39"/>
              <a:gd name="T76" fmla="*/ 17 w 45"/>
              <a:gd name="T77" fmla="*/ 34 h 39"/>
              <a:gd name="T78" fmla="*/ 20 w 45"/>
              <a:gd name="T79" fmla="*/ 25 h 39"/>
              <a:gd name="T80" fmla="*/ 24 w 45"/>
              <a:gd name="T81" fmla="*/ 25 h 39"/>
              <a:gd name="T82" fmla="*/ 27 w 45"/>
              <a:gd name="T83" fmla="*/ 25 h 39"/>
              <a:gd name="T84" fmla="*/ 30 w 45"/>
              <a:gd name="T85" fmla="*/ 25 h 39"/>
              <a:gd name="T86" fmla="*/ 34 w 45"/>
              <a:gd name="T87" fmla="*/ 25 h 39"/>
              <a:gd name="T88" fmla="*/ 44 w 45"/>
              <a:gd name="T89" fmla="*/ 13 h 39"/>
              <a:gd name="T90" fmla="*/ 24 w 45"/>
              <a:gd name="T91" fmla="*/ 25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5" h="39">
                <a:moveTo>
                  <a:pt x="24" y="25"/>
                </a:moveTo>
                <a:lnTo>
                  <a:pt x="12" y="34"/>
                </a:lnTo>
                <a:lnTo>
                  <a:pt x="8" y="34"/>
                </a:lnTo>
                <a:lnTo>
                  <a:pt x="5" y="34"/>
                </a:lnTo>
                <a:lnTo>
                  <a:pt x="0" y="34"/>
                </a:lnTo>
                <a:lnTo>
                  <a:pt x="3" y="34"/>
                </a:lnTo>
                <a:lnTo>
                  <a:pt x="8" y="34"/>
                </a:lnTo>
                <a:lnTo>
                  <a:pt x="8" y="25"/>
                </a:lnTo>
                <a:lnTo>
                  <a:pt x="14" y="25"/>
                </a:lnTo>
                <a:lnTo>
                  <a:pt x="14" y="17"/>
                </a:lnTo>
                <a:lnTo>
                  <a:pt x="19" y="17"/>
                </a:lnTo>
                <a:lnTo>
                  <a:pt x="27" y="4"/>
                </a:lnTo>
                <a:lnTo>
                  <a:pt x="30" y="4"/>
                </a:lnTo>
                <a:lnTo>
                  <a:pt x="36" y="4"/>
                </a:lnTo>
                <a:lnTo>
                  <a:pt x="39" y="0"/>
                </a:lnTo>
                <a:lnTo>
                  <a:pt x="36" y="0"/>
                </a:lnTo>
                <a:lnTo>
                  <a:pt x="24" y="21"/>
                </a:lnTo>
                <a:lnTo>
                  <a:pt x="19" y="25"/>
                </a:lnTo>
                <a:lnTo>
                  <a:pt x="14" y="34"/>
                </a:lnTo>
                <a:lnTo>
                  <a:pt x="7" y="38"/>
                </a:lnTo>
                <a:lnTo>
                  <a:pt x="3" y="38"/>
                </a:lnTo>
                <a:lnTo>
                  <a:pt x="7" y="38"/>
                </a:lnTo>
                <a:lnTo>
                  <a:pt x="10" y="38"/>
                </a:lnTo>
                <a:lnTo>
                  <a:pt x="15" y="38"/>
                </a:lnTo>
                <a:lnTo>
                  <a:pt x="19" y="38"/>
                </a:lnTo>
                <a:lnTo>
                  <a:pt x="22" y="30"/>
                </a:lnTo>
                <a:lnTo>
                  <a:pt x="25" y="30"/>
                </a:lnTo>
                <a:lnTo>
                  <a:pt x="29" y="30"/>
                </a:lnTo>
                <a:lnTo>
                  <a:pt x="32" y="30"/>
                </a:lnTo>
                <a:lnTo>
                  <a:pt x="36" y="25"/>
                </a:lnTo>
                <a:lnTo>
                  <a:pt x="39" y="25"/>
                </a:lnTo>
                <a:lnTo>
                  <a:pt x="42" y="25"/>
                </a:lnTo>
                <a:lnTo>
                  <a:pt x="39" y="25"/>
                </a:lnTo>
                <a:lnTo>
                  <a:pt x="36" y="25"/>
                </a:lnTo>
                <a:lnTo>
                  <a:pt x="32" y="34"/>
                </a:lnTo>
                <a:lnTo>
                  <a:pt x="29" y="34"/>
                </a:lnTo>
                <a:lnTo>
                  <a:pt x="22" y="34"/>
                </a:lnTo>
                <a:lnTo>
                  <a:pt x="14" y="34"/>
                </a:lnTo>
                <a:lnTo>
                  <a:pt x="17" y="34"/>
                </a:lnTo>
                <a:lnTo>
                  <a:pt x="20" y="25"/>
                </a:lnTo>
                <a:lnTo>
                  <a:pt x="24" y="25"/>
                </a:lnTo>
                <a:lnTo>
                  <a:pt x="27" y="25"/>
                </a:lnTo>
                <a:lnTo>
                  <a:pt x="30" y="25"/>
                </a:lnTo>
                <a:lnTo>
                  <a:pt x="34" y="25"/>
                </a:lnTo>
                <a:lnTo>
                  <a:pt x="44" y="13"/>
                </a:lnTo>
                <a:lnTo>
                  <a:pt x="24" y="25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1646" name="Freeform 110"/>
          <p:cNvSpPr>
            <a:spLocks/>
          </p:cNvSpPr>
          <p:nvPr/>
        </p:nvSpPr>
        <p:spPr bwMode="auto">
          <a:xfrm>
            <a:off x="7389813" y="5468941"/>
            <a:ext cx="61912" cy="46037"/>
          </a:xfrm>
          <a:custGeom>
            <a:avLst/>
            <a:gdLst>
              <a:gd name="T0" fmla="*/ 0 w 35"/>
              <a:gd name="T1" fmla="*/ 24 h 25"/>
              <a:gd name="T2" fmla="*/ 8 w 35"/>
              <a:gd name="T3" fmla="*/ 16 h 25"/>
              <a:gd name="T4" fmla="*/ 12 w 35"/>
              <a:gd name="T5" fmla="*/ 16 h 25"/>
              <a:gd name="T6" fmla="*/ 12 w 35"/>
              <a:gd name="T7" fmla="*/ 20 h 25"/>
              <a:gd name="T8" fmla="*/ 8 w 35"/>
              <a:gd name="T9" fmla="*/ 20 h 25"/>
              <a:gd name="T10" fmla="*/ 4 w 35"/>
              <a:gd name="T11" fmla="*/ 20 h 25"/>
              <a:gd name="T12" fmla="*/ 4 w 35"/>
              <a:gd name="T13" fmla="*/ 16 h 25"/>
              <a:gd name="T14" fmla="*/ 4 w 35"/>
              <a:gd name="T15" fmla="*/ 12 h 25"/>
              <a:gd name="T16" fmla="*/ 8 w 35"/>
              <a:gd name="T17" fmla="*/ 12 h 25"/>
              <a:gd name="T18" fmla="*/ 12 w 35"/>
              <a:gd name="T19" fmla="*/ 8 h 25"/>
              <a:gd name="T20" fmla="*/ 16 w 35"/>
              <a:gd name="T21" fmla="*/ 8 h 25"/>
              <a:gd name="T22" fmla="*/ 16 w 35"/>
              <a:gd name="T23" fmla="*/ 12 h 25"/>
              <a:gd name="T24" fmla="*/ 12 w 35"/>
              <a:gd name="T25" fmla="*/ 16 h 25"/>
              <a:gd name="T26" fmla="*/ 8 w 35"/>
              <a:gd name="T27" fmla="*/ 16 h 25"/>
              <a:gd name="T28" fmla="*/ 4 w 35"/>
              <a:gd name="T29" fmla="*/ 16 h 25"/>
              <a:gd name="T30" fmla="*/ 4 w 35"/>
              <a:gd name="T31" fmla="*/ 20 h 25"/>
              <a:gd name="T32" fmla="*/ 0 w 35"/>
              <a:gd name="T33" fmla="*/ 20 h 25"/>
              <a:gd name="T34" fmla="*/ 0 w 35"/>
              <a:gd name="T35" fmla="*/ 16 h 25"/>
              <a:gd name="T36" fmla="*/ 4 w 35"/>
              <a:gd name="T37" fmla="*/ 12 h 25"/>
              <a:gd name="T38" fmla="*/ 8 w 35"/>
              <a:gd name="T39" fmla="*/ 12 h 25"/>
              <a:gd name="T40" fmla="*/ 8 w 35"/>
              <a:gd name="T41" fmla="*/ 16 h 25"/>
              <a:gd name="T42" fmla="*/ 4 w 35"/>
              <a:gd name="T43" fmla="*/ 16 h 25"/>
              <a:gd name="T44" fmla="*/ 6 w 35"/>
              <a:gd name="T45" fmla="*/ 12 h 25"/>
              <a:gd name="T46" fmla="*/ 12 w 35"/>
              <a:gd name="T47" fmla="*/ 12 h 25"/>
              <a:gd name="T48" fmla="*/ 16 w 35"/>
              <a:gd name="T49" fmla="*/ 12 h 25"/>
              <a:gd name="T50" fmla="*/ 12 w 35"/>
              <a:gd name="T51" fmla="*/ 16 h 25"/>
              <a:gd name="T52" fmla="*/ 8 w 35"/>
              <a:gd name="T53" fmla="*/ 20 h 25"/>
              <a:gd name="T54" fmla="*/ 8 w 35"/>
              <a:gd name="T55" fmla="*/ 16 h 25"/>
              <a:gd name="T56" fmla="*/ 12 w 35"/>
              <a:gd name="T57" fmla="*/ 12 h 25"/>
              <a:gd name="T58" fmla="*/ 16 w 35"/>
              <a:gd name="T59" fmla="*/ 8 h 25"/>
              <a:gd name="T60" fmla="*/ 20 w 35"/>
              <a:gd name="T61" fmla="*/ 8 h 25"/>
              <a:gd name="T62" fmla="*/ 24 w 35"/>
              <a:gd name="T63" fmla="*/ 8 h 25"/>
              <a:gd name="T64" fmla="*/ 30 w 35"/>
              <a:gd name="T65" fmla="*/ 8 h 25"/>
              <a:gd name="T66" fmla="*/ 34 w 35"/>
              <a:gd name="T67" fmla="*/ 8 h 25"/>
              <a:gd name="T68" fmla="*/ 30 w 35"/>
              <a:gd name="T69" fmla="*/ 8 h 25"/>
              <a:gd name="T70" fmla="*/ 26 w 35"/>
              <a:gd name="T71" fmla="*/ 12 h 25"/>
              <a:gd name="T72" fmla="*/ 22 w 35"/>
              <a:gd name="T73" fmla="*/ 12 h 25"/>
              <a:gd name="T74" fmla="*/ 18 w 35"/>
              <a:gd name="T75" fmla="*/ 12 h 25"/>
              <a:gd name="T76" fmla="*/ 18 w 35"/>
              <a:gd name="T77" fmla="*/ 16 h 25"/>
              <a:gd name="T78" fmla="*/ 14 w 35"/>
              <a:gd name="T79" fmla="*/ 16 h 25"/>
              <a:gd name="T80" fmla="*/ 12 w 35"/>
              <a:gd name="T81" fmla="*/ 12 h 25"/>
              <a:gd name="T82" fmla="*/ 16 w 35"/>
              <a:gd name="T83" fmla="*/ 12 h 25"/>
              <a:gd name="T84" fmla="*/ 20 w 35"/>
              <a:gd name="T85" fmla="*/ 8 h 25"/>
              <a:gd name="T86" fmla="*/ 24 w 35"/>
              <a:gd name="T87" fmla="*/ 8 h 25"/>
              <a:gd name="T88" fmla="*/ 26 w 35"/>
              <a:gd name="T89" fmla="*/ 4 h 25"/>
              <a:gd name="T90" fmla="*/ 20 w 35"/>
              <a:gd name="T91" fmla="*/ 8 h 25"/>
              <a:gd name="T92" fmla="*/ 16 w 35"/>
              <a:gd name="T93" fmla="*/ 8 h 25"/>
              <a:gd name="T94" fmla="*/ 12 w 35"/>
              <a:gd name="T95" fmla="*/ 8 h 25"/>
              <a:gd name="T96" fmla="*/ 16 w 35"/>
              <a:gd name="T97" fmla="*/ 8 h 25"/>
              <a:gd name="T98" fmla="*/ 20 w 35"/>
              <a:gd name="T99" fmla="*/ 6 h 25"/>
              <a:gd name="T100" fmla="*/ 24 w 35"/>
              <a:gd name="T101" fmla="*/ 0 h 25"/>
              <a:gd name="T102" fmla="*/ 24 w 35"/>
              <a:gd name="T103" fmla="*/ 4 h 25"/>
              <a:gd name="T104" fmla="*/ 26 w 35"/>
              <a:gd name="T105" fmla="*/ 0 h 25"/>
              <a:gd name="T106" fmla="*/ 20 w 35"/>
              <a:gd name="T107" fmla="*/ 6 h 25"/>
              <a:gd name="T108" fmla="*/ 16 w 35"/>
              <a:gd name="T109" fmla="*/ 8 h 25"/>
              <a:gd name="T110" fmla="*/ 16 w 35"/>
              <a:gd name="T111" fmla="*/ 12 h 25"/>
              <a:gd name="T112" fmla="*/ 12 w 35"/>
              <a:gd name="T113" fmla="*/ 16 h 25"/>
              <a:gd name="T114" fmla="*/ 8 w 35"/>
              <a:gd name="T115" fmla="*/ 16 h 25"/>
              <a:gd name="T116" fmla="*/ 12 w 35"/>
              <a:gd name="T117" fmla="*/ 16 h 25"/>
              <a:gd name="T118" fmla="*/ 0 w 35"/>
              <a:gd name="T119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" h="25">
                <a:moveTo>
                  <a:pt x="0" y="24"/>
                </a:moveTo>
                <a:lnTo>
                  <a:pt x="8" y="16"/>
                </a:lnTo>
                <a:lnTo>
                  <a:pt x="12" y="16"/>
                </a:lnTo>
                <a:lnTo>
                  <a:pt x="12" y="20"/>
                </a:lnTo>
                <a:lnTo>
                  <a:pt x="8" y="20"/>
                </a:lnTo>
                <a:lnTo>
                  <a:pt x="4" y="20"/>
                </a:lnTo>
                <a:lnTo>
                  <a:pt x="4" y="16"/>
                </a:lnTo>
                <a:lnTo>
                  <a:pt x="4" y="12"/>
                </a:lnTo>
                <a:lnTo>
                  <a:pt x="8" y="12"/>
                </a:lnTo>
                <a:lnTo>
                  <a:pt x="12" y="8"/>
                </a:ln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8" y="16"/>
                </a:lnTo>
                <a:lnTo>
                  <a:pt x="4" y="16"/>
                </a:lnTo>
                <a:lnTo>
                  <a:pt x="4" y="20"/>
                </a:lnTo>
                <a:lnTo>
                  <a:pt x="0" y="20"/>
                </a:lnTo>
                <a:lnTo>
                  <a:pt x="0" y="16"/>
                </a:lnTo>
                <a:lnTo>
                  <a:pt x="4" y="12"/>
                </a:lnTo>
                <a:lnTo>
                  <a:pt x="8" y="12"/>
                </a:lnTo>
                <a:lnTo>
                  <a:pt x="8" y="16"/>
                </a:lnTo>
                <a:lnTo>
                  <a:pt x="4" y="16"/>
                </a:lnTo>
                <a:lnTo>
                  <a:pt x="6" y="12"/>
                </a:lnTo>
                <a:lnTo>
                  <a:pt x="12" y="12"/>
                </a:lnTo>
                <a:lnTo>
                  <a:pt x="16" y="12"/>
                </a:lnTo>
                <a:lnTo>
                  <a:pt x="12" y="16"/>
                </a:lnTo>
                <a:lnTo>
                  <a:pt x="8" y="20"/>
                </a:lnTo>
                <a:lnTo>
                  <a:pt x="8" y="16"/>
                </a:lnTo>
                <a:lnTo>
                  <a:pt x="12" y="12"/>
                </a:lnTo>
                <a:lnTo>
                  <a:pt x="16" y="8"/>
                </a:lnTo>
                <a:lnTo>
                  <a:pt x="20" y="8"/>
                </a:lnTo>
                <a:lnTo>
                  <a:pt x="24" y="8"/>
                </a:lnTo>
                <a:lnTo>
                  <a:pt x="30" y="8"/>
                </a:lnTo>
                <a:lnTo>
                  <a:pt x="34" y="8"/>
                </a:lnTo>
                <a:lnTo>
                  <a:pt x="30" y="8"/>
                </a:lnTo>
                <a:lnTo>
                  <a:pt x="26" y="12"/>
                </a:lnTo>
                <a:lnTo>
                  <a:pt x="22" y="12"/>
                </a:lnTo>
                <a:lnTo>
                  <a:pt x="18" y="12"/>
                </a:lnTo>
                <a:lnTo>
                  <a:pt x="18" y="16"/>
                </a:lnTo>
                <a:lnTo>
                  <a:pt x="14" y="16"/>
                </a:lnTo>
                <a:lnTo>
                  <a:pt x="12" y="12"/>
                </a:lnTo>
                <a:lnTo>
                  <a:pt x="16" y="12"/>
                </a:lnTo>
                <a:lnTo>
                  <a:pt x="20" y="8"/>
                </a:lnTo>
                <a:lnTo>
                  <a:pt x="24" y="8"/>
                </a:lnTo>
                <a:lnTo>
                  <a:pt x="26" y="4"/>
                </a:lnTo>
                <a:lnTo>
                  <a:pt x="20" y="8"/>
                </a:lnTo>
                <a:lnTo>
                  <a:pt x="16" y="8"/>
                </a:lnTo>
                <a:lnTo>
                  <a:pt x="12" y="8"/>
                </a:lnTo>
                <a:lnTo>
                  <a:pt x="16" y="8"/>
                </a:lnTo>
                <a:lnTo>
                  <a:pt x="20" y="6"/>
                </a:lnTo>
                <a:lnTo>
                  <a:pt x="24" y="0"/>
                </a:lnTo>
                <a:lnTo>
                  <a:pt x="24" y="4"/>
                </a:lnTo>
                <a:lnTo>
                  <a:pt x="26" y="0"/>
                </a:lnTo>
                <a:lnTo>
                  <a:pt x="20" y="6"/>
                </a:ln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8" y="16"/>
                </a:lnTo>
                <a:lnTo>
                  <a:pt x="12" y="16"/>
                </a:lnTo>
                <a:lnTo>
                  <a:pt x="0" y="24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1647" name="Freeform 111"/>
          <p:cNvSpPr>
            <a:spLocks/>
          </p:cNvSpPr>
          <p:nvPr/>
        </p:nvSpPr>
        <p:spPr bwMode="auto">
          <a:xfrm>
            <a:off x="7253291" y="5451475"/>
            <a:ext cx="146050" cy="88900"/>
          </a:xfrm>
          <a:custGeom>
            <a:avLst/>
            <a:gdLst>
              <a:gd name="T0" fmla="*/ 48 w 83"/>
              <a:gd name="T1" fmla="*/ 30 h 49"/>
              <a:gd name="T2" fmla="*/ 60 w 83"/>
              <a:gd name="T3" fmla="*/ 26 h 49"/>
              <a:gd name="T4" fmla="*/ 60 w 83"/>
              <a:gd name="T5" fmla="*/ 30 h 49"/>
              <a:gd name="T6" fmla="*/ 48 w 83"/>
              <a:gd name="T7" fmla="*/ 30 h 49"/>
              <a:gd name="T8" fmla="*/ 58 w 83"/>
              <a:gd name="T9" fmla="*/ 22 h 49"/>
              <a:gd name="T10" fmla="*/ 64 w 83"/>
              <a:gd name="T11" fmla="*/ 22 h 49"/>
              <a:gd name="T12" fmla="*/ 52 w 83"/>
              <a:gd name="T13" fmla="*/ 30 h 49"/>
              <a:gd name="T14" fmla="*/ 54 w 83"/>
              <a:gd name="T15" fmla="*/ 22 h 49"/>
              <a:gd name="T16" fmla="*/ 68 w 83"/>
              <a:gd name="T17" fmla="*/ 18 h 49"/>
              <a:gd name="T18" fmla="*/ 56 w 83"/>
              <a:gd name="T19" fmla="*/ 26 h 49"/>
              <a:gd name="T20" fmla="*/ 44 w 83"/>
              <a:gd name="T21" fmla="*/ 22 h 49"/>
              <a:gd name="T22" fmla="*/ 56 w 83"/>
              <a:gd name="T23" fmla="*/ 14 h 49"/>
              <a:gd name="T24" fmla="*/ 66 w 83"/>
              <a:gd name="T25" fmla="*/ 10 h 49"/>
              <a:gd name="T26" fmla="*/ 58 w 83"/>
              <a:gd name="T27" fmla="*/ 20 h 49"/>
              <a:gd name="T28" fmla="*/ 48 w 83"/>
              <a:gd name="T29" fmla="*/ 12 h 49"/>
              <a:gd name="T30" fmla="*/ 60 w 83"/>
              <a:gd name="T31" fmla="*/ 0 h 49"/>
              <a:gd name="T32" fmla="*/ 64 w 83"/>
              <a:gd name="T33" fmla="*/ 8 h 49"/>
              <a:gd name="T34" fmla="*/ 52 w 83"/>
              <a:gd name="T35" fmla="*/ 14 h 49"/>
              <a:gd name="T36" fmla="*/ 56 w 83"/>
              <a:gd name="T37" fmla="*/ 14 h 49"/>
              <a:gd name="T38" fmla="*/ 68 w 83"/>
              <a:gd name="T39" fmla="*/ 10 h 49"/>
              <a:gd name="T40" fmla="*/ 56 w 83"/>
              <a:gd name="T41" fmla="*/ 18 h 49"/>
              <a:gd name="T42" fmla="*/ 68 w 83"/>
              <a:gd name="T43" fmla="*/ 18 h 49"/>
              <a:gd name="T44" fmla="*/ 56 w 83"/>
              <a:gd name="T45" fmla="*/ 24 h 49"/>
              <a:gd name="T46" fmla="*/ 52 w 83"/>
              <a:gd name="T47" fmla="*/ 28 h 49"/>
              <a:gd name="T48" fmla="*/ 48 w 83"/>
              <a:gd name="T49" fmla="*/ 30 h 49"/>
              <a:gd name="T50" fmla="*/ 56 w 83"/>
              <a:gd name="T51" fmla="*/ 34 h 49"/>
              <a:gd name="T52" fmla="*/ 56 w 83"/>
              <a:gd name="T53" fmla="*/ 38 h 49"/>
              <a:gd name="T54" fmla="*/ 56 w 83"/>
              <a:gd name="T55" fmla="*/ 38 h 49"/>
              <a:gd name="T56" fmla="*/ 48 w 83"/>
              <a:gd name="T57" fmla="*/ 40 h 49"/>
              <a:gd name="T58" fmla="*/ 36 w 83"/>
              <a:gd name="T59" fmla="*/ 40 h 49"/>
              <a:gd name="T60" fmla="*/ 18 w 83"/>
              <a:gd name="T61" fmla="*/ 40 h 49"/>
              <a:gd name="T62" fmla="*/ 0 w 83"/>
              <a:gd name="T63" fmla="*/ 44 h 49"/>
              <a:gd name="T64" fmla="*/ 12 w 83"/>
              <a:gd name="T65" fmla="*/ 44 h 49"/>
              <a:gd name="T66" fmla="*/ 20 w 83"/>
              <a:gd name="T67" fmla="*/ 44 h 49"/>
              <a:gd name="T68" fmla="*/ 22 w 83"/>
              <a:gd name="T69" fmla="*/ 46 h 49"/>
              <a:gd name="T70" fmla="*/ 12 w 83"/>
              <a:gd name="T71" fmla="*/ 48 h 49"/>
              <a:gd name="T72" fmla="*/ 20 w 83"/>
              <a:gd name="T73" fmla="*/ 44 h 49"/>
              <a:gd name="T74" fmla="*/ 30 w 83"/>
              <a:gd name="T75" fmla="*/ 36 h 49"/>
              <a:gd name="T76" fmla="*/ 20 w 83"/>
              <a:gd name="T77" fmla="*/ 38 h 49"/>
              <a:gd name="T78" fmla="*/ 24 w 83"/>
              <a:gd name="T79" fmla="*/ 30 h 49"/>
              <a:gd name="T80" fmla="*/ 20 w 83"/>
              <a:gd name="T81" fmla="*/ 38 h 49"/>
              <a:gd name="T82" fmla="*/ 26 w 83"/>
              <a:gd name="T83" fmla="*/ 38 h 49"/>
              <a:gd name="T84" fmla="*/ 44 w 83"/>
              <a:gd name="T85" fmla="*/ 36 h 49"/>
              <a:gd name="T86" fmla="*/ 58 w 83"/>
              <a:gd name="T87" fmla="*/ 34 h 49"/>
              <a:gd name="T88" fmla="*/ 72 w 83"/>
              <a:gd name="T89" fmla="*/ 34 h 49"/>
              <a:gd name="T90" fmla="*/ 82 w 83"/>
              <a:gd name="T91" fmla="*/ 3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3" h="49">
                <a:moveTo>
                  <a:pt x="36" y="30"/>
                </a:moveTo>
                <a:lnTo>
                  <a:pt x="44" y="30"/>
                </a:lnTo>
                <a:lnTo>
                  <a:pt x="48" y="30"/>
                </a:lnTo>
                <a:lnTo>
                  <a:pt x="52" y="30"/>
                </a:lnTo>
                <a:lnTo>
                  <a:pt x="56" y="30"/>
                </a:lnTo>
                <a:lnTo>
                  <a:pt x="60" y="26"/>
                </a:lnTo>
                <a:lnTo>
                  <a:pt x="64" y="26"/>
                </a:lnTo>
                <a:lnTo>
                  <a:pt x="64" y="30"/>
                </a:lnTo>
                <a:lnTo>
                  <a:pt x="60" y="30"/>
                </a:lnTo>
                <a:lnTo>
                  <a:pt x="56" y="30"/>
                </a:lnTo>
                <a:lnTo>
                  <a:pt x="52" y="30"/>
                </a:lnTo>
                <a:lnTo>
                  <a:pt x="48" y="30"/>
                </a:lnTo>
                <a:lnTo>
                  <a:pt x="50" y="26"/>
                </a:lnTo>
                <a:lnTo>
                  <a:pt x="54" y="26"/>
                </a:lnTo>
                <a:lnTo>
                  <a:pt x="58" y="22"/>
                </a:lnTo>
                <a:lnTo>
                  <a:pt x="60" y="18"/>
                </a:lnTo>
                <a:lnTo>
                  <a:pt x="64" y="18"/>
                </a:lnTo>
                <a:lnTo>
                  <a:pt x="64" y="22"/>
                </a:lnTo>
                <a:lnTo>
                  <a:pt x="60" y="26"/>
                </a:lnTo>
                <a:lnTo>
                  <a:pt x="56" y="26"/>
                </a:lnTo>
                <a:lnTo>
                  <a:pt x="52" y="30"/>
                </a:lnTo>
                <a:lnTo>
                  <a:pt x="48" y="30"/>
                </a:lnTo>
                <a:lnTo>
                  <a:pt x="48" y="26"/>
                </a:lnTo>
                <a:lnTo>
                  <a:pt x="54" y="22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68" y="22"/>
                </a:lnTo>
                <a:lnTo>
                  <a:pt x="64" y="26"/>
                </a:lnTo>
                <a:lnTo>
                  <a:pt x="56" y="26"/>
                </a:lnTo>
                <a:lnTo>
                  <a:pt x="52" y="26"/>
                </a:lnTo>
                <a:lnTo>
                  <a:pt x="48" y="26"/>
                </a:lnTo>
                <a:lnTo>
                  <a:pt x="44" y="22"/>
                </a:lnTo>
                <a:lnTo>
                  <a:pt x="48" y="22"/>
                </a:lnTo>
                <a:lnTo>
                  <a:pt x="52" y="18"/>
                </a:lnTo>
                <a:lnTo>
                  <a:pt x="56" y="14"/>
                </a:lnTo>
                <a:lnTo>
                  <a:pt x="56" y="10"/>
                </a:lnTo>
                <a:lnTo>
                  <a:pt x="60" y="10"/>
                </a:lnTo>
                <a:lnTo>
                  <a:pt x="66" y="10"/>
                </a:lnTo>
                <a:lnTo>
                  <a:pt x="66" y="14"/>
                </a:lnTo>
                <a:lnTo>
                  <a:pt x="62" y="16"/>
                </a:lnTo>
                <a:lnTo>
                  <a:pt x="58" y="20"/>
                </a:lnTo>
                <a:lnTo>
                  <a:pt x="52" y="20"/>
                </a:lnTo>
                <a:lnTo>
                  <a:pt x="48" y="20"/>
                </a:lnTo>
                <a:lnTo>
                  <a:pt x="48" y="12"/>
                </a:lnTo>
                <a:lnTo>
                  <a:pt x="52" y="8"/>
                </a:lnTo>
                <a:lnTo>
                  <a:pt x="56" y="4"/>
                </a:lnTo>
                <a:lnTo>
                  <a:pt x="60" y="0"/>
                </a:lnTo>
                <a:lnTo>
                  <a:pt x="64" y="0"/>
                </a:lnTo>
                <a:lnTo>
                  <a:pt x="64" y="4"/>
                </a:lnTo>
                <a:lnTo>
                  <a:pt x="64" y="8"/>
                </a:lnTo>
                <a:lnTo>
                  <a:pt x="60" y="14"/>
                </a:lnTo>
                <a:lnTo>
                  <a:pt x="56" y="14"/>
                </a:lnTo>
                <a:lnTo>
                  <a:pt x="52" y="14"/>
                </a:lnTo>
                <a:lnTo>
                  <a:pt x="48" y="14"/>
                </a:lnTo>
                <a:lnTo>
                  <a:pt x="52" y="14"/>
                </a:lnTo>
                <a:lnTo>
                  <a:pt x="56" y="14"/>
                </a:lnTo>
                <a:lnTo>
                  <a:pt x="60" y="14"/>
                </a:lnTo>
                <a:lnTo>
                  <a:pt x="64" y="14"/>
                </a:lnTo>
                <a:lnTo>
                  <a:pt x="68" y="10"/>
                </a:lnTo>
                <a:lnTo>
                  <a:pt x="72" y="10"/>
                </a:lnTo>
                <a:lnTo>
                  <a:pt x="72" y="14"/>
                </a:lnTo>
                <a:lnTo>
                  <a:pt x="56" y="18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64" y="18"/>
                </a:lnTo>
                <a:lnTo>
                  <a:pt x="60" y="24"/>
                </a:lnTo>
                <a:lnTo>
                  <a:pt x="56" y="24"/>
                </a:lnTo>
                <a:lnTo>
                  <a:pt x="52" y="24"/>
                </a:lnTo>
                <a:lnTo>
                  <a:pt x="46" y="28"/>
                </a:lnTo>
                <a:lnTo>
                  <a:pt x="52" y="28"/>
                </a:lnTo>
                <a:lnTo>
                  <a:pt x="56" y="24"/>
                </a:lnTo>
                <a:lnTo>
                  <a:pt x="52" y="30"/>
                </a:lnTo>
                <a:lnTo>
                  <a:pt x="48" y="30"/>
                </a:lnTo>
                <a:lnTo>
                  <a:pt x="52" y="30"/>
                </a:lnTo>
                <a:lnTo>
                  <a:pt x="56" y="30"/>
                </a:lnTo>
                <a:lnTo>
                  <a:pt x="56" y="34"/>
                </a:lnTo>
                <a:lnTo>
                  <a:pt x="60" y="34"/>
                </a:lnTo>
                <a:lnTo>
                  <a:pt x="60" y="38"/>
                </a:lnTo>
                <a:lnTo>
                  <a:pt x="56" y="38"/>
                </a:lnTo>
                <a:lnTo>
                  <a:pt x="52" y="42"/>
                </a:lnTo>
                <a:lnTo>
                  <a:pt x="56" y="42"/>
                </a:lnTo>
                <a:lnTo>
                  <a:pt x="56" y="38"/>
                </a:lnTo>
                <a:lnTo>
                  <a:pt x="56" y="34"/>
                </a:lnTo>
                <a:lnTo>
                  <a:pt x="52" y="34"/>
                </a:lnTo>
                <a:lnTo>
                  <a:pt x="48" y="40"/>
                </a:lnTo>
                <a:lnTo>
                  <a:pt x="44" y="40"/>
                </a:lnTo>
                <a:lnTo>
                  <a:pt x="40" y="42"/>
                </a:lnTo>
                <a:lnTo>
                  <a:pt x="36" y="40"/>
                </a:lnTo>
                <a:lnTo>
                  <a:pt x="30" y="40"/>
                </a:lnTo>
                <a:lnTo>
                  <a:pt x="26" y="40"/>
                </a:lnTo>
                <a:lnTo>
                  <a:pt x="18" y="40"/>
                </a:lnTo>
                <a:lnTo>
                  <a:pt x="14" y="40"/>
                </a:lnTo>
                <a:lnTo>
                  <a:pt x="10" y="40"/>
                </a:lnTo>
                <a:lnTo>
                  <a:pt x="0" y="44"/>
                </a:lnTo>
                <a:lnTo>
                  <a:pt x="4" y="44"/>
                </a:lnTo>
                <a:lnTo>
                  <a:pt x="8" y="44"/>
                </a:lnTo>
                <a:lnTo>
                  <a:pt x="12" y="44"/>
                </a:lnTo>
                <a:lnTo>
                  <a:pt x="20" y="44"/>
                </a:lnTo>
                <a:lnTo>
                  <a:pt x="24" y="44"/>
                </a:lnTo>
                <a:lnTo>
                  <a:pt x="20" y="44"/>
                </a:lnTo>
                <a:lnTo>
                  <a:pt x="16" y="44"/>
                </a:lnTo>
                <a:lnTo>
                  <a:pt x="18" y="48"/>
                </a:lnTo>
                <a:lnTo>
                  <a:pt x="22" y="46"/>
                </a:lnTo>
                <a:lnTo>
                  <a:pt x="26" y="46"/>
                </a:lnTo>
                <a:lnTo>
                  <a:pt x="16" y="44"/>
                </a:lnTo>
                <a:lnTo>
                  <a:pt x="12" y="48"/>
                </a:lnTo>
                <a:lnTo>
                  <a:pt x="16" y="48"/>
                </a:lnTo>
                <a:lnTo>
                  <a:pt x="16" y="44"/>
                </a:lnTo>
                <a:lnTo>
                  <a:pt x="20" y="44"/>
                </a:lnTo>
                <a:lnTo>
                  <a:pt x="24" y="44"/>
                </a:lnTo>
                <a:lnTo>
                  <a:pt x="30" y="40"/>
                </a:lnTo>
                <a:lnTo>
                  <a:pt x="30" y="36"/>
                </a:lnTo>
                <a:lnTo>
                  <a:pt x="24" y="42"/>
                </a:lnTo>
                <a:lnTo>
                  <a:pt x="20" y="42"/>
                </a:lnTo>
                <a:lnTo>
                  <a:pt x="20" y="38"/>
                </a:lnTo>
                <a:lnTo>
                  <a:pt x="20" y="34"/>
                </a:lnTo>
                <a:lnTo>
                  <a:pt x="24" y="34"/>
                </a:lnTo>
                <a:lnTo>
                  <a:pt x="24" y="30"/>
                </a:lnTo>
                <a:lnTo>
                  <a:pt x="20" y="30"/>
                </a:lnTo>
                <a:lnTo>
                  <a:pt x="20" y="34"/>
                </a:lnTo>
                <a:lnTo>
                  <a:pt x="20" y="38"/>
                </a:lnTo>
                <a:lnTo>
                  <a:pt x="24" y="38"/>
                </a:lnTo>
                <a:lnTo>
                  <a:pt x="28" y="34"/>
                </a:lnTo>
                <a:lnTo>
                  <a:pt x="26" y="38"/>
                </a:lnTo>
                <a:lnTo>
                  <a:pt x="30" y="38"/>
                </a:lnTo>
                <a:lnTo>
                  <a:pt x="34" y="36"/>
                </a:lnTo>
                <a:lnTo>
                  <a:pt x="44" y="36"/>
                </a:lnTo>
                <a:lnTo>
                  <a:pt x="48" y="36"/>
                </a:lnTo>
                <a:lnTo>
                  <a:pt x="54" y="34"/>
                </a:lnTo>
                <a:lnTo>
                  <a:pt x="58" y="34"/>
                </a:lnTo>
                <a:lnTo>
                  <a:pt x="62" y="34"/>
                </a:lnTo>
                <a:lnTo>
                  <a:pt x="66" y="34"/>
                </a:lnTo>
                <a:lnTo>
                  <a:pt x="72" y="34"/>
                </a:lnTo>
                <a:lnTo>
                  <a:pt x="76" y="34"/>
                </a:lnTo>
                <a:lnTo>
                  <a:pt x="80" y="34"/>
                </a:lnTo>
                <a:lnTo>
                  <a:pt x="82" y="30"/>
                </a:lnTo>
                <a:lnTo>
                  <a:pt x="82" y="26"/>
                </a:lnTo>
                <a:lnTo>
                  <a:pt x="80" y="3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1648" name="Freeform 112"/>
          <p:cNvSpPr>
            <a:spLocks/>
          </p:cNvSpPr>
          <p:nvPr/>
        </p:nvSpPr>
        <p:spPr bwMode="auto">
          <a:xfrm>
            <a:off x="3041652" y="6053138"/>
            <a:ext cx="292100" cy="203200"/>
          </a:xfrm>
          <a:custGeom>
            <a:avLst/>
            <a:gdLst>
              <a:gd name="T0" fmla="*/ 80 w 167"/>
              <a:gd name="T1" fmla="*/ 4 h 113"/>
              <a:gd name="T2" fmla="*/ 88 w 167"/>
              <a:gd name="T3" fmla="*/ 6 h 113"/>
              <a:gd name="T4" fmla="*/ 96 w 167"/>
              <a:gd name="T5" fmla="*/ 4 h 113"/>
              <a:gd name="T6" fmla="*/ 104 w 167"/>
              <a:gd name="T7" fmla="*/ 4 h 113"/>
              <a:gd name="T8" fmla="*/ 112 w 167"/>
              <a:gd name="T9" fmla="*/ 6 h 113"/>
              <a:gd name="T10" fmla="*/ 120 w 167"/>
              <a:gd name="T11" fmla="*/ 8 h 113"/>
              <a:gd name="T12" fmla="*/ 128 w 167"/>
              <a:gd name="T13" fmla="*/ 8 h 113"/>
              <a:gd name="T14" fmla="*/ 128 w 167"/>
              <a:gd name="T15" fmla="*/ 6 h 113"/>
              <a:gd name="T16" fmla="*/ 116 w 167"/>
              <a:gd name="T17" fmla="*/ 6 h 113"/>
              <a:gd name="T18" fmla="*/ 108 w 167"/>
              <a:gd name="T19" fmla="*/ 4 h 113"/>
              <a:gd name="T20" fmla="*/ 100 w 167"/>
              <a:gd name="T21" fmla="*/ 2 h 113"/>
              <a:gd name="T22" fmla="*/ 108 w 167"/>
              <a:gd name="T23" fmla="*/ 0 h 113"/>
              <a:gd name="T24" fmla="*/ 116 w 167"/>
              <a:gd name="T25" fmla="*/ 0 h 113"/>
              <a:gd name="T26" fmla="*/ 124 w 167"/>
              <a:gd name="T27" fmla="*/ 2 h 113"/>
              <a:gd name="T28" fmla="*/ 132 w 167"/>
              <a:gd name="T29" fmla="*/ 2 h 113"/>
              <a:gd name="T30" fmla="*/ 140 w 167"/>
              <a:gd name="T31" fmla="*/ 4 h 113"/>
              <a:gd name="T32" fmla="*/ 148 w 167"/>
              <a:gd name="T33" fmla="*/ 2 h 113"/>
              <a:gd name="T34" fmla="*/ 156 w 167"/>
              <a:gd name="T35" fmla="*/ 4 h 113"/>
              <a:gd name="T36" fmla="*/ 164 w 167"/>
              <a:gd name="T37" fmla="*/ 6 h 113"/>
              <a:gd name="T38" fmla="*/ 164 w 167"/>
              <a:gd name="T39" fmla="*/ 14 h 113"/>
              <a:gd name="T40" fmla="*/ 162 w 167"/>
              <a:gd name="T41" fmla="*/ 22 h 113"/>
              <a:gd name="T42" fmla="*/ 160 w 167"/>
              <a:gd name="T43" fmla="*/ 32 h 113"/>
              <a:gd name="T44" fmla="*/ 158 w 167"/>
              <a:gd name="T45" fmla="*/ 44 h 113"/>
              <a:gd name="T46" fmla="*/ 154 w 167"/>
              <a:gd name="T47" fmla="*/ 54 h 113"/>
              <a:gd name="T48" fmla="*/ 150 w 167"/>
              <a:gd name="T49" fmla="*/ 62 h 113"/>
              <a:gd name="T50" fmla="*/ 148 w 167"/>
              <a:gd name="T51" fmla="*/ 70 h 113"/>
              <a:gd name="T52" fmla="*/ 144 w 167"/>
              <a:gd name="T53" fmla="*/ 78 h 113"/>
              <a:gd name="T54" fmla="*/ 140 w 167"/>
              <a:gd name="T55" fmla="*/ 88 h 113"/>
              <a:gd name="T56" fmla="*/ 136 w 167"/>
              <a:gd name="T57" fmla="*/ 96 h 113"/>
              <a:gd name="T58" fmla="*/ 132 w 167"/>
              <a:gd name="T59" fmla="*/ 104 h 113"/>
              <a:gd name="T60" fmla="*/ 124 w 167"/>
              <a:gd name="T61" fmla="*/ 110 h 113"/>
              <a:gd name="T62" fmla="*/ 116 w 167"/>
              <a:gd name="T63" fmla="*/ 110 h 113"/>
              <a:gd name="T64" fmla="*/ 108 w 167"/>
              <a:gd name="T65" fmla="*/ 112 h 113"/>
              <a:gd name="T66" fmla="*/ 98 w 167"/>
              <a:gd name="T67" fmla="*/ 112 h 113"/>
              <a:gd name="T68" fmla="*/ 90 w 167"/>
              <a:gd name="T69" fmla="*/ 112 h 113"/>
              <a:gd name="T70" fmla="*/ 78 w 167"/>
              <a:gd name="T71" fmla="*/ 110 h 113"/>
              <a:gd name="T72" fmla="*/ 68 w 167"/>
              <a:gd name="T73" fmla="*/ 110 h 113"/>
              <a:gd name="T74" fmla="*/ 60 w 167"/>
              <a:gd name="T75" fmla="*/ 110 h 113"/>
              <a:gd name="T76" fmla="*/ 52 w 167"/>
              <a:gd name="T77" fmla="*/ 110 h 113"/>
              <a:gd name="T78" fmla="*/ 44 w 167"/>
              <a:gd name="T79" fmla="*/ 108 h 113"/>
              <a:gd name="T80" fmla="*/ 36 w 167"/>
              <a:gd name="T81" fmla="*/ 108 h 113"/>
              <a:gd name="T82" fmla="*/ 28 w 167"/>
              <a:gd name="T83" fmla="*/ 108 h 113"/>
              <a:gd name="T84" fmla="*/ 20 w 167"/>
              <a:gd name="T85" fmla="*/ 108 h 113"/>
              <a:gd name="T86" fmla="*/ 12 w 167"/>
              <a:gd name="T87" fmla="*/ 108 h 113"/>
              <a:gd name="T88" fmla="*/ 4 w 167"/>
              <a:gd name="T89" fmla="*/ 106 h 113"/>
              <a:gd name="T90" fmla="*/ 0 w 167"/>
              <a:gd name="T91" fmla="*/ 98 h 113"/>
              <a:gd name="T92" fmla="*/ 2 w 167"/>
              <a:gd name="T93" fmla="*/ 90 h 113"/>
              <a:gd name="T94" fmla="*/ 4 w 167"/>
              <a:gd name="T95" fmla="*/ 78 h 113"/>
              <a:gd name="T96" fmla="*/ 10 w 167"/>
              <a:gd name="T97" fmla="*/ 70 h 113"/>
              <a:gd name="T98" fmla="*/ 16 w 167"/>
              <a:gd name="T99" fmla="*/ 64 h 113"/>
              <a:gd name="T100" fmla="*/ 26 w 167"/>
              <a:gd name="T101" fmla="*/ 58 h 113"/>
              <a:gd name="T102" fmla="*/ 34 w 167"/>
              <a:gd name="T103" fmla="*/ 54 h 113"/>
              <a:gd name="T104" fmla="*/ 42 w 167"/>
              <a:gd name="T105" fmla="*/ 46 h 113"/>
              <a:gd name="T106" fmla="*/ 48 w 167"/>
              <a:gd name="T107" fmla="*/ 38 h 113"/>
              <a:gd name="T108" fmla="*/ 54 w 167"/>
              <a:gd name="T109" fmla="*/ 32 h 113"/>
              <a:gd name="T110" fmla="*/ 60 w 167"/>
              <a:gd name="T111" fmla="*/ 24 h 113"/>
              <a:gd name="T112" fmla="*/ 64 w 167"/>
              <a:gd name="T113" fmla="*/ 16 h 113"/>
              <a:gd name="T114" fmla="*/ 72 w 167"/>
              <a:gd name="T115" fmla="*/ 10 h 113"/>
              <a:gd name="T116" fmla="*/ 78 w 167"/>
              <a:gd name="T117" fmla="*/ 4 h 113"/>
              <a:gd name="T118" fmla="*/ 76 w 167"/>
              <a:gd name="T119" fmla="*/ 2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7" h="113">
                <a:moveTo>
                  <a:pt x="76" y="2"/>
                </a:moveTo>
                <a:lnTo>
                  <a:pt x="80" y="4"/>
                </a:lnTo>
                <a:lnTo>
                  <a:pt x="84" y="4"/>
                </a:lnTo>
                <a:lnTo>
                  <a:pt x="88" y="6"/>
                </a:lnTo>
                <a:lnTo>
                  <a:pt x="92" y="6"/>
                </a:lnTo>
                <a:lnTo>
                  <a:pt x="96" y="4"/>
                </a:lnTo>
                <a:lnTo>
                  <a:pt x="100" y="4"/>
                </a:lnTo>
                <a:lnTo>
                  <a:pt x="104" y="4"/>
                </a:lnTo>
                <a:lnTo>
                  <a:pt x="108" y="6"/>
                </a:lnTo>
                <a:lnTo>
                  <a:pt x="112" y="6"/>
                </a:lnTo>
                <a:lnTo>
                  <a:pt x="116" y="8"/>
                </a:lnTo>
                <a:lnTo>
                  <a:pt x="120" y="8"/>
                </a:lnTo>
                <a:lnTo>
                  <a:pt x="124" y="8"/>
                </a:lnTo>
                <a:lnTo>
                  <a:pt x="128" y="8"/>
                </a:lnTo>
                <a:lnTo>
                  <a:pt x="132" y="6"/>
                </a:lnTo>
                <a:lnTo>
                  <a:pt x="128" y="6"/>
                </a:lnTo>
                <a:lnTo>
                  <a:pt x="122" y="6"/>
                </a:lnTo>
                <a:lnTo>
                  <a:pt x="116" y="6"/>
                </a:lnTo>
                <a:lnTo>
                  <a:pt x="112" y="4"/>
                </a:lnTo>
                <a:lnTo>
                  <a:pt x="108" y="4"/>
                </a:lnTo>
                <a:lnTo>
                  <a:pt x="104" y="2"/>
                </a:lnTo>
                <a:lnTo>
                  <a:pt x="100" y="2"/>
                </a:lnTo>
                <a:lnTo>
                  <a:pt x="104" y="0"/>
                </a:lnTo>
                <a:lnTo>
                  <a:pt x="108" y="0"/>
                </a:lnTo>
                <a:lnTo>
                  <a:pt x="112" y="0"/>
                </a:lnTo>
                <a:lnTo>
                  <a:pt x="116" y="0"/>
                </a:lnTo>
                <a:lnTo>
                  <a:pt x="120" y="2"/>
                </a:lnTo>
                <a:lnTo>
                  <a:pt x="124" y="2"/>
                </a:lnTo>
                <a:lnTo>
                  <a:pt x="128" y="2"/>
                </a:lnTo>
                <a:lnTo>
                  <a:pt x="132" y="2"/>
                </a:lnTo>
                <a:lnTo>
                  <a:pt x="136" y="2"/>
                </a:lnTo>
                <a:lnTo>
                  <a:pt x="140" y="4"/>
                </a:lnTo>
                <a:lnTo>
                  <a:pt x="144" y="2"/>
                </a:lnTo>
                <a:lnTo>
                  <a:pt x="148" y="2"/>
                </a:lnTo>
                <a:lnTo>
                  <a:pt x="152" y="2"/>
                </a:lnTo>
                <a:lnTo>
                  <a:pt x="156" y="4"/>
                </a:lnTo>
                <a:lnTo>
                  <a:pt x="160" y="4"/>
                </a:lnTo>
                <a:lnTo>
                  <a:pt x="164" y="6"/>
                </a:lnTo>
                <a:lnTo>
                  <a:pt x="166" y="10"/>
                </a:lnTo>
                <a:lnTo>
                  <a:pt x="164" y="14"/>
                </a:lnTo>
                <a:lnTo>
                  <a:pt x="162" y="18"/>
                </a:lnTo>
                <a:lnTo>
                  <a:pt x="162" y="22"/>
                </a:lnTo>
                <a:lnTo>
                  <a:pt x="160" y="28"/>
                </a:lnTo>
                <a:lnTo>
                  <a:pt x="160" y="32"/>
                </a:lnTo>
                <a:lnTo>
                  <a:pt x="158" y="36"/>
                </a:lnTo>
                <a:lnTo>
                  <a:pt x="158" y="44"/>
                </a:lnTo>
                <a:lnTo>
                  <a:pt x="156" y="50"/>
                </a:lnTo>
                <a:lnTo>
                  <a:pt x="154" y="54"/>
                </a:lnTo>
                <a:lnTo>
                  <a:pt x="152" y="58"/>
                </a:lnTo>
                <a:lnTo>
                  <a:pt x="150" y="62"/>
                </a:lnTo>
                <a:lnTo>
                  <a:pt x="150" y="66"/>
                </a:lnTo>
                <a:lnTo>
                  <a:pt x="148" y="70"/>
                </a:lnTo>
                <a:lnTo>
                  <a:pt x="146" y="74"/>
                </a:lnTo>
                <a:lnTo>
                  <a:pt x="144" y="78"/>
                </a:lnTo>
                <a:lnTo>
                  <a:pt x="142" y="84"/>
                </a:lnTo>
                <a:lnTo>
                  <a:pt x="140" y="88"/>
                </a:lnTo>
                <a:lnTo>
                  <a:pt x="138" y="92"/>
                </a:lnTo>
                <a:lnTo>
                  <a:pt x="136" y="96"/>
                </a:lnTo>
                <a:lnTo>
                  <a:pt x="134" y="100"/>
                </a:lnTo>
                <a:lnTo>
                  <a:pt x="132" y="104"/>
                </a:lnTo>
                <a:lnTo>
                  <a:pt x="128" y="106"/>
                </a:lnTo>
                <a:lnTo>
                  <a:pt x="124" y="110"/>
                </a:lnTo>
                <a:lnTo>
                  <a:pt x="120" y="110"/>
                </a:lnTo>
                <a:lnTo>
                  <a:pt x="116" y="110"/>
                </a:lnTo>
                <a:lnTo>
                  <a:pt x="112" y="112"/>
                </a:lnTo>
                <a:lnTo>
                  <a:pt x="108" y="112"/>
                </a:lnTo>
                <a:lnTo>
                  <a:pt x="104" y="112"/>
                </a:lnTo>
                <a:lnTo>
                  <a:pt x="98" y="112"/>
                </a:lnTo>
                <a:lnTo>
                  <a:pt x="94" y="112"/>
                </a:lnTo>
                <a:lnTo>
                  <a:pt x="90" y="112"/>
                </a:lnTo>
                <a:lnTo>
                  <a:pt x="84" y="110"/>
                </a:lnTo>
                <a:lnTo>
                  <a:pt x="78" y="110"/>
                </a:lnTo>
                <a:lnTo>
                  <a:pt x="74" y="110"/>
                </a:lnTo>
                <a:lnTo>
                  <a:pt x="68" y="110"/>
                </a:lnTo>
                <a:lnTo>
                  <a:pt x="64" y="110"/>
                </a:lnTo>
                <a:lnTo>
                  <a:pt x="60" y="110"/>
                </a:lnTo>
                <a:lnTo>
                  <a:pt x="56" y="110"/>
                </a:lnTo>
                <a:lnTo>
                  <a:pt x="52" y="110"/>
                </a:lnTo>
                <a:lnTo>
                  <a:pt x="48" y="110"/>
                </a:lnTo>
                <a:lnTo>
                  <a:pt x="44" y="108"/>
                </a:lnTo>
                <a:lnTo>
                  <a:pt x="40" y="108"/>
                </a:lnTo>
                <a:lnTo>
                  <a:pt x="36" y="108"/>
                </a:lnTo>
                <a:lnTo>
                  <a:pt x="32" y="108"/>
                </a:lnTo>
                <a:lnTo>
                  <a:pt x="28" y="108"/>
                </a:lnTo>
                <a:lnTo>
                  <a:pt x="24" y="108"/>
                </a:lnTo>
                <a:lnTo>
                  <a:pt x="20" y="108"/>
                </a:lnTo>
                <a:lnTo>
                  <a:pt x="16" y="108"/>
                </a:lnTo>
                <a:lnTo>
                  <a:pt x="12" y="108"/>
                </a:lnTo>
                <a:lnTo>
                  <a:pt x="8" y="108"/>
                </a:lnTo>
                <a:lnTo>
                  <a:pt x="4" y="106"/>
                </a:lnTo>
                <a:lnTo>
                  <a:pt x="2" y="102"/>
                </a:lnTo>
                <a:lnTo>
                  <a:pt x="0" y="98"/>
                </a:lnTo>
                <a:lnTo>
                  <a:pt x="0" y="94"/>
                </a:lnTo>
                <a:lnTo>
                  <a:pt x="2" y="90"/>
                </a:lnTo>
                <a:lnTo>
                  <a:pt x="2" y="86"/>
                </a:lnTo>
                <a:lnTo>
                  <a:pt x="4" y="78"/>
                </a:lnTo>
                <a:lnTo>
                  <a:pt x="6" y="72"/>
                </a:lnTo>
                <a:lnTo>
                  <a:pt x="10" y="70"/>
                </a:lnTo>
                <a:lnTo>
                  <a:pt x="12" y="66"/>
                </a:lnTo>
                <a:lnTo>
                  <a:pt x="16" y="64"/>
                </a:lnTo>
                <a:lnTo>
                  <a:pt x="20" y="62"/>
                </a:lnTo>
                <a:lnTo>
                  <a:pt x="26" y="58"/>
                </a:lnTo>
                <a:lnTo>
                  <a:pt x="30" y="56"/>
                </a:lnTo>
                <a:lnTo>
                  <a:pt x="34" y="54"/>
                </a:lnTo>
                <a:lnTo>
                  <a:pt x="38" y="50"/>
                </a:lnTo>
                <a:lnTo>
                  <a:pt x="42" y="46"/>
                </a:lnTo>
                <a:lnTo>
                  <a:pt x="44" y="42"/>
                </a:lnTo>
                <a:lnTo>
                  <a:pt x="48" y="38"/>
                </a:lnTo>
                <a:lnTo>
                  <a:pt x="50" y="34"/>
                </a:lnTo>
                <a:lnTo>
                  <a:pt x="54" y="32"/>
                </a:lnTo>
                <a:lnTo>
                  <a:pt x="56" y="28"/>
                </a:lnTo>
                <a:lnTo>
                  <a:pt x="60" y="24"/>
                </a:lnTo>
                <a:lnTo>
                  <a:pt x="62" y="20"/>
                </a:lnTo>
                <a:lnTo>
                  <a:pt x="64" y="16"/>
                </a:lnTo>
                <a:lnTo>
                  <a:pt x="68" y="14"/>
                </a:lnTo>
                <a:lnTo>
                  <a:pt x="72" y="10"/>
                </a:lnTo>
                <a:lnTo>
                  <a:pt x="76" y="8"/>
                </a:lnTo>
                <a:lnTo>
                  <a:pt x="78" y="4"/>
                </a:lnTo>
                <a:lnTo>
                  <a:pt x="82" y="4"/>
                </a:lnTo>
                <a:lnTo>
                  <a:pt x="76" y="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1649" name="Freeform 113"/>
          <p:cNvSpPr>
            <a:spLocks/>
          </p:cNvSpPr>
          <p:nvPr/>
        </p:nvSpPr>
        <p:spPr bwMode="auto">
          <a:xfrm>
            <a:off x="3294066" y="5797553"/>
            <a:ext cx="127001" cy="36513"/>
          </a:xfrm>
          <a:custGeom>
            <a:avLst/>
            <a:gdLst>
              <a:gd name="T0" fmla="*/ 4 w 73"/>
              <a:gd name="T1" fmla="*/ 16 h 21"/>
              <a:gd name="T2" fmla="*/ 8 w 73"/>
              <a:gd name="T3" fmla="*/ 16 h 21"/>
              <a:gd name="T4" fmla="*/ 12 w 73"/>
              <a:gd name="T5" fmla="*/ 16 h 21"/>
              <a:gd name="T6" fmla="*/ 16 w 73"/>
              <a:gd name="T7" fmla="*/ 18 h 21"/>
              <a:gd name="T8" fmla="*/ 20 w 73"/>
              <a:gd name="T9" fmla="*/ 18 h 21"/>
              <a:gd name="T10" fmla="*/ 24 w 73"/>
              <a:gd name="T11" fmla="*/ 20 h 21"/>
              <a:gd name="T12" fmla="*/ 28 w 73"/>
              <a:gd name="T13" fmla="*/ 20 h 21"/>
              <a:gd name="T14" fmla="*/ 32 w 73"/>
              <a:gd name="T15" fmla="*/ 20 h 21"/>
              <a:gd name="T16" fmla="*/ 36 w 73"/>
              <a:gd name="T17" fmla="*/ 20 h 21"/>
              <a:gd name="T18" fmla="*/ 40 w 73"/>
              <a:gd name="T19" fmla="*/ 20 h 21"/>
              <a:gd name="T20" fmla="*/ 44 w 73"/>
              <a:gd name="T21" fmla="*/ 20 h 21"/>
              <a:gd name="T22" fmla="*/ 48 w 73"/>
              <a:gd name="T23" fmla="*/ 18 h 21"/>
              <a:gd name="T24" fmla="*/ 52 w 73"/>
              <a:gd name="T25" fmla="*/ 18 h 21"/>
              <a:gd name="T26" fmla="*/ 56 w 73"/>
              <a:gd name="T27" fmla="*/ 18 h 21"/>
              <a:gd name="T28" fmla="*/ 60 w 73"/>
              <a:gd name="T29" fmla="*/ 18 h 21"/>
              <a:gd name="T30" fmla="*/ 64 w 73"/>
              <a:gd name="T31" fmla="*/ 18 h 21"/>
              <a:gd name="T32" fmla="*/ 68 w 73"/>
              <a:gd name="T33" fmla="*/ 18 h 21"/>
              <a:gd name="T34" fmla="*/ 70 w 73"/>
              <a:gd name="T35" fmla="*/ 14 h 21"/>
              <a:gd name="T36" fmla="*/ 72 w 73"/>
              <a:gd name="T37" fmla="*/ 10 h 21"/>
              <a:gd name="T38" fmla="*/ 72 w 73"/>
              <a:gd name="T39" fmla="*/ 6 h 21"/>
              <a:gd name="T40" fmla="*/ 68 w 73"/>
              <a:gd name="T41" fmla="*/ 6 h 21"/>
              <a:gd name="T42" fmla="*/ 64 w 73"/>
              <a:gd name="T43" fmla="*/ 4 h 21"/>
              <a:gd name="T44" fmla="*/ 60 w 73"/>
              <a:gd name="T45" fmla="*/ 4 h 21"/>
              <a:gd name="T46" fmla="*/ 56 w 73"/>
              <a:gd name="T47" fmla="*/ 2 h 21"/>
              <a:gd name="T48" fmla="*/ 52 w 73"/>
              <a:gd name="T49" fmla="*/ 2 h 21"/>
              <a:gd name="T50" fmla="*/ 48 w 73"/>
              <a:gd name="T51" fmla="*/ 0 h 21"/>
              <a:gd name="T52" fmla="*/ 44 w 73"/>
              <a:gd name="T53" fmla="*/ 0 h 21"/>
              <a:gd name="T54" fmla="*/ 40 w 73"/>
              <a:gd name="T55" fmla="*/ 0 h 21"/>
              <a:gd name="T56" fmla="*/ 36 w 73"/>
              <a:gd name="T57" fmla="*/ 0 h 21"/>
              <a:gd name="T58" fmla="*/ 32 w 73"/>
              <a:gd name="T59" fmla="*/ 0 h 21"/>
              <a:gd name="T60" fmla="*/ 28 w 73"/>
              <a:gd name="T61" fmla="*/ 0 h 21"/>
              <a:gd name="T62" fmla="*/ 24 w 73"/>
              <a:gd name="T63" fmla="*/ 0 h 21"/>
              <a:gd name="T64" fmla="*/ 20 w 73"/>
              <a:gd name="T65" fmla="*/ 0 h 21"/>
              <a:gd name="T66" fmla="*/ 16 w 73"/>
              <a:gd name="T67" fmla="*/ 0 h 21"/>
              <a:gd name="T68" fmla="*/ 12 w 73"/>
              <a:gd name="T69" fmla="*/ 0 h 21"/>
              <a:gd name="T70" fmla="*/ 8 w 73"/>
              <a:gd name="T71" fmla="*/ 0 h 21"/>
              <a:gd name="T72" fmla="*/ 4 w 73"/>
              <a:gd name="T73" fmla="*/ 2 h 21"/>
              <a:gd name="T74" fmla="*/ 2 w 73"/>
              <a:gd name="T75" fmla="*/ 6 h 21"/>
              <a:gd name="T76" fmla="*/ 0 w 73"/>
              <a:gd name="T77" fmla="*/ 10 h 21"/>
              <a:gd name="T78" fmla="*/ 0 w 73"/>
              <a:gd name="T79" fmla="*/ 14 h 21"/>
              <a:gd name="T80" fmla="*/ 4 w 73"/>
              <a:gd name="T81" fmla="*/ 16 h 21"/>
              <a:gd name="T82" fmla="*/ 4 w 73"/>
              <a:gd name="T83" fmla="*/ 1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3" h="21">
                <a:moveTo>
                  <a:pt x="4" y="16"/>
                </a:moveTo>
                <a:lnTo>
                  <a:pt x="8" y="16"/>
                </a:lnTo>
                <a:lnTo>
                  <a:pt x="12" y="16"/>
                </a:lnTo>
                <a:lnTo>
                  <a:pt x="16" y="18"/>
                </a:lnTo>
                <a:lnTo>
                  <a:pt x="20" y="18"/>
                </a:lnTo>
                <a:lnTo>
                  <a:pt x="24" y="20"/>
                </a:lnTo>
                <a:lnTo>
                  <a:pt x="28" y="20"/>
                </a:lnTo>
                <a:lnTo>
                  <a:pt x="32" y="20"/>
                </a:lnTo>
                <a:lnTo>
                  <a:pt x="36" y="20"/>
                </a:lnTo>
                <a:lnTo>
                  <a:pt x="40" y="20"/>
                </a:lnTo>
                <a:lnTo>
                  <a:pt x="44" y="20"/>
                </a:lnTo>
                <a:lnTo>
                  <a:pt x="48" y="18"/>
                </a:lnTo>
                <a:lnTo>
                  <a:pt x="52" y="18"/>
                </a:lnTo>
                <a:lnTo>
                  <a:pt x="56" y="18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70" y="14"/>
                </a:lnTo>
                <a:lnTo>
                  <a:pt x="72" y="10"/>
                </a:lnTo>
                <a:lnTo>
                  <a:pt x="72" y="6"/>
                </a:lnTo>
                <a:lnTo>
                  <a:pt x="68" y="6"/>
                </a:lnTo>
                <a:lnTo>
                  <a:pt x="64" y="4"/>
                </a:lnTo>
                <a:lnTo>
                  <a:pt x="60" y="4"/>
                </a:lnTo>
                <a:lnTo>
                  <a:pt x="56" y="2"/>
                </a:lnTo>
                <a:lnTo>
                  <a:pt x="52" y="2"/>
                </a:lnTo>
                <a:lnTo>
                  <a:pt x="48" y="0"/>
                </a:lnTo>
                <a:lnTo>
                  <a:pt x="44" y="0"/>
                </a:lnTo>
                <a:lnTo>
                  <a:pt x="40" y="0"/>
                </a:lnTo>
                <a:lnTo>
                  <a:pt x="36" y="0"/>
                </a:lnTo>
                <a:lnTo>
                  <a:pt x="32" y="0"/>
                </a:lnTo>
                <a:lnTo>
                  <a:pt x="28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2" y="0"/>
                </a:lnTo>
                <a:lnTo>
                  <a:pt x="8" y="0"/>
                </a:lnTo>
                <a:lnTo>
                  <a:pt x="4" y="2"/>
                </a:lnTo>
                <a:lnTo>
                  <a:pt x="2" y="6"/>
                </a:lnTo>
                <a:lnTo>
                  <a:pt x="0" y="10"/>
                </a:lnTo>
                <a:lnTo>
                  <a:pt x="0" y="14"/>
                </a:lnTo>
                <a:lnTo>
                  <a:pt x="4" y="16"/>
                </a:lnTo>
                <a:lnTo>
                  <a:pt x="4" y="1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1650" name="Freeform 114"/>
          <p:cNvSpPr>
            <a:spLocks/>
          </p:cNvSpPr>
          <p:nvPr/>
        </p:nvSpPr>
        <p:spPr bwMode="auto">
          <a:xfrm>
            <a:off x="3324225" y="5749925"/>
            <a:ext cx="107950" cy="26988"/>
          </a:xfrm>
          <a:custGeom>
            <a:avLst/>
            <a:gdLst>
              <a:gd name="T0" fmla="*/ 16 w 61"/>
              <a:gd name="T1" fmla="*/ 8 h 15"/>
              <a:gd name="T2" fmla="*/ 16 w 61"/>
              <a:gd name="T3" fmla="*/ 10 h 15"/>
              <a:gd name="T4" fmla="*/ 16 w 61"/>
              <a:gd name="T5" fmla="*/ 12 h 15"/>
              <a:gd name="T6" fmla="*/ 24 w 61"/>
              <a:gd name="T7" fmla="*/ 12 h 15"/>
              <a:gd name="T8" fmla="*/ 32 w 61"/>
              <a:gd name="T9" fmla="*/ 12 h 15"/>
              <a:gd name="T10" fmla="*/ 40 w 61"/>
              <a:gd name="T11" fmla="*/ 10 h 15"/>
              <a:gd name="T12" fmla="*/ 40 w 61"/>
              <a:gd name="T13" fmla="*/ 10 h 15"/>
              <a:gd name="T14" fmla="*/ 32 w 61"/>
              <a:gd name="T15" fmla="*/ 10 h 15"/>
              <a:gd name="T16" fmla="*/ 24 w 61"/>
              <a:gd name="T17" fmla="*/ 8 h 15"/>
              <a:gd name="T18" fmla="*/ 32 w 61"/>
              <a:gd name="T19" fmla="*/ 8 h 15"/>
              <a:gd name="T20" fmla="*/ 30 w 61"/>
              <a:gd name="T21" fmla="*/ 2 h 15"/>
              <a:gd name="T22" fmla="*/ 38 w 61"/>
              <a:gd name="T23" fmla="*/ 2 h 15"/>
              <a:gd name="T24" fmla="*/ 28 w 61"/>
              <a:gd name="T25" fmla="*/ 4 h 15"/>
              <a:gd name="T26" fmla="*/ 18 w 61"/>
              <a:gd name="T27" fmla="*/ 4 h 15"/>
              <a:gd name="T28" fmla="*/ 26 w 61"/>
              <a:gd name="T29" fmla="*/ 6 h 15"/>
              <a:gd name="T30" fmla="*/ 18 w 61"/>
              <a:gd name="T31" fmla="*/ 6 h 15"/>
              <a:gd name="T32" fmla="*/ 26 w 61"/>
              <a:gd name="T33" fmla="*/ 8 h 15"/>
              <a:gd name="T34" fmla="*/ 26 w 61"/>
              <a:gd name="T35" fmla="*/ 10 h 15"/>
              <a:gd name="T36" fmla="*/ 18 w 61"/>
              <a:gd name="T37" fmla="*/ 12 h 15"/>
              <a:gd name="T38" fmla="*/ 10 w 61"/>
              <a:gd name="T39" fmla="*/ 12 h 15"/>
              <a:gd name="T40" fmla="*/ 18 w 61"/>
              <a:gd name="T41" fmla="*/ 8 h 15"/>
              <a:gd name="T42" fmla="*/ 8 w 61"/>
              <a:gd name="T43" fmla="*/ 8 h 15"/>
              <a:gd name="T44" fmla="*/ 0 w 61"/>
              <a:gd name="T45" fmla="*/ 8 h 15"/>
              <a:gd name="T46" fmla="*/ 10 w 61"/>
              <a:gd name="T47" fmla="*/ 8 h 15"/>
              <a:gd name="T48" fmla="*/ 18 w 61"/>
              <a:gd name="T49" fmla="*/ 10 h 15"/>
              <a:gd name="T50" fmla="*/ 26 w 61"/>
              <a:gd name="T51" fmla="*/ 10 h 15"/>
              <a:gd name="T52" fmla="*/ 34 w 61"/>
              <a:gd name="T53" fmla="*/ 12 h 15"/>
              <a:gd name="T54" fmla="*/ 42 w 61"/>
              <a:gd name="T55" fmla="*/ 14 h 15"/>
              <a:gd name="T56" fmla="*/ 48 w 61"/>
              <a:gd name="T57" fmla="*/ 10 h 15"/>
              <a:gd name="T58" fmla="*/ 40 w 61"/>
              <a:gd name="T59" fmla="*/ 10 h 15"/>
              <a:gd name="T60" fmla="*/ 32 w 61"/>
              <a:gd name="T61" fmla="*/ 8 h 15"/>
              <a:gd name="T62" fmla="*/ 20 w 61"/>
              <a:gd name="T63" fmla="*/ 6 h 15"/>
              <a:gd name="T64" fmla="*/ 12 w 61"/>
              <a:gd name="T65" fmla="*/ 4 h 15"/>
              <a:gd name="T66" fmla="*/ 4 w 61"/>
              <a:gd name="T67" fmla="*/ 4 h 15"/>
              <a:gd name="T68" fmla="*/ 4 w 61"/>
              <a:gd name="T69" fmla="*/ 8 h 15"/>
              <a:gd name="T70" fmla="*/ 12 w 61"/>
              <a:gd name="T71" fmla="*/ 8 h 15"/>
              <a:gd name="T72" fmla="*/ 20 w 61"/>
              <a:gd name="T73" fmla="*/ 8 h 15"/>
              <a:gd name="T74" fmla="*/ 28 w 61"/>
              <a:gd name="T75" fmla="*/ 8 h 15"/>
              <a:gd name="T76" fmla="*/ 36 w 61"/>
              <a:gd name="T77" fmla="*/ 8 h 15"/>
              <a:gd name="T78" fmla="*/ 44 w 61"/>
              <a:gd name="T79" fmla="*/ 6 h 15"/>
              <a:gd name="T80" fmla="*/ 52 w 61"/>
              <a:gd name="T81" fmla="*/ 6 h 15"/>
              <a:gd name="T82" fmla="*/ 60 w 61"/>
              <a:gd name="T83" fmla="*/ 6 h 15"/>
              <a:gd name="T84" fmla="*/ 50 w 61"/>
              <a:gd name="T85" fmla="*/ 8 h 15"/>
              <a:gd name="T86" fmla="*/ 42 w 61"/>
              <a:gd name="T87" fmla="*/ 8 h 15"/>
              <a:gd name="T88" fmla="*/ 38 w 61"/>
              <a:gd name="T89" fmla="*/ 2 h 15"/>
              <a:gd name="T90" fmla="*/ 30 w 61"/>
              <a:gd name="T91" fmla="*/ 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1" h="15">
                <a:moveTo>
                  <a:pt x="12" y="8"/>
                </a:moveTo>
                <a:lnTo>
                  <a:pt x="16" y="8"/>
                </a:lnTo>
                <a:lnTo>
                  <a:pt x="20" y="10"/>
                </a:lnTo>
                <a:lnTo>
                  <a:pt x="16" y="10"/>
                </a:lnTo>
                <a:lnTo>
                  <a:pt x="12" y="10"/>
                </a:lnTo>
                <a:lnTo>
                  <a:pt x="16" y="12"/>
                </a:lnTo>
                <a:lnTo>
                  <a:pt x="20" y="12"/>
                </a:lnTo>
                <a:lnTo>
                  <a:pt x="24" y="12"/>
                </a:lnTo>
                <a:lnTo>
                  <a:pt x="28" y="12"/>
                </a:lnTo>
                <a:lnTo>
                  <a:pt x="32" y="12"/>
                </a:lnTo>
                <a:lnTo>
                  <a:pt x="36" y="10"/>
                </a:lnTo>
                <a:lnTo>
                  <a:pt x="40" y="10"/>
                </a:lnTo>
                <a:lnTo>
                  <a:pt x="44" y="10"/>
                </a:lnTo>
                <a:lnTo>
                  <a:pt x="40" y="10"/>
                </a:lnTo>
                <a:lnTo>
                  <a:pt x="36" y="10"/>
                </a:lnTo>
                <a:lnTo>
                  <a:pt x="32" y="10"/>
                </a:lnTo>
                <a:lnTo>
                  <a:pt x="28" y="10"/>
                </a:lnTo>
                <a:lnTo>
                  <a:pt x="24" y="8"/>
                </a:lnTo>
                <a:lnTo>
                  <a:pt x="28" y="8"/>
                </a:lnTo>
                <a:lnTo>
                  <a:pt x="32" y="8"/>
                </a:lnTo>
                <a:lnTo>
                  <a:pt x="26" y="6"/>
                </a:lnTo>
                <a:lnTo>
                  <a:pt x="30" y="2"/>
                </a:lnTo>
                <a:lnTo>
                  <a:pt x="34" y="2"/>
                </a:lnTo>
                <a:lnTo>
                  <a:pt x="38" y="2"/>
                </a:lnTo>
                <a:lnTo>
                  <a:pt x="34" y="4"/>
                </a:lnTo>
                <a:lnTo>
                  <a:pt x="28" y="4"/>
                </a:lnTo>
                <a:lnTo>
                  <a:pt x="22" y="4"/>
                </a:lnTo>
                <a:lnTo>
                  <a:pt x="18" y="4"/>
                </a:lnTo>
                <a:lnTo>
                  <a:pt x="22" y="6"/>
                </a:lnTo>
                <a:lnTo>
                  <a:pt x="26" y="6"/>
                </a:lnTo>
                <a:lnTo>
                  <a:pt x="22" y="6"/>
                </a:lnTo>
                <a:lnTo>
                  <a:pt x="18" y="6"/>
                </a:lnTo>
                <a:lnTo>
                  <a:pt x="22" y="6"/>
                </a:lnTo>
                <a:lnTo>
                  <a:pt x="26" y="8"/>
                </a:lnTo>
                <a:lnTo>
                  <a:pt x="30" y="10"/>
                </a:lnTo>
                <a:lnTo>
                  <a:pt x="26" y="10"/>
                </a:lnTo>
                <a:lnTo>
                  <a:pt x="22" y="12"/>
                </a:lnTo>
                <a:lnTo>
                  <a:pt x="18" y="12"/>
                </a:lnTo>
                <a:lnTo>
                  <a:pt x="14" y="12"/>
                </a:lnTo>
                <a:lnTo>
                  <a:pt x="10" y="12"/>
                </a:lnTo>
                <a:lnTo>
                  <a:pt x="14" y="10"/>
                </a:lnTo>
                <a:lnTo>
                  <a:pt x="18" y="8"/>
                </a:lnTo>
                <a:lnTo>
                  <a:pt x="12" y="8"/>
                </a:lnTo>
                <a:lnTo>
                  <a:pt x="8" y="8"/>
                </a:lnTo>
                <a:lnTo>
                  <a:pt x="4" y="8"/>
                </a:lnTo>
                <a:lnTo>
                  <a:pt x="0" y="8"/>
                </a:lnTo>
                <a:lnTo>
                  <a:pt x="6" y="8"/>
                </a:lnTo>
                <a:lnTo>
                  <a:pt x="10" y="8"/>
                </a:lnTo>
                <a:lnTo>
                  <a:pt x="14" y="10"/>
                </a:lnTo>
                <a:lnTo>
                  <a:pt x="18" y="10"/>
                </a:lnTo>
                <a:lnTo>
                  <a:pt x="22" y="10"/>
                </a:lnTo>
                <a:lnTo>
                  <a:pt x="26" y="10"/>
                </a:lnTo>
                <a:lnTo>
                  <a:pt x="30" y="10"/>
                </a:lnTo>
                <a:lnTo>
                  <a:pt x="34" y="12"/>
                </a:lnTo>
                <a:lnTo>
                  <a:pt x="38" y="12"/>
                </a:lnTo>
                <a:lnTo>
                  <a:pt x="42" y="14"/>
                </a:lnTo>
                <a:lnTo>
                  <a:pt x="46" y="14"/>
                </a:lnTo>
                <a:lnTo>
                  <a:pt x="48" y="10"/>
                </a:lnTo>
                <a:lnTo>
                  <a:pt x="44" y="10"/>
                </a:lnTo>
                <a:lnTo>
                  <a:pt x="40" y="10"/>
                </a:lnTo>
                <a:lnTo>
                  <a:pt x="36" y="10"/>
                </a:lnTo>
                <a:lnTo>
                  <a:pt x="32" y="8"/>
                </a:lnTo>
                <a:lnTo>
                  <a:pt x="24" y="6"/>
                </a:lnTo>
                <a:lnTo>
                  <a:pt x="20" y="6"/>
                </a:lnTo>
                <a:lnTo>
                  <a:pt x="16" y="6"/>
                </a:lnTo>
                <a:lnTo>
                  <a:pt x="12" y="4"/>
                </a:lnTo>
                <a:lnTo>
                  <a:pt x="8" y="4"/>
                </a:lnTo>
                <a:lnTo>
                  <a:pt x="4" y="4"/>
                </a:lnTo>
                <a:lnTo>
                  <a:pt x="0" y="6"/>
                </a:lnTo>
                <a:lnTo>
                  <a:pt x="4" y="8"/>
                </a:lnTo>
                <a:lnTo>
                  <a:pt x="8" y="8"/>
                </a:lnTo>
                <a:lnTo>
                  <a:pt x="12" y="8"/>
                </a:lnTo>
                <a:lnTo>
                  <a:pt x="16" y="8"/>
                </a:lnTo>
                <a:lnTo>
                  <a:pt x="20" y="8"/>
                </a:lnTo>
                <a:lnTo>
                  <a:pt x="24" y="8"/>
                </a:lnTo>
                <a:lnTo>
                  <a:pt x="28" y="8"/>
                </a:lnTo>
                <a:lnTo>
                  <a:pt x="32" y="8"/>
                </a:lnTo>
                <a:lnTo>
                  <a:pt x="36" y="8"/>
                </a:lnTo>
                <a:lnTo>
                  <a:pt x="40" y="6"/>
                </a:lnTo>
                <a:lnTo>
                  <a:pt x="44" y="6"/>
                </a:lnTo>
                <a:lnTo>
                  <a:pt x="48" y="6"/>
                </a:lnTo>
                <a:lnTo>
                  <a:pt x="52" y="6"/>
                </a:lnTo>
                <a:lnTo>
                  <a:pt x="56" y="6"/>
                </a:lnTo>
                <a:lnTo>
                  <a:pt x="60" y="6"/>
                </a:lnTo>
                <a:lnTo>
                  <a:pt x="56" y="8"/>
                </a:lnTo>
                <a:lnTo>
                  <a:pt x="50" y="8"/>
                </a:lnTo>
                <a:lnTo>
                  <a:pt x="46" y="10"/>
                </a:lnTo>
                <a:lnTo>
                  <a:pt x="42" y="8"/>
                </a:lnTo>
                <a:lnTo>
                  <a:pt x="42" y="4"/>
                </a:lnTo>
                <a:lnTo>
                  <a:pt x="38" y="2"/>
                </a:lnTo>
                <a:lnTo>
                  <a:pt x="34" y="2"/>
                </a:lnTo>
                <a:lnTo>
                  <a:pt x="30" y="2"/>
                </a:lnTo>
                <a:lnTo>
                  <a:pt x="26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1651" name="Freeform 115"/>
          <p:cNvSpPr>
            <a:spLocks/>
          </p:cNvSpPr>
          <p:nvPr/>
        </p:nvSpPr>
        <p:spPr bwMode="auto">
          <a:xfrm>
            <a:off x="3146425" y="5854701"/>
            <a:ext cx="280988" cy="131762"/>
          </a:xfrm>
          <a:custGeom>
            <a:avLst/>
            <a:gdLst>
              <a:gd name="T0" fmla="*/ 78 w 161"/>
              <a:gd name="T1" fmla="*/ 4 h 73"/>
              <a:gd name="T2" fmla="*/ 86 w 161"/>
              <a:gd name="T3" fmla="*/ 6 h 73"/>
              <a:gd name="T4" fmla="*/ 86 w 161"/>
              <a:gd name="T5" fmla="*/ 4 h 73"/>
              <a:gd name="T6" fmla="*/ 78 w 161"/>
              <a:gd name="T7" fmla="*/ 4 h 73"/>
              <a:gd name="T8" fmla="*/ 84 w 161"/>
              <a:gd name="T9" fmla="*/ 0 h 73"/>
              <a:gd name="T10" fmla="*/ 92 w 161"/>
              <a:gd name="T11" fmla="*/ 2 h 73"/>
              <a:gd name="T12" fmla="*/ 100 w 161"/>
              <a:gd name="T13" fmla="*/ 0 h 73"/>
              <a:gd name="T14" fmla="*/ 108 w 161"/>
              <a:gd name="T15" fmla="*/ 0 h 73"/>
              <a:gd name="T16" fmla="*/ 116 w 161"/>
              <a:gd name="T17" fmla="*/ 0 h 73"/>
              <a:gd name="T18" fmla="*/ 124 w 161"/>
              <a:gd name="T19" fmla="*/ 0 h 73"/>
              <a:gd name="T20" fmla="*/ 132 w 161"/>
              <a:gd name="T21" fmla="*/ 2 h 73"/>
              <a:gd name="T22" fmla="*/ 140 w 161"/>
              <a:gd name="T23" fmla="*/ 2 h 73"/>
              <a:gd name="T24" fmla="*/ 148 w 161"/>
              <a:gd name="T25" fmla="*/ 0 h 73"/>
              <a:gd name="T26" fmla="*/ 156 w 161"/>
              <a:gd name="T27" fmla="*/ 2 h 73"/>
              <a:gd name="T28" fmla="*/ 160 w 161"/>
              <a:gd name="T29" fmla="*/ 6 h 73"/>
              <a:gd name="T30" fmla="*/ 158 w 161"/>
              <a:gd name="T31" fmla="*/ 14 h 73"/>
              <a:gd name="T32" fmla="*/ 156 w 161"/>
              <a:gd name="T33" fmla="*/ 22 h 73"/>
              <a:gd name="T34" fmla="*/ 152 w 161"/>
              <a:gd name="T35" fmla="*/ 30 h 73"/>
              <a:gd name="T36" fmla="*/ 148 w 161"/>
              <a:gd name="T37" fmla="*/ 38 h 73"/>
              <a:gd name="T38" fmla="*/ 146 w 161"/>
              <a:gd name="T39" fmla="*/ 48 h 73"/>
              <a:gd name="T40" fmla="*/ 144 w 161"/>
              <a:gd name="T41" fmla="*/ 56 h 73"/>
              <a:gd name="T42" fmla="*/ 142 w 161"/>
              <a:gd name="T43" fmla="*/ 64 h 73"/>
              <a:gd name="T44" fmla="*/ 140 w 161"/>
              <a:gd name="T45" fmla="*/ 72 h 73"/>
              <a:gd name="T46" fmla="*/ 132 w 161"/>
              <a:gd name="T47" fmla="*/ 70 h 73"/>
              <a:gd name="T48" fmla="*/ 124 w 161"/>
              <a:gd name="T49" fmla="*/ 70 h 73"/>
              <a:gd name="T50" fmla="*/ 116 w 161"/>
              <a:gd name="T51" fmla="*/ 70 h 73"/>
              <a:gd name="T52" fmla="*/ 108 w 161"/>
              <a:gd name="T53" fmla="*/ 70 h 73"/>
              <a:gd name="T54" fmla="*/ 100 w 161"/>
              <a:gd name="T55" fmla="*/ 72 h 73"/>
              <a:gd name="T56" fmla="*/ 92 w 161"/>
              <a:gd name="T57" fmla="*/ 72 h 73"/>
              <a:gd name="T58" fmla="*/ 84 w 161"/>
              <a:gd name="T59" fmla="*/ 72 h 73"/>
              <a:gd name="T60" fmla="*/ 76 w 161"/>
              <a:gd name="T61" fmla="*/ 72 h 73"/>
              <a:gd name="T62" fmla="*/ 68 w 161"/>
              <a:gd name="T63" fmla="*/ 72 h 73"/>
              <a:gd name="T64" fmla="*/ 60 w 161"/>
              <a:gd name="T65" fmla="*/ 72 h 73"/>
              <a:gd name="T66" fmla="*/ 52 w 161"/>
              <a:gd name="T67" fmla="*/ 72 h 73"/>
              <a:gd name="T68" fmla="*/ 44 w 161"/>
              <a:gd name="T69" fmla="*/ 72 h 73"/>
              <a:gd name="T70" fmla="*/ 36 w 161"/>
              <a:gd name="T71" fmla="*/ 72 h 73"/>
              <a:gd name="T72" fmla="*/ 28 w 161"/>
              <a:gd name="T73" fmla="*/ 70 h 73"/>
              <a:gd name="T74" fmla="*/ 20 w 161"/>
              <a:gd name="T75" fmla="*/ 70 h 73"/>
              <a:gd name="T76" fmla="*/ 12 w 161"/>
              <a:gd name="T77" fmla="*/ 70 h 73"/>
              <a:gd name="T78" fmla="*/ 4 w 161"/>
              <a:gd name="T79" fmla="*/ 70 h 73"/>
              <a:gd name="T80" fmla="*/ 4 w 161"/>
              <a:gd name="T81" fmla="*/ 66 h 73"/>
              <a:gd name="T82" fmla="*/ 12 w 161"/>
              <a:gd name="T83" fmla="*/ 64 h 73"/>
              <a:gd name="T84" fmla="*/ 18 w 161"/>
              <a:gd name="T85" fmla="*/ 58 h 73"/>
              <a:gd name="T86" fmla="*/ 26 w 161"/>
              <a:gd name="T87" fmla="*/ 52 h 73"/>
              <a:gd name="T88" fmla="*/ 32 w 161"/>
              <a:gd name="T89" fmla="*/ 46 h 73"/>
              <a:gd name="T90" fmla="*/ 36 w 161"/>
              <a:gd name="T91" fmla="*/ 40 h 73"/>
              <a:gd name="T92" fmla="*/ 44 w 161"/>
              <a:gd name="T93" fmla="*/ 34 h 73"/>
              <a:gd name="T94" fmla="*/ 50 w 161"/>
              <a:gd name="T95" fmla="*/ 28 h 73"/>
              <a:gd name="T96" fmla="*/ 56 w 161"/>
              <a:gd name="T97" fmla="*/ 22 h 73"/>
              <a:gd name="T98" fmla="*/ 60 w 161"/>
              <a:gd name="T99" fmla="*/ 16 h 73"/>
              <a:gd name="T100" fmla="*/ 66 w 161"/>
              <a:gd name="T101" fmla="*/ 12 h 73"/>
              <a:gd name="T102" fmla="*/ 72 w 161"/>
              <a:gd name="T103" fmla="*/ 8 h 73"/>
              <a:gd name="T104" fmla="*/ 80 w 161"/>
              <a:gd name="T105" fmla="*/ 4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1" h="73">
                <a:moveTo>
                  <a:pt x="74" y="4"/>
                </a:moveTo>
                <a:lnTo>
                  <a:pt x="78" y="4"/>
                </a:lnTo>
                <a:lnTo>
                  <a:pt x="82" y="4"/>
                </a:lnTo>
                <a:lnTo>
                  <a:pt x="86" y="6"/>
                </a:lnTo>
                <a:lnTo>
                  <a:pt x="90" y="6"/>
                </a:lnTo>
                <a:lnTo>
                  <a:pt x="86" y="4"/>
                </a:lnTo>
                <a:lnTo>
                  <a:pt x="82" y="4"/>
                </a:lnTo>
                <a:lnTo>
                  <a:pt x="78" y="4"/>
                </a:lnTo>
                <a:lnTo>
                  <a:pt x="80" y="0"/>
                </a:lnTo>
                <a:lnTo>
                  <a:pt x="84" y="0"/>
                </a:lnTo>
                <a:lnTo>
                  <a:pt x="88" y="0"/>
                </a:lnTo>
                <a:lnTo>
                  <a:pt x="92" y="2"/>
                </a:lnTo>
                <a:lnTo>
                  <a:pt x="96" y="2"/>
                </a:lnTo>
                <a:lnTo>
                  <a:pt x="100" y="0"/>
                </a:lnTo>
                <a:lnTo>
                  <a:pt x="104" y="0"/>
                </a:lnTo>
                <a:lnTo>
                  <a:pt x="108" y="0"/>
                </a:lnTo>
                <a:lnTo>
                  <a:pt x="112" y="0"/>
                </a:lnTo>
                <a:lnTo>
                  <a:pt x="116" y="0"/>
                </a:lnTo>
                <a:lnTo>
                  <a:pt x="120" y="0"/>
                </a:lnTo>
                <a:lnTo>
                  <a:pt x="124" y="0"/>
                </a:lnTo>
                <a:lnTo>
                  <a:pt x="128" y="0"/>
                </a:lnTo>
                <a:lnTo>
                  <a:pt x="132" y="2"/>
                </a:lnTo>
                <a:lnTo>
                  <a:pt x="136" y="2"/>
                </a:lnTo>
                <a:lnTo>
                  <a:pt x="140" y="2"/>
                </a:lnTo>
                <a:lnTo>
                  <a:pt x="144" y="2"/>
                </a:lnTo>
                <a:lnTo>
                  <a:pt x="148" y="0"/>
                </a:lnTo>
                <a:lnTo>
                  <a:pt x="152" y="0"/>
                </a:lnTo>
                <a:lnTo>
                  <a:pt x="156" y="2"/>
                </a:lnTo>
                <a:lnTo>
                  <a:pt x="160" y="2"/>
                </a:lnTo>
                <a:lnTo>
                  <a:pt x="160" y="6"/>
                </a:lnTo>
                <a:lnTo>
                  <a:pt x="158" y="10"/>
                </a:lnTo>
                <a:lnTo>
                  <a:pt x="158" y="14"/>
                </a:lnTo>
                <a:lnTo>
                  <a:pt x="156" y="18"/>
                </a:lnTo>
                <a:lnTo>
                  <a:pt x="156" y="22"/>
                </a:lnTo>
                <a:lnTo>
                  <a:pt x="154" y="26"/>
                </a:lnTo>
                <a:lnTo>
                  <a:pt x="152" y="30"/>
                </a:lnTo>
                <a:lnTo>
                  <a:pt x="150" y="34"/>
                </a:lnTo>
                <a:lnTo>
                  <a:pt x="148" y="38"/>
                </a:lnTo>
                <a:lnTo>
                  <a:pt x="148" y="44"/>
                </a:lnTo>
                <a:lnTo>
                  <a:pt x="146" y="48"/>
                </a:lnTo>
                <a:lnTo>
                  <a:pt x="144" y="52"/>
                </a:lnTo>
                <a:lnTo>
                  <a:pt x="144" y="56"/>
                </a:lnTo>
                <a:lnTo>
                  <a:pt x="144" y="60"/>
                </a:lnTo>
                <a:lnTo>
                  <a:pt x="142" y="64"/>
                </a:lnTo>
                <a:lnTo>
                  <a:pt x="142" y="68"/>
                </a:lnTo>
                <a:lnTo>
                  <a:pt x="140" y="72"/>
                </a:lnTo>
                <a:lnTo>
                  <a:pt x="136" y="72"/>
                </a:lnTo>
                <a:lnTo>
                  <a:pt x="132" y="70"/>
                </a:lnTo>
                <a:lnTo>
                  <a:pt x="128" y="70"/>
                </a:lnTo>
                <a:lnTo>
                  <a:pt x="124" y="70"/>
                </a:lnTo>
                <a:lnTo>
                  <a:pt x="120" y="70"/>
                </a:lnTo>
                <a:lnTo>
                  <a:pt x="116" y="70"/>
                </a:lnTo>
                <a:lnTo>
                  <a:pt x="112" y="70"/>
                </a:lnTo>
                <a:lnTo>
                  <a:pt x="108" y="70"/>
                </a:lnTo>
                <a:lnTo>
                  <a:pt x="104" y="70"/>
                </a:lnTo>
                <a:lnTo>
                  <a:pt x="100" y="72"/>
                </a:lnTo>
                <a:lnTo>
                  <a:pt x="96" y="72"/>
                </a:lnTo>
                <a:lnTo>
                  <a:pt x="92" y="72"/>
                </a:lnTo>
                <a:lnTo>
                  <a:pt x="88" y="72"/>
                </a:lnTo>
                <a:lnTo>
                  <a:pt x="84" y="72"/>
                </a:lnTo>
                <a:lnTo>
                  <a:pt x="80" y="72"/>
                </a:lnTo>
                <a:lnTo>
                  <a:pt x="76" y="72"/>
                </a:lnTo>
                <a:lnTo>
                  <a:pt x="72" y="72"/>
                </a:lnTo>
                <a:lnTo>
                  <a:pt x="68" y="72"/>
                </a:lnTo>
                <a:lnTo>
                  <a:pt x="64" y="72"/>
                </a:lnTo>
                <a:lnTo>
                  <a:pt x="60" y="72"/>
                </a:lnTo>
                <a:lnTo>
                  <a:pt x="56" y="72"/>
                </a:lnTo>
                <a:lnTo>
                  <a:pt x="52" y="72"/>
                </a:lnTo>
                <a:lnTo>
                  <a:pt x="48" y="72"/>
                </a:lnTo>
                <a:lnTo>
                  <a:pt x="44" y="72"/>
                </a:lnTo>
                <a:lnTo>
                  <a:pt x="40" y="72"/>
                </a:lnTo>
                <a:lnTo>
                  <a:pt x="36" y="72"/>
                </a:lnTo>
                <a:lnTo>
                  <a:pt x="32" y="72"/>
                </a:lnTo>
                <a:lnTo>
                  <a:pt x="28" y="70"/>
                </a:lnTo>
                <a:lnTo>
                  <a:pt x="24" y="70"/>
                </a:lnTo>
                <a:lnTo>
                  <a:pt x="20" y="70"/>
                </a:lnTo>
                <a:lnTo>
                  <a:pt x="16" y="70"/>
                </a:lnTo>
                <a:lnTo>
                  <a:pt x="12" y="70"/>
                </a:lnTo>
                <a:lnTo>
                  <a:pt x="8" y="70"/>
                </a:lnTo>
                <a:lnTo>
                  <a:pt x="4" y="70"/>
                </a:lnTo>
                <a:lnTo>
                  <a:pt x="0" y="70"/>
                </a:lnTo>
                <a:lnTo>
                  <a:pt x="4" y="66"/>
                </a:lnTo>
                <a:lnTo>
                  <a:pt x="8" y="66"/>
                </a:lnTo>
                <a:lnTo>
                  <a:pt x="12" y="64"/>
                </a:lnTo>
                <a:lnTo>
                  <a:pt x="14" y="60"/>
                </a:lnTo>
                <a:lnTo>
                  <a:pt x="18" y="58"/>
                </a:lnTo>
                <a:lnTo>
                  <a:pt x="22" y="54"/>
                </a:lnTo>
                <a:lnTo>
                  <a:pt x="26" y="52"/>
                </a:lnTo>
                <a:lnTo>
                  <a:pt x="28" y="48"/>
                </a:lnTo>
                <a:lnTo>
                  <a:pt x="32" y="46"/>
                </a:lnTo>
                <a:lnTo>
                  <a:pt x="32" y="42"/>
                </a:lnTo>
                <a:lnTo>
                  <a:pt x="36" y="40"/>
                </a:lnTo>
                <a:lnTo>
                  <a:pt x="40" y="38"/>
                </a:lnTo>
                <a:lnTo>
                  <a:pt x="44" y="34"/>
                </a:lnTo>
                <a:lnTo>
                  <a:pt x="48" y="32"/>
                </a:lnTo>
                <a:lnTo>
                  <a:pt x="50" y="28"/>
                </a:lnTo>
                <a:lnTo>
                  <a:pt x="54" y="26"/>
                </a:lnTo>
                <a:lnTo>
                  <a:pt x="56" y="22"/>
                </a:lnTo>
                <a:lnTo>
                  <a:pt x="56" y="18"/>
                </a:lnTo>
                <a:lnTo>
                  <a:pt x="60" y="16"/>
                </a:lnTo>
                <a:lnTo>
                  <a:pt x="62" y="12"/>
                </a:lnTo>
                <a:lnTo>
                  <a:pt x="66" y="12"/>
                </a:lnTo>
                <a:lnTo>
                  <a:pt x="68" y="8"/>
                </a:lnTo>
                <a:lnTo>
                  <a:pt x="72" y="8"/>
                </a:lnTo>
                <a:lnTo>
                  <a:pt x="76" y="6"/>
                </a:lnTo>
                <a:lnTo>
                  <a:pt x="80" y="4"/>
                </a:lnTo>
                <a:lnTo>
                  <a:pt x="74" y="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1652" name="Freeform 116"/>
          <p:cNvSpPr>
            <a:spLocks/>
          </p:cNvSpPr>
          <p:nvPr/>
        </p:nvSpPr>
        <p:spPr bwMode="auto">
          <a:xfrm>
            <a:off x="3248025" y="5865816"/>
            <a:ext cx="50800" cy="109537"/>
          </a:xfrm>
          <a:custGeom>
            <a:avLst/>
            <a:gdLst>
              <a:gd name="T0" fmla="*/ 20 w 29"/>
              <a:gd name="T1" fmla="*/ 2 h 61"/>
              <a:gd name="T2" fmla="*/ 18 w 29"/>
              <a:gd name="T3" fmla="*/ 6 h 61"/>
              <a:gd name="T4" fmla="*/ 16 w 29"/>
              <a:gd name="T5" fmla="*/ 10 h 61"/>
              <a:gd name="T6" fmla="*/ 16 w 29"/>
              <a:gd name="T7" fmla="*/ 14 h 61"/>
              <a:gd name="T8" fmla="*/ 14 w 29"/>
              <a:gd name="T9" fmla="*/ 18 h 61"/>
              <a:gd name="T10" fmla="*/ 12 w 29"/>
              <a:gd name="T11" fmla="*/ 22 h 61"/>
              <a:gd name="T12" fmla="*/ 12 w 29"/>
              <a:gd name="T13" fmla="*/ 26 h 61"/>
              <a:gd name="T14" fmla="*/ 10 w 29"/>
              <a:gd name="T15" fmla="*/ 30 h 61"/>
              <a:gd name="T16" fmla="*/ 8 w 29"/>
              <a:gd name="T17" fmla="*/ 34 h 61"/>
              <a:gd name="T18" fmla="*/ 6 w 29"/>
              <a:gd name="T19" fmla="*/ 38 h 61"/>
              <a:gd name="T20" fmla="*/ 6 w 29"/>
              <a:gd name="T21" fmla="*/ 42 h 61"/>
              <a:gd name="T22" fmla="*/ 4 w 29"/>
              <a:gd name="T23" fmla="*/ 46 h 61"/>
              <a:gd name="T24" fmla="*/ 2 w 29"/>
              <a:gd name="T25" fmla="*/ 50 h 61"/>
              <a:gd name="T26" fmla="*/ 0 w 29"/>
              <a:gd name="T27" fmla="*/ 54 h 61"/>
              <a:gd name="T28" fmla="*/ 0 w 29"/>
              <a:gd name="T29" fmla="*/ 58 h 61"/>
              <a:gd name="T30" fmla="*/ 4 w 29"/>
              <a:gd name="T31" fmla="*/ 60 h 61"/>
              <a:gd name="T32" fmla="*/ 8 w 29"/>
              <a:gd name="T33" fmla="*/ 60 h 61"/>
              <a:gd name="T34" fmla="*/ 10 w 29"/>
              <a:gd name="T35" fmla="*/ 56 h 61"/>
              <a:gd name="T36" fmla="*/ 10 w 29"/>
              <a:gd name="T37" fmla="*/ 52 h 61"/>
              <a:gd name="T38" fmla="*/ 12 w 29"/>
              <a:gd name="T39" fmla="*/ 48 h 61"/>
              <a:gd name="T40" fmla="*/ 14 w 29"/>
              <a:gd name="T41" fmla="*/ 44 h 61"/>
              <a:gd name="T42" fmla="*/ 16 w 29"/>
              <a:gd name="T43" fmla="*/ 40 h 61"/>
              <a:gd name="T44" fmla="*/ 18 w 29"/>
              <a:gd name="T45" fmla="*/ 36 h 61"/>
              <a:gd name="T46" fmla="*/ 20 w 29"/>
              <a:gd name="T47" fmla="*/ 32 h 61"/>
              <a:gd name="T48" fmla="*/ 20 w 29"/>
              <a:gd name="T49" fmla="*/ 28 h 61"/>
              <a:gd name="T50" fmla="*/ 20 w 29"/>
              <a:gd name="T51" fmla="*/ 24 h 61"/>
              <a:gd name="T52" fmla="*/ 22 w 29"/>
              <a:gd name="T53" fmla="*/ 20 h 61"/>
              <a:gd name="T54" fmla="*/ 24 w 29"/>
              <a:gd name="T55" fmla="*/ 16 h 61"/>
              <a:gd name="T56" fmla="*/ 28 w 29"/>
              <a:gd name="T57" fmla="*/ 14 h 61"/>
              <a:gd name="T58" fmla="*/ 28 w 29"/>
              <a:gd name="T59" fmla="*/ 10 h 61"/>
              <a:gd name="T60" fmla="*/ 28 w 29"/>
              <a:gd name="T61" fmla="*/ 6 h 61"/>
              <a:gd name="T62" fmla="*/ 28 w 29"/>
              <a:gd name="T63" fmla="*/ 2 h 61"/>
              <a:gd name="T64" fmla="*/ 24 w 29"/>
              <a:gd name="T65" fmla="*/ 2 h 61"/>
              <a:gd name="T66" fmla="*/ 20 w 29"/>
              <a:gd name="T67" fmla="*/ 0 h 61"/>
              <a:gd name="T68" fmla="*/ 16 w 29"/>
              <a:gd name="T69" fmla="*/ 0 h 61"/>
              <a:gd name="T70" fmla="*/ 20 w 29"/>
              <a:gd name="T71" fmla="*/ 2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9" h="61">
                <a:moveTo>
                  <a:pt x="20" y="2"/>
                </a:moveTo>
                <a:lnTo>
                  <a:pt x="18" y="6"/>
                </a:lnTo>
                <a:lnTo>
                  <a:pt x="16" y="10"/>
                </a:lnTo>
                <a:lnTo>
                  <a:pt x="16" y="14"/>
                </a:lnTo>
                <a:lnTo>
                  <a:pt x="14" y="18"/>
                </a:lnTo>
                <a:lnTo>
                  <a:pt x="12" y="22"/>
                </a:lnTo>
                <a:lnTo>
                  <a:pt x="12" y="26"/>
                </a:lnTo>
                <a:lnTo>
                  <a:pt x="10" y="30"/>
                </a:lnTo>
                <a:lnTo>
                  <a:pt x="8" y="34"/>
                </a:lnTo>
                <a:lnTo>
                  <a:pt x="6" y="38"/>
                </a:lnTo>
                <a:lnTo>
                  <a:pt x="6" y="42"/>
                </a:lnTo>
                <a:lnTo>
                  <a:pt x="4" y="46"/>
                </a:lnTo>
                <a:lnTo>
                  <a:pt x="2" y="50"/>
                </a:lnTo>
                <a:lnTo>
                  <a:pt x="0" y="54"/>
                </a:lnTo>
                <a:lnTo>
                  <a:pt x="0" y="58"/>
                </a:lnTo>
                <a:lnTo>
                  <a:pt x="4" y="60"/>
                </a:lnTo>
                <a:lnTo>
                  <a:pt x="8" y="60"/>
                </a:lnTo>
                <a:lnTo>
                  <a:pt x="10" y="56"/>
                </a:lnTo>
                <a:lnTo>
                  <a:pt x="10" y="52"/>
                </a:lnTo>
                <a:lnTo>
                  <a:pt x="12" y="48"/>
                </a:lnTo>
                <a:lnTo>
                  <a:pt x="14" y="44"/>
                </a:lnTo>
                <a:lnTo>
                  <a:pt x="16" y="40"/>
                </a:lnTo>
                <a:lnTo>
                  <a:pt x="18" y="36"/>
                </a:lnTo>
                <a:lnTo>
                  <a:pt x="20" y="32"/>
                </a:lnTo>
                <a:lnTo>
                  <a:pt x="20" y="28"/>
                </a:lnTo>
                <a:lnTo>
                  <a:pt x="20" y="24"/>
                </a:lnTo>
                <a:lnTo>
                  <a:pt x="22" y="20"/>
                </a:lnTo>
                <a:lnTo>
                  <a:pt x="24" y="16"/>
                </a:lnTo>
                <a:lnTo>
                  <a:pt x="28" y="14"/>
                </a:lnTo>
                <a:lnTo>
                  <a:pt x="28" y="10"/>
                </a:lnTo>
                <a:lnTo>
                  <a:pt x="28" y="6"/>
                </a:lnTo>
                <a:lnTo>
                  <a:pt x="28" y="2"/>
                </a:lnTo>
                <a:lnTo>
                  <a:pt x="24" y="2"/>
                </a:lnTo>
                <a:lnTo>
                  <a:pt x="20" y="0"/>
                </a:lnTo>
                <a:lnTo>
                  <a:pt x="16" y="0"/>
                </a:lnTo>
                <a:lnTo>
                  <a:pt x="20" y="2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1653" name="Freeform 117"/>
          <p:cNvSpPr>
            <a:spLocks/>
          </p:cNvSpPr>
          <p:nvPr/>
        </p:nvSpPr>
        <p:spPr bwMode="auto">
          <a:xfrm>
            <a:off x="3346450" y="5868991"/>
            <a:ext cx="46038" cy="106362"/>
          </a:xfrm>
          <a:custGeom>
            <a:avLst/>
            <a:gdLst>
              <a:gd name="T0" fmla="*/ 26 w 27"/>
              <a:gd name="T1" fmla="*/ 2 h 59"/>
              <a:gd name="T2" fmla="*/ 24 w 27"/>
              <a:gd name="T3" fmla="*/ 6 h 59"/>
              <a:gd name="T4" fmla="*/ 22 w 27"/>
              <a:gd name="T5" fmla="*/ 10 h 59"/>
              <a:gd name="T6" fmla="*/ 20 w 27"/>
              <a:gd name="T7" fmla="*/ 14 h 59"/>
              <a:gd name="T8" fmla="*/ 20 w 27"/>
              <a:gd name="T9" fmla="*/ 18 h 59"/>
              <a:gd name="T10" fmla="*/ 18 w 27"/>
              <a:gd name="T11" fmla="*/ 22 h 59"/>
              <a:gd name="T12" fmla="*/ 18 w 27"/>
              <a:gd name="T13" fmla="*/ 26 h 59"/>
              <a:gd name="T14" fmla="*/ 16 w 27"/>
              <a:gd name="T15" fmla="*/ 30 h 59"/>
              <a:gd name="T16" fmla="*/ 16 w 27"/>
              <a:gd name="T17" fmla="*/ 34 h 59"/>
              <a:gd name="T18" fmla="*/ 16 w 27"/>
              <a:gd name="T19" fmla="*/ 38 h 59"/>
              <a:gd name="T20" fmla="*/ 16 w 27"/>
              <a:gd name="T21" fmla="*/ 42 h 59"/>
              <a:gd name="T22" fmla="*/ 14 w 27"/>
              <a:gd name="T23" fmla="*/ 46 h 59"/>
              <a:gd name="T24" fmla="*/ 12 w 27"/>
              <a:gd name="T25" fmla="*/ 50 h 59"/>
              <a:gd name="T26" fmla="*/ 12 w 27"/>
              <a:gd name="T27" fmla="*/ 54 h 59"/>
              <a:gd name="T28" fmla="*/ 8 w 27"/>
              <a:gd name="T29" fmla="*/ 56 h 59"/>
              <a:gd name="T30" fmla="*/ 4 w 27"/>
              <a:gd name="T31" fmla="*/ 58 h 59"/>
              <a:gd name="T32" fmla="*/ 0 w 27"/>
              <a:gd name="T33" fmla="*/ 58 h 59"/>
              <a:gd name="T34" fmla="*/ 0 w 27"/>
              <a:gd name="T35" fmla="*/ 54 h 59"/>
              <a:gd name="T36" fmla="*/ 4 w 27"/>
              <a:gd name="T37" fmla="*/ 52 h 59"/>
              <a:gd name="T38" fmla="*/ 6 w 27"/>
              <a:gd name="T39" fmla="*/ 48 h 59"/>
              <a:gd name="T40" fmla="*/ 6 w 27"/>
              <a:gd name="T41" fmla="*/ 44 h 59"/>
              <a:gd name="T42" fmla="*/ 6 w 27"/>
              <a:gd name="T43" fmla="*/ 40 h 59"/>
              <a:gd name="T44" fmla="*/ 10 w 27"/>
              <a:gd name="T45" fmla="*/ 36 h 59"/>
              <a:gd name="T46" fmla="*/ 12 w 27"/>
              <a:gd name="T47" fmla="*/ 32 h 59"/>
              <a:gd name="T48" fmla="*/ 14 w 27"/>
              <a:gd name="T49" fmla="*/ 28 h 59"/>
              <a:gd name="T50" fmla="*/ 14 w 27"/>
              <a:gd name="T51" fmla="*/ 24 h 59"/>
              <a:gd name="T52" fmla="*/ 16 w 27"/>
              <a:gd name="T53" fmla="*/ 20 h 59"/>
              <a:gd name="T54" fmla="*/ 18 w 27"/>
              <a:gd name="T55" fmla="*/ 16 h 59"/>
              <a:gd name="T56" fmla="*/ 20 w 27"/>
              <a:gd name="T57" fmla="*/ 12 h 59"/>
              <a:gd name="T58" fmla="*/ 20 w 27"/>
              <a:gd name="T59" fmla="*/ 8 h 59"/>
              <a:gd name="T60" fmla="*/ 22 w 27"/>
              <a:gd name="T61" fmla="*/ 4 h 59"/>
              <a:gd name="T62" fmla="*/ 22 w 27"/>
              <a:gd name="T63" fmla="*/ 0 h 59"/>
              <a:gd name="T64" fmla="*/ 26 w 27"/>
              <a:gd name="T65" fmla="*/ 0 h 59"/>
              <a:gd name="T66" fmla="*/ 26 w 27"/>
              <a:gd name="T67" fmla="*/ 2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59">
                <a:moveTo>
                  <a:pt x="26" y="2"/>
                </a:moveTo>
                <a:lnTo>
                  <a:pt x="24" y="6"/>
                </a:lnTo>
                <a:lnTo>
                  <a:pt x="22" y="10"/>
                </a:lnTo>
                <a:lnTo>
                  <a:pt x="20" y="14"/>
                </a:lnTo>
                <a:lnTo>
                  <a:pt x="20" y="18"/>
                </a:lnTo>
                <a:lnTo>
                  <a:pt x="18" y="22"/>
                </a:lnTo>
                <a:lnTo>
                  <a:pt x="18" y="26"/>
                </a:lnTo>
                <a:lnTo>
                  <a:pt x="16" y="30"/>
                </a:lnTo>
                <a:lnTo>
                  <a:pt x="16" y="34"/>
                </a:lnTo>
                <a:lnTo>
                  <a:pt x="16" y="38"/>
                </a:lnTo>
                <a:lnTo>
                  <a:pt x="16" y="42"/>
                </a:lnTo>
                <a:lnTo>
                  <a:pt x="14" y="46"/>
                </a:lnTo>
                <a:lnTo>
                  <a:pt x="12" y="50"/>
                </a:lnTo>
                <a:lnTo>
                  <a:pt x="12" y="54"/>
                </a:lnTo>
                <a:lnTo>
                  <a:pt x="8" y="56"/>
                </a:lnTo>
                <a:lnTo>
                  <a:pt x="4" y="58"/>
                </a:lnTo>
                <a:lnTo>
                  <a:pt x="0" y="58"/>
                </a:lnTo>
                <a:lnTo>
                  <a:pt x="0" y="54"/>
                </a:lnTo>
                <a:lnTo>
                  <a:pt x="4" y="52"/>
                </a:lnTo>
                <a:lnTo>
                  <a:pt x="6" y="48"/>
                </a:lnTo>
                <a:lnTo>
                  <a:pt x="6" y="44"/>
                </a:lnTo>
                <a:lnTo>
                  <a:pt x="6" y="40"/>
                </a:lnTo>
                <a:lnTo>
                  <a:pt x="10" y="36"/>
                </a:lnTo>
                <a:lnTo>
                  <a:pt x="12" y="32"/>
                </a:lnTo>
                <a:lnTo>
                  <a:pt x="14" y="28"/>
                </a:lnTo>
                <a:lnTo>
                  <a:pt x="14" y="24"/>
                </a:lnTo>
                <a:lnTo>
                  <a:pt x="16" y="20"/>
                </a:lnTo>
                <a:lnTo>
                  <a:pt x="18" y="16"/>
                </a:lnTo>
                <a:lnTo>
                  <a:pt x="20" y="12"/>
                </a:lnTo>
                <a:lnTo>
                  <a:pt x="20" y="8"/>
                </a:lnTo>
                <a:lnTo>
                  <a:pt x="22" y="4"/>
                </a:lnTo>
                <a:lnTo>
                  <a:pt x="22" y="0"/>
                </a:lnTo>
                <a:lnTo>
                  <a:pt x="26" y="0"/>
                </a:lnTo>
                <a:lnTo>
                  <a:pt x="26" y="2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1654" name="Freeform 118"/>
          <p:cNvSpPr>
            <a:spLocks/>
          </p:cNvSpPr>
          <p:nvPr/>
        </p:nvSpPr>
        <p:spPr bwMode="auto">
          <a:xfrm>
            <a:off x="3300414" y="5872166"/>
            <a:ext cx="44450" cy="109537"/>
          </a:xfrm>
          <a:custGeom>
            <a:avLst/>
            <a:gdLst>
              <a:gd name="T0" fmla="*/ 24 w 25"/>
              <a:gd name="T1" fmla="*/ 0 h 61"/>
              <a:gd name="T2" fmla="*/ 24 w 25"/>
              <a:gd name="T3" fmla="*/ 4 h 61"/>
              <a:gd name="T4" fmla="*/ 24 w 25"/>
              <a:gd name="T5" fmla="*/ 8 h 61"/>
              <a:gd name="T6" fmla="*/ 22 w 25"/>
              <a:gd name="T7" fmla="*/ 12 h 61"/>
              <a:gd name="T8" fmla="*/ 20 w 25"/>
              <a:gd name="T9" fmla="*/ 16 h 61"/>
              <a:gd name="T10" fmla="*/ 20 w 25"/>
              <a:gd name="T11" fmla="*/ 20 h 61"/>
              <a:gd name="T12" fmla="*/ 18 w 25"/>
              <a:gd name="T13" fmla="*/ 24 h 61"/>
              <a:gd name="T14" fmla="*/ 18 w 25"/>
              <a:gd name="T15" fmla="*/ 28 h 61"/>
              <a:gd name="T16" fmla="*/ 18 w 25"/>
              <a:gd name="T17" fmla="*/ 32 h 61"/>
              <a:gd name="T18" fmla="*/ 14 w 25"/>
              <a:gd name="T19" fmla="*/ 36 h 61"/>
              <a:gd name="T20" fmla="*/ 12 w 25"/>
              <a:gd name="T21" fmla="*/ 40 h 61"/>
              <a:gd name="T22" fmla="*/ 12 w 25"/>
              <a:gd name="T23" fmla="*/ 44 h 61"/>
              <a:gd name="T24" fmla="*/ 12 w 25"/>
              <a:gd name="T25" fmla="*/ 48 h 61"/>
              <a:gd name="T26" fmla="*/ 10 w 25"/>
              <a:gd name="T27" fmla="*/ 52 h 61"/>
              <a:gd name="T28" fmla="*/ 6 w 25"/>
              <a:gd name="T29" fmla="*/ 54 h 61"/>
              <a:gd name="T30" fmla="*/ 6 w 25"/>
              <a:gd name="T31" fmla="*/ 58 h 61"/>
              <a:gd name="T32" fmla="*/ 2 w 25"/>
              <a:gd name="T33" fmla="*/ 60 h 61"/>
              <a:gd name="T34" fmla="*/ 0 w 25"/>
              <a:gd name="T35" fmla="*/ 56 h 61"/>
              <a:gd name="T36" fmla="*/ 2 w 25"/>
              <a:gd name="T37" fmla="*/ 52 h 61"/>
              <a:gd name="T38" fmla="*/ 4 w 25"/>
              <a:gd name="T39" fmla="*/ 48 h 61"/>
              <a:gd name="T40" fmla="*/ 6 w 25"/>
              <a:gd name="T41" fmla="*/ 44 h 61"/>
              <a:gd name="T42" fmla="*/ 6 w 25"/>
              <a:gd name="T43" fmla="*/ 40 h 61"/>
              <a:gd name="T44" fmla="*/ 8 w 25"/>
              <a:gd name="T45" fmla="*/ 36 h 61"/>
              <a:gd name="T46" fmla="*/ 10 w 25"/>
              <a:gd name="T47" fmla="*/ 32 h 61"/>
              <a:gd name="T48" fmla="*/ 10 w 25"/>
              <a:gd name="T49" fmla="*/ 28 h 61"/>
              <a:gd name="T50" fmla="*/ 14 w 25"/>
              <a:gd name="T51" fmla="*/ 24 h 61"/>
              <a:gd name="T52" fmla="*/ 14 w 25"/>
              <a:gd name="T53" fmla="*/ 20 h 61"/>
              <a:gd name="T54" fmla="*/ 16 w 25"/>
              <a:gd name="T55" fmla="*/ 16 h 61"/>
              <a:gd name="T56" fmla="*/ 18 w 25"/>
              <a:gd name="T57" fmla="*/ 12 h 61"/>
              <a:gd name="T58" fmla="*/ 18 w 25"/>
              <a:gd name="T59" fmla="*/ 8 h 61"/>
              <a:gd name="T60" fmla="*/ 20 w 25"/>
              <a:gd name="T61" fmla="*/ 4 h 61"/>
              <a:gd name="T62" fmla="*/ 22 w 25"/>
              <a:gd name="T63" fmla="*/ 0 h 61"/>
              <a:gd name="T64" fmla="*/ 24 w 25"/>
              <a:gd name="T65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61">
                <a:moveTo>
                  <a:pt x="24" y="0"/>
                </a:moveTo>
                <a:lnTo>
                  <a:pt x="24" y="4"/>
                </a:lnTo>
                <a:lnTo>
                  <a:pt x="24" y="8"/>
                </a:lnTo>
                <a:lnTo>
                  <a:pt x="22" y="12"/>
                </a:lnTo>
                <a:lnTo>
                  <a:pt x="20" y="16"/>
                </a:lnTo>
                <a:lnTo>
                  <a:pt x="20" y="20"/>
                </a:lnTo>
                <a:lnTo>
                  <a:pt x="18" y="24"/>
                </a:lnTo>
                <a:lnTo>
                  <a:pt x="18" y="28"/>
                </a:lnTo>
                <a:lnTo>
                  <a:pt x="18" y="32"/>
                </a:lnTo>
                <a:lnTo>
                  <a:pt x="14" y="36"/>
                </a:lnTo>
                <a:lnTo>
                  <a:pt x="12" y="40"/>
                </a:lnTo>
                <a:lnTo>
                  <a:pt x="12" y="44"/>
                </a:lnTo>
                <a:lnTo>
                  <a:pt x="12" y="48"/>
                </a:lnTo>
                <a:lnTo>
                  <a:pt x="10" y="52"/>
                </a:lnTo>
                <a:lnTo>
                  <a:pt x="6" y="54"/>
                </a:lnTo>
                <a:lnTo>
                  <a:pt x="6" y="58"/>
                </a:lnTo>
                <a:lnTo>
                  <a:pt x="2" y="60"/>
                </a:lnTo>
                <a:lnTo>
                  <a:pt x="0" y="56"/>
                </a:lnTo>
                <a:lnTo>
                  <a:pt x="2" y="52"/>
                </a:lnTo>
                <a:lnTo>
                  <a:pt x="4" y="48"/>
                </a:lnTo>
                <a:lnTo>
                  <a:pt x="6" y="44"/>
                </a:lnTo>
                <a:lnTo>
                  <a:pt x="6" y="40"/>
                </a:lnTo>
                <a:lnTo>
                  <a:pt x="8" y="36"/>
                </a:lnTo>
                <a:lnTo>
                  <a:pt x="10" y="32"/>
                </a:lnTo>
                <a:lnTo>
                  <a:pt x="10" y="28"/>
                </a:lnTo>
                <a:lnTo>
                  <a:pt x="14" y="24"/>
                </a:lnTo>
                <a:lnTo>
                  <a:pt x="14" y="20"/>
                </a:lnTo>
                <a:lnTo>
                  <a:pt x="16" y="16"/>
                </a:lnTo>
                <a:lnTo>
                  <a:pt x="18" y="12"/>
                </a:lnTo>
                <a:lnTo>
                  <a:pt x="18" y="8"/>
                </a:lnTo>
                <a:lnTo>
                  <a:pt x="20" y="4"/>
                </a:lnTo>
                <a:lnTo>
                  <a:pt x="22" y="0"/>
                </a:lnTo>
                <a:lnTo>
                  <a:pt x="24" y="0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1655" name="Freeform 119"/>
          <p:cNvSpPr>
            <a:spLocks/>
          </p:cNvSpPr>
          <p:nvPr/>
        </p:nvSpPr>
        <p:spPr bwMode="auto">
          <a:xfrm>
            <a:off x="1500189" y="5081588"/>
            <a:ext cx="650876" cy="515938"/>
          </a:xfrm>
          <a:custGeom>
            <a:avLst/>
            <a:gdLst>
              <a:gd name="T0" fmla="*/ 210 w 373"/>
              <a:gd name="T1" fmla="*/ 10 h 287"/>
              <a:gd name="T2" fmla="*/ 228 w 373"/>
              <a:gd name="T3" fmla="*/ 14 h 287"/>
              <a:gd name="T4" fmla="*/ 254 w 373"/>
              <a:gd name="T5" fmla="*/ 22 h 287"/>
              <a:gd name="T6" fmla="*/ 272 w 373"/>
              <a:gd name="T7" fmla="*/ 32 h 287"/>
              <a:gd name="T8" fmla="*/ 284 w 373"/>
              <a:gd name="T9" fmla="*/ 48 h 287"/>
              <a:gd name="T10" fmla="*/ 294 w 373"/>
              <a:gd name="T11" fmla="*/ 62 h 287"/>
              <a:gd name="T12" fmla="*/ 300 w 373"/>
              <a:gd name="T13" fmla="*/ 80 h 287"/>
              <a:gd name="T14" fmla="*/ 312 w 373"/>
              <a:gd name="T15" fmla="*/ 94 h 287"/>
              <a:gd name="T16" fmla="*/ 328 w 373"/>
              <a:gd name="T17" fmla="*/ 106 h 287"/>
              <a:gd name="T18" fmla="*/ 344 w 373"/>
              <a:gd name="T19" fmla="*/ 120 h 287"/>
              <a:gd name="T20" fmla="*/ 354 w 373"/>
              <a:gd name="T21" fmla="*/ 136 h 287"/>
              <a:gd name="T22" fmla="*/ 368 w 373"/>
              <a:gd name="T23" fmla="*/ 148 h 287"/>
              <a:gd name="T24" fmla="*/ 372 w 373"/>
              <a:gd name="T25" fmla="*/ 162 h 287"/>
              <a:gd name="T26" fmla="*/ 370 w 373"/>
              <a:gd name="T27" fmla="*/ 178 h 287"/>
              <a:gd name="T28" fmla="*/ 366 w 373"/>
              <a:gd name="T29" fmla="*/ 194 h 287"/>
              <a:gd name="T30" fmla="*/ 362 w 373"/>
              <a:gd name="T31" fmla="*/ 210 h 287"/>
              <a:gd name="T32" fmla="*/ 358 w 373"/>
              <a:gd name="T33" fmla="*/ 226 h 287"/>
              <a:gd name="T34" fmla="*/ 356 w 373"/>
              <a:gd name="T35" fmla="*/ 242 h 287"/>
              <a:gd name="T36" fmla="*/ 352 w 373"/>
              <a:gd name="T37" fmla="*/ 258 h 287"/>
              <a:gd name="T38" fmla="*/ 346 w 373"/>
              <a:gd name="T39" fmla="*/ 274 h 287"/>
              <a:gd name="T40" fmla="*/ 334 w 373"/>
              <a:gd name="T41" fmla="*/ 286 h 287"/>
              <a:gd name="T42" fmla="*/ 318 w 373"/>
              <a:gd name="T43" fmla="*/ 282 h 287"/>
              <a:gd name="T44" fmla="*/ 300 w 373"/>
              <a:gd name="T45" fmla="*/ 278 h 287"/>
              <a:gd name="T46" fmla="*/ 280 w 373"/>
              <a:gd name="T47" fmla="*/ 268 h 287"/>
              <a:gd name="T48" fmla="*/ 258 w 373"/>
              <a:gd name="T49" fmla="*/ 246 h 287"/>
              <a:gd name="T50" fmla="*/ 236 w 373"/>
              <a:gd name="T51" fmla="*/ 230 h 287"/>
              <a:gd name="T52" fmla="*/ 204 w 373"/>
              <a:gd name="T53" fmla="*/ 216 h 287"/>
              <a:gd name="T54" fmla="*/ 168 w 373"/>
              <a:gd name="T55" fmla="*/ 206 h 287"/>
              <a:gd name="T56" fmla="*/ 150 w 373"/>
              <a:gd name="T57" fmla="*/ 202 h 287"/>
              <a:gd name="T58" fmla="*/ 98 w 373"/>
              <a:gd name="T59" fmla="*/ 190 h 287"/>
              <a:gd name="T60" fmla="*/ 74 w 373"/>
              <a:gd name="T61" fmla="*/ 184 h 287"/>
              <a:gd name="T62" fmla="*/ 50 w 373"/>
              <a:gd name="T63" fmla="*/ 168 h 287"/>
              <a:gd name="T64" fmla="*/ 22 w 373"/>
              <a:gd name="T65" fmla="*/ 148 h 287"/>
              <a:gd name="T66" fmla="*/ 10 w 373"/>
              <a:gd name="T67" fmla="*/ 128 h 287"/>
              <a:gd name="T68" fmla="*/ 2 w 373"/>
              <a:gd name="T69" fmla="*/ 100 h 287"/>
              <a:gd name="T70" fmla="*/ 0 w 373"/>
              <a:gd name="T71" fmla="*/ 80 h 287"/>
              <a:gd name="T72" fmla="*/ 2 w 373"/>
              <a:gd name="T73" fmla="*/ 56 h 287"/>
              <a:gd name="T74" fmla="*/ 10 w 373"/>
              <a:gd name="T75" fmla="*/ 38 h 287"/>
              <a:gd name="T76" fmla="*/ 28 w 373"/>
              <a:gd name="T77" fmla="*/ 30 h 287"/>
              <a:gd name="T78" fmla="*/ 48 w 373"/>
              <a:gd name="T79" fmla="*/ 30 h 287"/>
              <a:gd name="T80" fmla="*/ 72 w 373"/>
              <a:gd name="T81" fmla="*/ 32 h 287"/>
              <a:gd name="T82" fmla="*/ 92 w 373"/>
              <a:gd name="T83" fmla="*/ 32 h 287"/>
              <a:gd name="T84" fmla="*/ 108 w 373"/>
              <a:gd name="T85" fmla="*/ 28 h 287"/>
              <a:gd name="T86" fmla="*/ 120 w 373"/>
              <a:gd name="T87" fmla="*/ 16 h 287"/>
              <a:gd name="T88" fmla="*/ 136 w 373"/>
              <a:gd name="T89" fmla="*/ 4 h 287"/>
              <a:gd name="T90" fmla="*/ 154 w 373"/>
              <a:gd name="T91" fmla="*/ 2 h 287"/>
              <a:gd name="T92" fmla="*/ 172 w 373"/>
              <a:gd name="T93" fmla="*/ 2 h 287"/>
              <a:gd name="T94" fmla="*/ 190 w 373"/>
              <a:gd name="T95" fmla="*/ 4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73" h="287">
                <a:moveTo>
                  <a:pt x="196" y="6"/>
                </a:moveTo>
                <a:lnTo>
                  <a:pt x="202" y="8"/>
                </a:lnTo>
                <a:lnTo>
                  <a:pt x="206" y="8"/>
                </a:lnTo>
                <a:lnTo>
                  <a:pt x="210" y="10"/>
                </a:lnTo>
                <a:lnTo>
                  <a:pt x="214" y="10"/>
                </a:lnTo>
                <a:lnTo>
                  <a:pt x="220" y="12"/>
                </a:lnTo>
                <a:lnTo>
                  <a:pt x="224" y="12"/>
                </a:lnTo>
                <a:lnTo>
                  <a:pt x="228" y="14"/>
                </a:lnTo>
                <a:lnTo>
                  <a:pt x="234" y="14"/>
                </a:lnTo>
                <a:lnTo>
                  <a:pt x="242" y="16"/>
                </a:lnTo>
                <a:lnTo>
                  <a:pt x="250" y="22"/>
                </a:lnTo>
                <a:lnTo>
                  <a:pt x="254" y="22"/>
                </a:lnTo>
                <a:lnTo>
                  <a:pt x="260" y="26"/>
                </a:lnTo>
                <a:lnTo>
                  <a:pt x="264" y="28"/>
                </a:lnTo>
                <a:lnTo>
                  <a:pt x="268" y="30"/>
                </a:lnTo>
                <a:lnTo>
                  <a:pt x="272" y="32"/>
                </a:lnTo>
                <a:lnTo>
                  <a:pt x="276" y="34"/>
                </a:lnTo>
                <a:lnTo>
                  <a:pt x="280" y="38"/>
                </a:lnTo>
                <a:lnTo>
                  <a:pt x="282" y="44"/>
                </a:lnTo>
                <a:lnTo>
                  <a:pt x="284" y="48"/>
                </a:lnTo>
                <a:lnTo>
                  <a:pt x="286" y="52"/>
                </a:lnTo>
                <a:lnTo>
                  <a:pt x="286" y="56"/>
                </a:lnTo>
                <a:lnTo>
                  <a:pt x="290" y="58"/>
                </a:lnTo>
                <a:lnTo>
                  <a:pt x="294" y="62"/>
                </a:lnTo>
                <a:lnTo>
                  <a:pt x="296" y="66"/>
                </a:lnTo>
                <a:lnTo>
                  <a:pt x="296" y="70"/>
                </a:lnTo>
                <a:lnTo>
                  <a:pt x="300" y="76"/>
                </a:lnTo>
                <a:lnTo>
                  <a:pt x="300" y="80"/>
                </a:lnTo>
                <a:lnTo>
                  <a:pt x="304" y="86"/>
                </a:lnTo>
                <a:lnTo>
                  <a:pt x="306" y="90"/>
                </a:lnTo>
                <a:lnTo>
                  <a:pt x="308" y="94"/>
                </a:lnTo>
                <a:lnTo>
                  <a:pt x="312" y="94"/>
                </a:lnTo>
                <a:lnTo>
                  <a:pt x="316" y="98"/>
                </a:lnTo>
                <a:lnTo>
                  <a:pt x="320" y="100"/>
                </a:lnTo>
                <a:lnTo>
                  <a:pt x="324" y="104"/>
                </a:lnTo>
                <a:lnTo>
                  <a:pt x="328" y="106"/>
                </a:lnTo>
                <a:lnTo>
                  <a:pt x="332" y="110"/>
                </a:lnTo>
                <a:lnTo>
                  <a:pt x="336" y="114"/>
                </a:lnTo>
                <a:lnTo>
                  <a:pt x="340" y="118"/>
                </a:lnTo>
                <a:lnTo>
                  <a:pt x="344" y="120"/>
                </a:lnTo>
                <a:lnTo>
                  <a:pt x="346" y="124"/>
                </a:lnTo>
                <a:lnTo>
                  <a:pt x="348" y="128"/>
                </a:lnTo>
                <a:lnTo>
                  <a:pt x="350" y="132"/>
                </a:lnTo>
                <a:lnTo>
                  <a:pt x="354" y="136"/>
                </a:lnTo>
                <a:lnTo>
                  <a:pt x="358" y="138"/>
                </a:lnTo>
                <a:lnTo>
                  <a:pt x="362" y="142"/>
                </a:lnTo>
                <a:lnTo>
                  <a:pt x="364" y="146"/>
                </a:lnTo>
                <a:lnTo>
                  <a:pt x="368" y="148"/>
                </a:lnTo>
                <a:lnTo>
                  <a:pt x="372" y="150"/>
                </a:lnTo>
                <a:lnTo>
                  <a:pt x="372" y="154"/>
                </a:lnTo>
                <a:lnTo>
                  <a:pt x="372" y="158"/>
                </a:lnTo>
                <a:lnTo>
                  <a:pt x="372" y="162"/>
                </a:lnTo>
                <a:lnTo>
                  <a:pt x="372" y="166"/>
                </a:lnTo>
                <a:lnTo>
                  <a:pt x="372" y="170"/>
                </a:lnTo>
                <a:lnTo>
                  <a:pt x="370" y="174"/>
                </a:lnTo>
                <a:lnTo>
                  <a:pt x="370" y="178"/>
                </a:lnTo>
                <a:lnTo>
                  <a:pt x="368" y="182"/>
                </a:lnTo>
                <a:lnTo>
                  <a:pt x="366" y="186"/>
                </a:lnTo>
                <a:lnTo>
                  <a:pt x="366" y="190"/>
                </a:lnTo>
                <a:lnTo>
                  <a:pt x="366" y="194"/>
                </a:lnTo>
                <a:lnTo>
                  <a:pt x="366" y="198"/>
                </a:lnTo>
                <a:lnTo>
                  <a:pt x="364" y="202"/>
                </a:lnTo>
                <a:lnTo>
                  <a:pt x="364" y="206"/>
                </a:lnTo>
                <a:lnTo>
                  <a:pt x="362" y="210"/>
                </a:lnTo>
                <a:lnTo>
                  <a:pt x="362" y="214"/>
                </a:lnTo>
                <a:lnTo>
                  <a:pt x="360" y="218"/>
                </a:lnTo>
                <a:lnTo>
                  <a:pt x="360" y="222"/>
                </a:lnTo>
                <a:lnTo>
                  <a:pt x="358" y="226"/>
                </a:lnTo>
                <a:lnTo>
                  <a:pt x="358" y="230"/>
                </a:lnTo>
                <a:lnTo>
                  <a:pt x="358" y="234"/>
                </a:lnTo>
                <a:lnTo>
                  <a:pt x="356" y="238"/>
                </a:lnTo>
                <a:lnTo>
                  <a:pt x="356" y="242"/>
                </a:lnTo>
                <a:lnTo>
                  <a:pt x="354" y="246"/>
                </a:lnTo>
                <a:lnTo>
                  <a:pt x="354" y="250"/>
                </a:lnTo>
                <a:lnTo>
                  <a:pt x="352" y="254"/>
                </a:lnTo>
                <a:lnTo>
                  <a:pt x="352" y="258"/>
                </a:lnTo>
                <a:lnTo>
                  <a:pt x="350" y="262"/>
                </a:lnTo>
                <a:lnTo>
                  <a:pt x="348" y="266"/>
                </a:lnTo>
                <a:lnTo>
                  <a:pt x="348" y="270"/>
                </a:lnTo>
                <a:lnTo>
                  <a:pt x="346" y="274"/>
                </a:lnTo>
                <a:lnTo>
                  <a:pt x="344" y="278"/>
                </a:lnTo>
                <a:lnTo>
                  <a:pt x="340" y="280"/>
                </a:lnTo>
                <a:lnTo>
                  <a:pt x="338" y="284"/>
                </a:lnTo>
                <a:lnTo>
                  <a:pt x="334" y="286"/>
                </a:lnTo>
                <a:lnTo>
                  <a:pt x="330" y="284"/>
                </a:lnTo>
                <a:lnTo>
                  <a:pt x="326" y="284"/>
                </a:lnTo>
                <a:lnTo>
                  <a:pt x="322" y="282"/>
                </a:lnTo>
                <a:lnTo>
                  <a:pt x="318" y="282"/>
                </a:lnTo>
                <a:lnTo>
                  <a:pt x="314" y="282"/>
                </a:lnTo>
                <a:lnTo>
                  <a:pt x="310" y="280"/>
                </a:lnTo>
                <a:lnTo>
                  <a:pt x="304" y="280"/>
                </a:lnTo>
                <a:lnTo>
                  <a:pt x="300" y="278"/>
                </a:lnTo>
                <a:lnTo>
                  <a:pt x="296" y="276"/>
                </a:lnTo>
                <a:lnTo>
                  <a:pt x="290" y="274"/>
                </a:lnTo>
                <a:lnTo>
                  <a:pt x="284" y="270"/>
                </a:lnTo>
                <a:lnTo>
                  <a:pt x="280" y="268"/>
                </a:lnTo>
                <a:lnTo>
                  <a:pt x="276" y="264"/>
                </a:lnTo>
                <a:lnTo>
                  <a:pt x="270" y="258"/>
                </a:lnTo>
                <a:lnTo>
                  <a:pt x="262" y="252"/>
                </a:lnTo>
                <a:lnTo>
                  <a:pt x="258" y="246"/>
                </a:lnTo>
                <a:lnTo>
                  <a:pt x="250" y="244"/>
                </a:lnTo>
                <a:lnTo>
                  <a:pt x="246" y="238"/>
                </a:lnTo>
                <a:lnTo>
                  <a:pt x="240" y="234"/>
                </a:lnTo>
                <a:lnTo>
                  <a:pt x="236" y="230"/>
                </a:lnTo>
                <a:lnTo>
                  <a:pt x="230" y="226"/>
                </a:lnTo>
                <a:lnTo>
                  <a:pt x="224" y="224"/>
                </a:lnTo>
                <a:lnTo>
                  <a:pt x="216" y="220"/>
                </a:lnTo>
                <a:lnTo>
                  <a:pt x="204" y="216"/>
                </a:lnTo>
                <a:lnTo>
                  <a:pt x="194" y="214"/>
                </a:lnTo>
                <a:lnTo>
                  <a:pt x="184" y="210"/>
                </a:lnTo>
                <a:lnTo>
                  <a:pt x="176" y="208"/>
                </a:lnTo>
                <a:lnTo>
                  <a:pt x="168" y="206"/>
                </a:lnTo>
                <a:lnTo>
                  <a:pt x="162" y="204"/>
                </a:lnTo>
                <a:lnTo>
                  <a:pt x="158" y="204"/>
                </a:lnTo>
                <a:lnTo>
                  <a:pt x="154" y="204"/>
                </a:lnTo>
                <a:lnTo>
                  <a:pt x="150" y="202"/>
                </a:lnTo>
                <a:lnTo>
                  <a:pt x="134" y="196"/>
                </a:lnTo>
                <a:lnTo>
                  <a:pt x="122" y="194"/>
                </a:lnTo>
                <a:lnTo>
                  <a:pt x="110" y="192"/>
                </a:lnTo>
                <a:lnTo>
                  <a:pt x="98" y="190"/>
                </a:lnTo>
                <a:lnTo>
                  <a:pt x="88" y="188"/>
                </a:lnTo>
                <a:lnTo>
                  <a:pt x="82" y="188"/>
                </a:lnTo>
                <a:lnTo>
                  <a:pt x="78" y="186"/>
                </a:lnTo>
                <a:lnTo>
                  <a:pt x="74" y="184"/>
                </a:lnTo>
                <a:lnTo>
                  <a:pt x="66" y="180"/>
                </a:lnTo>
                <a:lnTo>
                  <a:pt x="62" y="176"/>
                </a:lnTo>
                <a:lnTo>
                  <a:pt x="56" y="174"/>
                </a:lnTo>
                <a:lnTo>
                  <a:pt x="50" y="168"/>
                </a:lnTo>
                <a:lnTo>
                  <a:pt x="42" y="162"/>
                </a:lnTo>
                <a:lnTo>
                  <a:pt x="34" y="158"/>
                </a:lnTo>
                <a:lnTo>
                  <a:pt x="28" y="152"/>
                </a:lnTo>
                <a:lnTo>
                  <a:pt x="22" y="148"/>
                </a:lnTo>
                <a:lnTo>
                  <a:pt x="18" y="144"/>
                </a:lnTo>
                <a:lnTo>
                  <a:pt x="16" y="138"/>
                </a:lnTo>
                <a:lnTo>
                  <a:pt x="12" y="134"/>
                </a:lnTo>
                <a:lnTo>
                  <a:pt x="10" y="128"/>
                </a:lnTo>
                <a:lnTo>
                  <a:pt x="6" y="122"/>
                </a:lnTo>
                <a:lnTo>
                  <a:pt x="4" y="114"/>
                </a:lnTo>
                <a:lnTo>
                  <a:pt x="2" y="108"/>
                </a:lnTo>
                <a:lnTo>
                  <a:pt x="2" y="100"/>
                </a:lnTo>
                <a:lnTo>
                  <a:pt x="2" y="96"/>
                </a:lnTo>
                <a:lnTo>
                  <a:pt x="2" y="90"/>
                </a:lnTo>
                <a:lnTo>
                  <a:pt x="0" y="84"/>
                </a:lnTo>
                <a:lnTo>
                  <a:pt x="0" y="80"/>
                </a:lnTo>
                <a:lnTo>
                  <a:pt x="0" y="72"/>
                </a:lnTo>
                <a:lnTo>
                  <a:pt x="0" y="68"/>
                </a:lnTo>
                <a:lnTo>
                  <a:pt x="0" y="62"/>
                </a:lnTo>
                <a:lnTo>
                  <a:pt x="2" y="56"/>
                </a:lnTo>
                <a:lnTo>
                  <a:pt x="4" y="50"/>
                </a:lnTo>
                <a:lnTo>
                  <a:pt x="4" y="46"/>
                </a:lnTo>
                <a:lnTo>
                  <a:pt x="8" y="42"/>
                </a:lnTo>
                <a:lnTo>
                  <a:pt x="10" y="38"/>
                </a:lnTo>
                <a:lnTo>
                  <a:pt x="16" y="34"/>
                </a:lnTo>
                <a:lnTo>
                  <a:pt x="20" y="34"/>
                </a:lnTo>
                <a:lnTo>
                  <a:pt x="24" y="32"/>
                </a:lnTo>
                <a:lnTo>
                  <a:pt x="28" y="30"/>
                </a:lnTo>
                <a:lnTo>
                  <a:pt x="34" y="30"/>
                </a:lnTo>
                <a:lnTo>
                  <a:pt x="38" y="30"/>
                </a:lnTo>
                <a:lnTo>
                  <a:pt x="44" y="30"/>
                </a:lnTo>
                <a:lnTo>
                  <a:pt x="48" y="30"/>
                </a:lnTo>
                <a:lnTo>
                  <a:pt x="52" y="30"/>
                </a:lnTo>
                <a:lnTo>
                  <a:pt x="58" y="30"/>
                </a:lnTo>
                <a:lnTo>
                  <a:pt x="66" y="30"/>
                </a:lnTo>
                <a:lnTo>
                  <a:pt x="72" y="32"/>
                </a:lnTo>
                <a:lnTo>
                  <a:pt x="76" y="32"/>
                </a:lnTo>
                <a:lnTo>
                  <a:pt x="82" y="32"/>
                </a:lnTo>
                <a:lnTo>
                  <a:pt x="88" y="32"/>
                </a:lnTo>
                <a:lnTo>
                  <a:pt x="92" y="32"/>
                </a:lnTo>
                <a:lnTo>
                  <a:pt x="96" y="32"/>
                </a:lnTo>
                <a:lnTo>
                  <a:pt x="100" y="30"/>
                </a:lnTo>
                <a:lnTo>
                  <a:pt x="104" y="30"/>
                </a:lnTo>
                <a:lnTo>
                  <a:pt x="108" y="28"/>
                </a:lnTo>
                <a:lnTo>
                  <a:pt x="112" y="26"/>
                </a:lnTo>
                <a:lnTo>
                  <a:pt x="114" y="22"/>
                </a:lnTo>
                <a:lnTo>
                  <a:pt x="118" y="20"/>
                </a:lnTo>
                <a:lnTo>
                  <a:pt x="120" y="16"/>
                </a:lnTo>
                <a:lnTo>
                  <a:pt x="124" y="14"/>
                </a:lnTo>
                <a:lnTo>
                  <a:pt x="126" y="10"/>
                </a:lnTo>
                <a:lnTo>
                  <a:pt x="130" y="8"/>
                </a:lnTo>
                <a:lnTo>
                  <a:pt x="136" y="4"/>
                </a:lnTo>
                <a:lnTo>
                  <a:pt x="140" y="2"/>
                </a:lnTo>
                <a:lnTo>
                  <a:pt x="146" y="0"/>
                </a:lnTo>
                <a:lnTo>
                  <a:pt x="150" y="0"/>
                </a:lnTo>
                <a:lnTo>
                  <a:pt x="154" y="2"/>
                </a:lnTo>
                <a:lnTo>
                  <a:pt x="158" y="2"/>
                </a:lnTo>
                <a:lnTo>
                  <a:pt x="162" y="2"/>
                </a:lnTo>
                <a:lnTo>
                  <a:pt x="166" y="2"/>
                </a:lnTo>
                <a:lnTo>
                  <a:pt x="172" y="2"/>
                </a:lnTo>
                <a:lnTo>
                  <a:pt x="176" y="2"/>
                </a:lnTo>
                <a:lnTo>
                  <a:pt x="182" y="4"/>
                </a:lnTo>
                <a:lnTo>
                  <a:pt x="186" y="4"/>
                </a:lnTo>
                <a:lnTo>
                  <a:pt x="190" y="4"/>
                </a:lnTo>
                <a:lnTo>
                  <a:pt x="194" y="6"/>
                </a:lnTo>
                <a:lnTo>
                  <a:pt x="198" y="6"/>
                </a:lnTo>
                <a:lnTo>
                  <a:pt x="196" y="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1656" name="Freeform 120"/>
          <p:cNvSpPr>
            <a:spLocks/>
          </p:cNvSpPr>
          <p:nvPr/>
        </p:nvSpPr>
        <p:spPr bwMode="auto">
          <a:xfrm>
            <a:off x="2171700" y="5513390"/>
            <a:ext cx="160338" cy="238125"/>
          </a:xfrm>
          <a:custGeom>
            <a:avLst/>
            <a:gdLst>
              <a:gd name="T0" fmla="*/ 86 w 91"/>
              <a:gd name="T1" fmla="*/ 128 h 133"/>
              <a:gd name="T2" fmla="*/ 78 w 91"/>
              <a:gd name="T3" fmla="*/ 130 h 133"/>
              <a:gd name="T4" fmla="*/ 70 w 91"/>
              <a:gd name="T5" fmla="*/ 132 h 133"/>
              <a:gd name="T6" fmla="*/ 62 w 91"/>
              <a:gd name="T7" fmla="*/ 132 h 133"/>
              <a:gd name="T8" fmla="*/ 54 w 91"/>
              <a:gd name="T9" fmla="*/ 132 h 133"/>
              <a:gd name="T10" fmla="*/ 46 w 91"/>
              <a:gd name="T11" fmla="*/ 130 h 133"/>
              <a:gd name="T12" fmla="*/ 38 w 91"/>
              <a:gd name="T13" fmla="*/ 130 h 133"/>
              <a:gd name="T14" fmla="*/ 30 w 91"/>
              <a:gd name="T15" fmla="*/ 130 h 133"/>
              <a:gd name="T16" fmla="*/ 22 w 91"/>
              <a:gd name="T17" fmla="*/ 130 h 133"/>
              <a:gd name="T18" fmla="*/ 14 w 91"/>
              <a:gd name="T19" fmla="*/ 128 h 133"/>
              <a:gd name="T20" fmla="*/ 6 w 91"/>
              <a:gd name="T21" fmla="*/ 128 h 133"/>
              <a:gd name="T22" fmla="*/ 0 w 91"/>
              <a:gd name="T23" fmla="*/ 124 h 133"/>
              <a:gd name="T24" fmla="*/ 0 w 91"/>
              <a:gd name="T25" fmla="*/ 116 h 133"/>
              <a:gd name="T26" fmla="*/ 0 w 91"/>
              <a:gd name="T27" fmla="*/ 108 h 133"/>
              <a:gd name="T28" fmla="*/ 2 w 91"/>
              <a:gd name="T29" fmla="*/ 100 h 133"/>
              <a:gd name="T30" fmla="*/ 4 w 91"/>
              <a:gd name="T31" fmla="*/ 92 h 133"/>
              <a:gd name="T32" fmla="*/ 6 w 91"/>
              <a:gd name="T33" fmla="*/ 84 h 133"/>
              <a:gd name="T34" fmla="*/ 6 w 91"/>
              <a:gd name="T35" fmla="*/ 76 h 133"/>
              <a:gd name="T36" fmla="*/ 8 w 91"/>
              <a:gd name="T37" fmla="*/ 68 h 133"/>
              <a:gd name="T38" fmla="*/ 8 w 91"/>
              <a:gd name="T39" fmla="*/ 60 h 133"/>
              <a:gd name="T40" fmla="*/ 8 w 91"/>
              <a:gd name="T41" fmla="*/ 52 h 133"/>
              <a:gd name="T42" fmla="*/ 10 w 91"/>
              <a:gd name="T43" fmla="*/ 44 h 133"/>
              <a:gd name="T44" fmla="*/ 10 w 91"/>
              <a:gd name="T45" fmla="*/ 36 h 133"/>
              <a:gd name="T46" fmla="*/ 12 w 91"/>
              <a:gd name="T47" fmla="*/ 28 h 133"/>
              <a:gd name="T48" fmla="*/ 12 w 91"/>
              <a:gd name="T49" fmla="*/ 20 h 133"/>
              <a:gd name="T50" fmla="*/ 14 w 91"/>
              <a:gd name="T51" fmla="*/ 12 h 133"/>
              <a:gd name="T52" fmla="*/ 16 w 91"/>
              <a:gd name="T53" fmla="*/ 4 h 133"/>
              <a:gd name="T54" fmla="*/ 20 w 91"/>
              <a:gd name="T55" fmla="*/ 0 h 133"/>
              <a:gd name="T56" fmla="*/ 28 w 91"/>
              <a:gd name="T57" fmla="*/ 2 h 133"/>
              <a:gd name="T58" fmla="*/ 36 w 91"/>
              <a:gd name="T59" fmla="*/ 6 h 133"/>
              <a:gd name="T60" fmla="*/ 40 w 91"/>
              <a:gd name="T61" fmla="*/ 14 h 133"/>
              <a:gd name="T62" fmla="*/ 42 w 91"/>
              <a:gd name="T63" fmla="*/ 22 h 133"/>
              <a:gd name="T64" fmla="*/ 44 w 91"/>
              <a:gd name="T65" fmla="*/ 30 h 133"/>
              <a:gd name="T66" fmla="*/ 46 w 91"/>
              <a:gd name="T67" fmla="*/ 38 h 133"/>
              <a:gd name="T68" fmla="*/ 50 w 91"/>
              <a:gd name="T69" fmla="*/ 46 h 133"/>
              <a:gd name="T70" fmla="*/ 52 w 91"/>
              <a:gd name="T71" fmla="*/ 54 h 133"/>
              <a:gd name="T72" fmla="*/ 56 w 91"/>
              <a:gd name="T73" fmla="*/ 62 h 133"/>
              <a:gd name="T74" fmla="*/ 58 w 91"/>
              <a:gd name="T75" fmla="*/ 70 h 133"/>
              <a:gd name="T76" fmla="*/ 62 w 91"/>
              <a:gd name="T77" fmla="*/ 78 h 133"/>
              <a:gd name="T78" fmla="*/ 66 w 91"/>
              <a:gd name="T79" fmla="*/ 86 h 133"/>
              <a:gd name="T80" fmla="*/ 72 w 91"/>
              <a:gd name="T81" fmla="*/ 94 h 133"/>
              <a:gd name="T82" fmla="*/ 76 w 91"/>
              <a:gd name="T83" fmla="*/ 102 h 133"/>
              <a:gd name="T84" fmla="*/ 80 w 91"/>
              <a:gd name="T85" fmla="*/ 110 h 133"/>
              <a:gd name="T86" fmla="*/ 82 w 91"/>
              <a:gd name="T87" fmla="*/ 118 h 133"/>
              <a:gd name="T88" fmla="*/ 82 w 91"/>
              <a:gd name="T89" fmla="*/ 126 h 133"/>
              <a:gd name="T90" fmla="*/ 78 w 91"/>
              <a:gd name="T91" fmla="*/ 132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1" h="133">
                <a:moveTo>
                  <a:pt x="90" y="128"/>
                </a:moveTo>
                <a:lnTo>
                  <a:pt x="86" y="128"/>
                </a:lnTo>
                <a:lnTo>
                  <a:pt x="82" y="130"/>
                </a:lnTo>
                <a:lnTo>
                  <a:pt x="78" y="130"/>
                </a:lnTo>
                <a:lnTo>
                  <a:pt x="74" y="132"/>
                </a:lnTo>
                <a:lnTo>
                  <a:pt x="70" y="132"/>
                </a:lnTo>
                <a:lnTo>
                  <a:pt x="66" y="132"/>
                </a:lnTo>
                <a:lnTo>
                  <a:pt x="62" y="132"/>
                </a:lnTo>
                <a:lnTo>
                  <a:pt x="58" y="132"/>
                </a:lnTo>
                <a:lnTo>
                  <a:pt x="54" y="132"/>
                </a:lnTo>
                <a:lnTo>
                  <a:pt x="50" y="130"/>
                </a:lnTo>
                <a:lnTo>
                  <a:pt x="46" y="130"/>
                </a:lnTo>
                <a:lnTo>
                  <a:pt x="42" y="130"/>
                </a:lnTo>
                <a:lnTo>
                  <a:pt x="38" y="130"/>
                </a:lnTo>
                <a:lnTo>
                  <a:pt x="34" y="130"/>
                </a:lnTo>
                <a:lnTo>
                  <a:pt x="30" y="130"/>
                </a:lnTo>
                <a:lnTo>
                  <a:pt x="26" y="130"/>
                </a:lnTo>
                <a:lnTo>
                  <a:pt x="22" y="130"/>
                </a:lnTo>
                <a:lnTo>
                  <a:pt x="18" y="130"/>
                </a:lnTo>
                <a:lnTo>
                  <a:pt x="14" y="128"/>
                </a:lnTo>
                <a:lnTo>
                  <a:pt x="10" y="128"/>
                </a:lnTo>
                <a:lnTo>
                  <a:pt x="6" y="128"/>
                </a:lnTo>
                <a:lnTo>
                  <a:pt x="2" y="128"/>
                </a:lnTo>
                <a:lnTo>
                  <a:pt x="0" y="124"/>
                </a:lnTo>
                <a:lnTo>
                  <a:pt x="0" y="120"/>
                </a:lnTo>
                <a:lnTo>
                  <a:pt x="0" y="116"/>
                </a:lnTo>
                <a:lnTo>
                  <a:pt x="0" y="112"/>
                </a:lnTo>
                <a:lnTo>
                  <a:pt x="0" y="108"/>
                </a:lnTo>
                <a:lnTo>
                  <a:pt x="2" y="104"/>
                </a:lnTo>
                <a:lnTo>
                  <a:pt x="2" y="100"/>
                </a:lnTo>
                <a:lnTo>
                  <a:pt x="4" y="96"/>
                </a:lnTo>
                <a:lnTo>
                  <a:pt x="4" y="92"/>
                </a:lnTo>
                <a:lnTo>
                  <a:pt x="6" y="88"/>
                </a:lnTo>
                <a:lnTo>
                  <a:pt x="6" y="84"/>
                </a:lnTo>
                <a:lnTo>
                  <a:pt x="6" y="80"/>
                </a:lnTo>
                <a:lnTo>
                  <a:pt x="6" y="76"/>
                </a:lnTo>
                <a:lnTo>
                  <a:pt x="8" y="72"/>
                </a:lnTo>
                <a:lnTo>
                  <a:pt x="8" y="68"/>
                </a:lnTo>
                <a:lnTo>
                  <a:pt x="8" y="64"/>
                </a:lnTo>
                <a:lnTo>
                  <a:pt x="8" y="60"/>
                </a:lnTo>
                <a:lnTo>
                  <a:pt x="8" y="56"/>
                </a:lnTo>
                <a:lnTo>
                  <a:pt x="8" y="52"/>
                </a:lnTo>
                <a:lnTo>
                  <a:pt x="10" y="48"/>
                </a:lnTo>
                <a:lnTo>
                  <a:pt x="10" y="44"/>
                </a:lnTo>
                <a:lnTo>
                  <a:pt x="10" y="40"/>
                </a:lnTo>
                <a:lnTo>
                  <a:pt x="10" y="36"/>
                </a:lnTo>
                <a:lnTo>
                  <a:pt x="10" y="32"/>
                </a:lnTo>
                <a:lnTo>
                  <a:pt x="12" y="28"/>
                </a:lnTo>
                <a:lnTo>
                  <a:pt x="12" y="24"/>
                </a:lnTo>
                <a:lnTo>
                  <a:pt x="12" y="20"/>
                </a:lnTo>
                <a:lnTo>
                  <a:pt x="14" y="16"/>
                </a:lnTo>
                <a:lnTo>
                  <a:pt x="14" y="12"/>
                </a:lnTo>
                <a:lnTo>
                  <a:pt x="16" y="8"/>
                </a:lnTo>
                <a:lnTo>
                  <a:pt x="16" y="4"/>
                </a:lnTo>
                <a:lnTo>
                  <a:pt x="16" y="0"/>
                </a:lnTo>
                <a:lnTo>
                  <a:pt x="20" y="0"/>
                </a:lnTo>
                <a:lnTo>
                  <a:pt x="24" y="0"/>
                </a:lnTo>
                <a:lnTo>
                  <a:pt x="28" y="2"/>
                </a:lnTo>
                <a:lnTo>
                  <a:pt x="32" y="4"/>
                </a:lnTo>
                <a:lnTo>
                  <a:pt x="36" y="6"/>
                </a:lnTo>
                <a:lnTo>
                  <a:pt x="38" y="10"/>
                </a:lnTo>
                <a:lnTo>
                  <a:pt x="40" y="14"/>
                </a:lnTo>
                <a:lnTo>
                  <a:pt x="42" y="18"/>
                </a:lnTo>
                <a:lnTo>
                  <a:pt x="42" y="22"/>
                </a:lnTo>
                <a:lnTo>
                  <a:pt x="44" y="26"/>
                </a:lnTo>
                <a:lnTo>
                  <a:pt x="44" y="30"/>
                </a:lnTo>
                <a:lnTo>
                  <a:pt x="44" y="34"/>
                </a:lnTo>
                <a:lnTo>
                  <a:pt x="46" y="38"/>
                </a:lnTo>
                <a:lnTo>
                  <a:pt x="48" y="42"/>
                </a:lnTo>
                <a:lnTo>
                  <a:pt x="50" y="46"/>
                </a:lnTo>
                <a:lnTo>
                  <a:pt x="50" y="50"/>
                </a:lnTo>
                <a:lnTo>
                  <a:pt x="52" y="54"/>
                </a:lnTo>
                <a:lnTo>
                  <a:pt x="52" y="58"/>
                </a:lnTo>
                <a:lnTo>
                  <a:pt x="56" y="62"/>
                </a:lnTo>
                <a:lnTo>
                  <a:pt x="58" y="66"/>
                </a:lnTo>
                <a:lnTo>
                  <a:pt x="58" y="70"/>
                </a:lnTo>
                <a:lnTo>
                  <a:pt x="60" y="74"/>
                </a:lnTo>
                <a:lnTo>
                  <a:pt x="62" y="78"/>
                </a:lnTo>
                <a:lnTo>
                  <a:pt x="64" y="82"/>
                </a:lnTo>
                <a:lnTo>
                  <a:pt x="66" y="86"/>
                </a:lnTo>
                <a:lnTo>
                  <a:pt x="70" y="90"/>
                </a:lnTo>
                <a:lnTo>
                  <a:pt x="72" y="94"/>
                </a:lnTo>
                <a:lnTo>
                  <a:pt x="74" y="98"/>
                </a:lnTo>
                <a:lnTo>
                  <a:pt x="76" y="102"/>
                </a:lnTo>
                <a:lnTo>
                  <a:pt x="78" y="106"/>
                </a:lnTo>
                <a:lnTo>
                  <a:pt x="80" y="110"/>
                </a:lnTo>
                <a:lnTo>
                  <a:pt x="82" y="114"/>
                </a:lnTo>
                <a:lnTo>
                  <a:pt x="82" y="118"/>
                </a:lnTo>
                <a:lnTo>
                  <a:pt x="82" y="122"/>
                </a:lnTo>
                <a:lnTo>
                  <a:pt x="82" y="126"/>
                </a:lnTo>
                <a:lnTo>
                  <a:pt x="82" y="130"/>
                </a:lnTo>
                <a:lnTo>
                  <a:pt x="78" y="132"/>
                </a:lnTo>
                <a:lnTo>
                  <a:pt x="78" y="13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1657" name="Freeform 121"/>
          <p:cNvSpPr>
            <a:spLocks/>
          </p:cNvSpPr>
          <p:nvPr/>
        </p:nvSpPr>
        <p:spPr bwMode="auto">
          <a:xfrm>
            <a:off x="2119317" y="5548313"/>
            <a:ext cx="58737" cy="203200"/>
          </a:xfrm>
          <a:custGeom>
            <a:avLst/>
            <a:gdLst>
              <a:gd name="T0" fmla="*/ 16 w 33"/>
              <a:gd name="T1" fmla="*/ 102 h 113"/>
              <a:gd name="T2" fmla="*/ 16 w 33"/>
              <a:gd name="T3" fmla="*/ 94 h 113"/>
              <a:gd name="T4" fmla="*/ 18 w 33"/>
              <a:gd name="T5" fmla="*/ 86 h 113"/>
              <a:gd name="T6" fmla="*/ 20 w 33"/>
              <a:gd name="T7" fmla="*/ 78 h 113"/>
              <a:gd name="T8" fmla="*/ 22 w 33"/>
              <a:gd name="T9" fmla="*/ 70 h 113"/>
              <a:gd name="T10" fmla="*/ 22 w 33"/>
              <a:gd name="T11" fmla="*/ 62 h 113"/>
              <a:gd name="T12" fmla="*/ 24 w 33"/>
              <a:gd name="T13" fmla="*/ 54 h 113"/>
              <a:gd name="T14" fmla="*/ 24 w 33"/>
              <a:gd name="T15" fmla="*/ 46 h 113"/>
              <a:gd name="T16" fmla="*/ 28 w 33"/>
              <a:gd name="T17" fmla="*/ 38 h 113"/>
              <a:gd name="T18" fmla="*/ 28 w 33"/>
              <a:gd name="T19" fmla="*/ 30 h 113"/>
              <a:gd name="T20" fmla="*/ 28 w 33"/>
              <a:gd name="T21" fmla="*/ 22 h 113"/>
              <a:gd name="T22" fmla="*/ 28 w 33"/>
              <a:gd name="T23" fmla="*/ 14 h 113"/>
              <a:gd name="T24" fmla="*/ 30 w 33"/>
              <a:gd name="T25" fmla="*/ 6 h 113"/>
              <a:gd name="T26" fmla="*/ 28 w 33"/>
              <a:gd name="T27" fmla="*/ 0 h 113"/>
              <a:gd name="T28" fmla="*/ 22 w 33"/>
              <a:gd name="T29" fmla="*/ 4 h 113"/>
              <a:gd name="T30" fmla="*/ 14 w 33"/>
              <a:gd name="T31" fmla="*/ 4 h 113"/>
              <a:gd name="T32" fmla="*/ 8 w 33"/>
              <a:gd name="T33" fmla="*/ 8 h 113"/>
              <a:gd name="T34" fmla="*/ 6 w 33"/>
              <a:gd name="T35" fmla="*/ 16 h 113"/>
              <a:gd name="T36" fmla="*/ 4 w 33"/>
              <a:gd name="T37" fmla="*/ 24 h 113"/>
              <a:gd name="T38" fmla="*/ 4 w 33"/>
              <a:gd name="T39" fmla="*/ 32 h 113"/>
              <a:gd name="T40" fmla="*/ 4 w 33"/>
              <a:gd name="T41" fmla="*/ 40 h 113"/>
              <a:gd name="T42" fmla="*/ 2 w 33"/>
              <a:gd name="T43" fmla="*/ 48 h 113"/>
              <a:gd name="T44" fmla="*/ 0 w 33"/>
              <a:gd name="T45" fmla="*/ 56 h 113"/>
              <a:gd name="T46" fmla="*/ 0 w 33"/>
              <a:gd name="T47" fmla="*/ 64 h 113"/>
              <a:gd name="T48" fmla="*/ 0 w 33"/>
              <a:gd name="T49" fmla="*/ 72 h 113"/>
              <a:gd name="T50" fmla="*/ 2 w 33"/>
              <a:gd name="T51" fmla="*/ 80 h 113"/>
              <a:gd name="T52" fmla="*/ 6 w 33"/>
              <a:gd name="T53" fmla="*/ 88 h 113"/>
              <a:gd name="T54" fmla="*/ 6 w 33"/>
              <a:gd name="T55" fmla="*/ 96 h 113"/>
              <a:gd name="T56" fmla="*/ 4 w 33"/>
              <a:gd name="T57" fmla="*/ 104 h 113"/>
              <a:gd name="T58" fmla="*/ 8 w 33"/>
              <a:gd name="T59" fmla="*/ 112 h 113"/>
              <a:gd name="T60" fmla="*/ 16 w 33"/>
              <a:gd name="T61" fmla="*/ 108 h 113"/>
              <a:gd name="T62" fmla="*/ 12 w 33"/>
              <a:gd name="T63" fmla="*/ 102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" h="113">
                <a:moveTo>
                  <a:pt x="12" y="102"/>
                </a:moveTo>
                <a:lnTo>
                  <a:pt x="16" y="102"/>
                </a:lnTo>
                <a:lnTo>
                  <a:pt x="18" y="98"/>
                </a:lnTo>
                <a:lnTo>
                  <a:pt x="16" y="94"/>
                </a:lnTo>
                <a:lnTo>
                  <a:pt x="18" y="90"/>
                </a:lnTo>
                <a:lnTo>
                  <a:pt x="18" y="86"/>
                </a:lnTo>
                <a:lnTo>
                  <a:pt x="18" y="82"/>
                </a:lnTo>
                <a:lnTo>
                  <a:pt x="20" y="78"/>
                </a:lnTo>
                <a:lnTo>
                  <a:pt x="20" y="74"/>
                </a:lnTo>
                <a:lnTo>
                  <a:pt x="22" y="70"/>
                </a:lnTo>
                <a:lnTo>
                  <a:pt x="22" y="66"/>
                </a:lnTo>
                <a:lnTo>
                  <a:pt x="22" y="62"/>
                </a:lnTo>
                <a:lnTo>
                  <a:pt x="22" y="58"/>
                </a:lnTo>
                <a:lnTo>
                  <a:pt x="24" y="54"/>
                </a:lnTo>
                <a:lnTo>
                  <a:pt x="24" y="50"/>
                </a:lnTo>
                <a:lnTo>
                  <a:pt x="24" y="46"/>
                </a:lnTo>
                <a:lnTo>
                  <a:pt x="28" y="42"/>
                </a:lnTo>
                <a:lnTo>
                  <a:pt x="28" y="38"/>
                </a:lnTo>
                <a:lnTo>
                  <a:pt x="28" y="34"/>
                </a:lnTo>
                <a:lnTo>
                  <a:pt x="28" y="30"/>
                </a:lnTo>
                <a:lnTo>
                  <a:pt x="28" y="26"/>
                </a:lnTo>
                <a:lnTo>
                  <a:pt x="28" y="22"/>
                </a:lnTo>
                <a:lnTo>
                  <a:pt x="28" y="18"/>
                </a:lnTo>
                <a:lnTo>
                  <a:pt x="28" y="14"/>
                </a:lnTo>
                <a:lnTo>
                  <a:pt x="28" y="10"/>
                </a:lnTo>
                <a:lnTo>
                  <a:pt x="30" y="6"/>
                </a:lnTo>
                <a:lnTo>
                  <a:pt x="32" y="2"/>
                </a:lnTo>
                <a:lnTo>
                  <a:pt x="28" y="0"/>
                </a:lnTo>
                <a:lnTo>
                  <a:pt x="24" y="0"/>
                </a:lnTo>
                <a:lnTo>
                  <a:pt x="22" y="4"/>
                </a:lnTo>
                <a:lnTo>
                  <a:pt x="18" y="4"/>
                </a:lnTo>
                <a:lnTo>
                  <a:pt x="14" y="4"/>
                </a:lnTo>
                <a:lnTo>
                  <a:pt x="10" y="4"/>
                </a:lnTo>
                <a:lnTo>
                  <a:pt x="8" y="8"/>
                </a:lnTo>
                <a:lnTo>
                  <a:pt x="8" y="12"/>
                </a:lnTo>
                <a:lnTo>
                  <a:pt x="6" y="16"/>
                </a:lnTo>
                <a:lnTo>
                  <a:pt x="6" y="20"/>
                </a:lnTo>
                <a:lnTo>
                  <a:pt x="4" y="24"/>
                </a:lnTo>
                <a:lnTo>
                  <a:pt x="4" y="28"/>
                </a:lnTo>
                <a:lnTo>
                  <a:pt x="4" y="32"/>
                </a:lnTo>
                <a:lnTo>
                  <a:pt x="4" y="36"/>
                </a:lnTo>
                <a:lnTo>
                  <a:pt x="4" y="40"/>
                </a:lnTo>
                <a:lnTo>
                  <a:pt x="4" y="44"/>
                </a:lnTo>
                <a:lnTo>
                  <a:pt x="2" y="48"/>
                </a:lnTo>
                <a:lnTo>
                  <a:pt x="0" y="52"/>
                </a:lnTo>
                <a:lnTo>
                  <a:pt x="0" y="56"/>
                </a:lnTo>
                <a:lnTo>
                  <a:pt x="0" y="60"/>
                </a:lnTo>
                <a:lnTo>
                  <a:pt x="0" y="64"/>
                </a:lnTo>
                <a:lnTo>
                  <a:pt x="0" y="68"/>
                </a:lnTo>
                <a:lnTo>
                  <a:pt x="0" y="72"/>
                </a:lnTo>
                <a:lnTo>
                  <a:pt x="2" y="76"/>
                </a:lnTo>
                <a:lnTo>
                  <a:pt x="2" y="80"/>
                </a:lnTo>
                <a:lnTo>
                  <a:pt x="4" y="84"/>
                </a:lnTo>
                <a:lnTo>
                  <a:pt x="6" y="88"/>
                </a:lnTo>
                <a:lnTo>
                  <a:pt x="6" y="92"/>
                </a:lnTo>
                <a:lnTo>
                  <a:pt x="6" y="96"/>
                </a:lnTo>
                <a:lnTo>
                  <a:pt x="4" y="100"/>
                </a:lnTo>
                <a:lnTo>
                  <a:pt x="4" y="104"/>
                </a:lnTo>
                <a:lnTo>
                  <a:pt x="6" y="108"/>
                </a:lnTo>
                <a:lnTo>
                  <a:pt x="8" y="112"/>
                </a:lnTo>
                <a:lnTo>
                  <a:pt x="12" y="110"/>
                </a:lnTo>
                <a:lnTo>
                  <a:pt x="16" y="108"/>
                </a:lnTo>
                <a:lnTo>
                  <a:pt x="16" y="104"/>
                </a:lnTo>
                <a:lnTo>
                  <a:pt x="12" y="10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1658" name="Freeform 122"/>
          <p:cNvSpPr>
            <a:spLocks/>
          </p:cNvSpPr>
          <p:nvPr/>
        </p:nvSpPr>
        <p:spPr bwMode="auto">
          <a:xfrm>
            <a:off x="719138" y="6999289"/>
            <a:ext cx="298450" cy="184150"/>
          </a:xfrm>
          <a:custGeom>
            <a:avLst/>
            <a:gdLst>
              <a:gd name="T0" fmla="*/ 12 w 171"/>
              <a:gd name="T1" fmla="*/ 18 h 103"/>
              <a:gd name="T2" fmla="*/ 20 w 171"/>
              <a:gd name="T3" fmla="*/ 14 h 103"/>
              <a:gd name="T4" fmla="*/ 30 w 171"/>
              <a:gd name="T5" fmla="*/ 12 h 103"/>
              <a:gd name="T6" fmla="*/ 42 w 171"/>
              <a:gd name="T7" fmla="*/ 6 h 103"/>
              <a:gd name="T8" fmla="*/ 60 w 171"/>
              <a:gd name="T9" fmla="*/ 4 h 103"/>
              <a:gd name="T10" fmla="*/ 84 w 171"/>
              <a:gd name="T11" fmla="*/ 0 h 103"/>
              <a:gd name="T12" fmla="*/ 104 w 171"/>
              <a:gd name="T13" fmla="*/ 0 h 103"/>
              <a:gd name="T14" fmla="*/ 120 w 171"/>
              <a:gd name="T15" fmla="*/ 0 h 103"/>
              <a:gd name="T16" fmla="*/ 132 w 171"/>
              <a:gd name="T17" fmla="*/ 4 h 103"/>
              <a:gd name="T18" fmla="*/ 142 w 171"/>
              <a:gd name="T19" fmla="*/ 10 h 103"/>
              <a:gd name="T20" fmla="*/ 154 w 171"/>
              <a:gd name="T21" fmla="*/ 18 h 103"/>
              <a:gd name="T22" fmla="*/ 164 w 171"/>
              <a:gd name="T23" fmla="*/ 26 h 103"/>
              <a:gd name="T24" fmla="*/ 170 w 171"/>
              <a:gd name="T25" fmla="*/ 34 h 103"/>
              <a:gd name="T26" fmla="*/ 170 w 171"/>
              <a:gd name="T27" fmla="*/ 42 h 103"/>
              <a:gd name="T28" fmla="*/ 170 w 171"/>
              <a:gd name="T29" fmla="*/ 58 h 103"/>
              <a:gd name="T30" fmla="*/ 168 w 171"/>
              <a:gd name="T31" fmla="*/ 72 h 103"/>
              <a:gd name="T32" fmla="*/ 164 w 171"/>
              <a:gd name="T33" fmla="*/ 82 h 103"/>
              <a:gd name="T34" fmla="*/ 162 w 171"/>
              <a:gd name="T35" fmla="*/ 90 h 103"/>
              <a:gd name="T36" fmla="*/ 154 w 171"/>
              <a:gd name="T37" fmla="*/ 98 h 103"/>
              <a:gd name="T38" fmla="*/ 142 w 171"/>
              <a:gd name="T39" fmla="*/ 102 h 103"/>
              <a:gd name="T40" fmla="*/ 130 w 171"/>
              <a:gd name="T41" fmla="*/ 102 h 103"/>
              <a:gd name="T42" fmla="*/ 120 w 171"/>
              <a:gd name="T43" fmla="*/ 102 h 103"/>
              <a:gd name="T44" fmla="*/ 104 w 171"/>
              <a:gd name="T45" fmla="*/ 100 h 103"/>
              <a:gd name="T46" fmla="*/ 94 w 171"/>
              <a:gd name="T47" fmla="*/ 96 h 103"/>
              <a:gd name="T48" fmla="*/ 80 w 171"/>
              <a:gd name="T49" fmla="*/ 90 h 103"/>
              <a:gd name="T50" fmla="*/ 72 w 171"/>
              <a:gd name="T51" fmla="*/ 84 h 103"/>
              <a:gd name="T52" fmla="*/ 62 w 171"/>
              <a:gd name="T53" fmla="*/ 78 h 103"/>
              <a:gd name="T54" fmla="*/ 50 w 171"/>
              <a:gd name="T55" fmla="*/ 72 h 103"/>
              <a:gd name="T56" fmla="*/ 38 w 171"/>
              <a:gd name="T57" fmla="*/ 66 h 103"/>
              <a:gd name="T58" fmla="*/ 30 w 171"/>
              <a:gd name="T59" fmla="*/ 60 h 103"/>
              <a:gd name="T60" fmla="*/ 22 w 171"/>
              <a:gd name="T61" fmla="*/ 52 h 103"/>
              <a:gd name="T62" fmla="*/ 10 w 171"/>
              <a:gd name="T63" fmla="*/ 46 h 103"/>
              <a:gd name="T64" fmla="*/ 2 w 171"/>
              <a:gd name="T65" fmla="*/ 44 h 103"/>
              <a:gd name="T66" fmla="*/ 0 w 171"/>
              <a:gd name="T67" fmla="*/ 36 h 103"/>
              <a:gd name="T68" fmla="*/ 6 w 171"/>
              <a:gd name="T69" fmla="*/ 30 h 103"/>
              <a:gd name="T70" fmla="*/ 14 w 171"/>
              <a:gd name="T71" fmla="*/ 24 h 103"/>
              <a:gd name="T72" fmla="*/ 22 w 171"/>
              <a:gd name="T73" fmla="*/ 18 h 103"/>
              <a:gd name="T74" fmla="*/ 28 w 171"/>
              <a:gd name="T75" fmla="*/ 12 h 103"/>
              <a:gd name="T76" fmla="*/ 28 w 171"/>
              <a:gd name="T77" fmla="*/ 4 h 103"/>
              <a:gd name="T78" fmla="*/ 36 w 171"/>
              <a:gd name="T79" fmla="*/ 14 h 103"/>
              <a:gd name="T80" fmla="*/ 26 w 171"/>
              <a:gd name="T81" fmla="*/ 2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1" h="103">
                <a:moveTo>
                  <a:pt x="4" y="20"/>
                </a:moveTo>
                <a:lnTo>
                  <a:pt x="12" y="18"/>
                </a:lnTo>
                <a:lnTo>
                  <a:pt x="16" y="18"/>
                </a:lnTo>
                <a:lnTo>
                  <a:pt x="20" y="14"/>
                </a:lnTo>
                <a:lnTo>
                  <a:pt x="26" y="12"/>
                </a:lnTo>
                <a:lnTo>
                  <a:pt x="30" y="12"/>
                </a:lnTo>
                <a:lnTo>
                  <a:pt x="36" y="10"/>
                </a:lnTo>
                <a:lnTo>
                  <a:pt x="42" y="6"/>
                </a:lnTo>
                <a:lnTo>
                  <a:pt x="52" y="6"/>
                </a:lnTo>
                <a:lnTo>
                  <a:pt x="60" y="4"/>
                </a:lnTo>
                <a:lnTo>
                  <a:pt x="74" y="2"/>
                </a:lnTo>
                <a:lnTo>
                  <a:pt x="84" y="0"/>
                </a:lnTo>
                <a:lnTo>
                  <a:pt x="94" y="0"/>
                </a:lnTo>
                <a:lnTo>
                  <a:pt x="104" y="0"/>
                </a:lnTo>
                <a:lnTo>
                  <a:pt x="114" y="0"/>
                </a:lnTo>
                <a:lnTo>
                  <a:pt x="120" y="0"/>
                </a:lnTo>
                <a:lnTo>
                  <a:pt x="126" y="2"/>
                </a:lnTo>
                <a:lnTo>
                  <a:pt x="132" y="4"/>
                </a:lnTo>
                <a:lnTo>
                  <a:pt x="138" y="6"/>
                </a:lnTo>
                <a:lnTo>
                  <a:pt x="142" y="10"/>
                </a:lnTo>
                <a:lnTo>
                  <a:pt x="148" y="14"/>
                </a:lnTo>
                <a:lnTo>
                  <a:pt x="154" y="18"/>
                </a:lnTo>
                <a:lnTo>
                  <a:pt x="160" y="22"/>
                </a:lnTo>
                <a:lnTo>
                  <a:pt x="164" y="26"/>
                </a:lnTo>
                <a:lnTo>
                  <a:pt x="168" y="28"/>
                </a:lnTo>
                <a:lnTo>
                  <a:pt x="170" y="34"/>
                </a:lnTo>
                <a:lnTo>
                  <a:pt x="170" y="38"/>
                </a:lnTo>
                <a:lnTo>
                  <a:pt x="170" y="42"/>
                </a:lnTo>
                <a:lnTo>
                  <a:pt x="170" y="50"/>
                </a:lnTo>
                <a:lnTo>
                  <a:pt x="170" y="58"/>
                </a:lnTo>
                <a:lnTo>
                  <a:pt x="170" y="66"/>
                </a:lnTo>
                <a:lnTo>
                  <a:pt x="168" y="72"/>
                </a:lnTo>
                <a:lnTo>
                  <a:pt x="166" y="78"/>
                </a:lnTo>
                <a:lnTo>
                  <a:pt x="164" y="82"/>
                </a:lnTo>
                <a:lnTo>
                  <a:pt x="162" y="86"/>
                </a:lnTo>
                <a:lnTo>
                  <a:pt x="162" y="90"/>
                </a:lnTo>
                <a:lnTo>
                  <a:pt x="158" y="92"/>
                </a:lnTo>
                <a:lnTo>
                  <a:pt x="154" y="98"/>
                </a:lnTo>
                <a:lnTo>
                  <a:pt x="150" y="100"/>
                </a:lnTo>
                <a:lnTo>
                  <a:pt x="142" y="102"/>
                </a:lnTo>
                <a:lnTo>
                  <a:pt x="136" y="102"/>
                </a:lnTo>
                <a:lnTo>
                  <a:pt x="130" y="102"/>
                </a:lnTo>
                <a:lnTo>
                  <a:pt x="124" y="102"/>
                </a:lnTo>
                <a:lnTo>
                  <a:pt x="120" y="102"/>
                </a:lnTo>
                <a:lnTo>
                  <a:pt x="110" y="102"/>
                </a:lnTo>
                <a:lnTo>
                  <a:pt x="104" y="100"/>
                </a:lnTo>
                <a:lnTo>
                  <a:pt x="98" y="98"/>
                </a:lnTo>
                <a:lnTo>
                  <a:pt x="94" y="96"/>
                </a:lnTo>
                <a:lnTo>
                  <a:pt x="86" y="92"/>
                </a:lnTo>
                <a:lnTo>
                  <a:pt x="80" y="90"/>
                </a:lnTo>
                <a:lnTo>
                  <a:pt x="76" y="88"/>
                </a:lnTo>
                <a:lnTo>
                  <a:pt x="72" y="84"/>
                </a:lnTo>
                <a:lnTo>
                  <a:pt x="68" y="82"/>
                </a:lnTo>
                <a:lnTo>
                  <a:pt x="62" y="78"/>
                </a:lnTo>
                <a:lnTo>
                  <a:pt x="54" y="74"/>
                </a:lnTo>
                <a:lnTo>
                  <a:pt x="50" y="72"/>
                </a:lnTo>
                <a:lnTo>
                  <a:pt x="44" y="70"/>
                </a:lnTo>
                <a:lnTo>
                  <a:pt x="38" y="66"/>
                </a:lnTo>
                <a:lnTo>
                  <a:pt x="34" y="62"/>
                </a:lnTo>
                <a:lnTo>
                  <a:pt x="30" y="60"/>
                </a:lnTo>
                <a:lnTo>
                  <a:pt x="26" y="56"/>
                </a:lnTo>
                <a:lnTo>
                  <a:pt x="22" y="52"/>
                </a:lnTo>
                <a:lnTo>
                  <a:pt x="16" y="48"/>
                </a:lnTo>
                <a:lnTo>
                  <a:pt x="10" y="46"/>
                </a:lnTo>
                <a:lnTo>
                  <a:pt x="6" y="44"/>
                </a:lnTo>
                <a:lnTo>
                  <a:pt x="2" y="44"/>
                </a:lnTo>
                <a:lnTo>
                  <a:pt x="0" y="40"/>
                </a:lnTo>
                <a:lnTo>
                  <a:pt x="0" y="36"/>
                </a:lnTo>
                <a:lnTo>
                  <a:pt x="2" y="32"/>
                </a:lnTo>
                <a:lnTo>
                  <a:pt x="6" y="30"/>
                </a:lnTo>
                <a:lnTo>
                  <a:pt x="10" y="26"/>
                </a:lnTo>
                <a:lnTo>
                  <a:pt x="14" y="24"/>
                </a:lnTo>
                <a:lnTo>
                  <a:pt x="18" y="20"/>
                </a:lnTo>
                <a:lnTo>
                  <a:pt x="22" y="18"/>
                </a:lnTo>
                <a:lnTo>
                  <a:pt x="26" y="16"/>
                </a:lnTo>
                <a:lnTo>
                  <a:pt x="28" y="12"/>
                </a:lnTo>
                <a:lnTo>
                  <a:pt x="28" y="8"/>
                </a:lnTo>
                <a:lnTo>
                  <a:pt x="28" y="4"/>
                </a:lnTo>
                <a:lnTo>
                  <a:pt x="28" y="8"/>
                </a:lnTo>
                <a:lnTo>
                  <a:pt x="36" y="14"/>
                </a:lnTo>
                <a:lnTo>
                  <a:pt x="28" y="12"/>
                </a:lnTo>
                <a:lnTo>
                  <a:pt x="26" y="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1659" name="Freeform 123"/>
          <p:cNvSpPr>
            <a:spLocks/>
          </p:cNvSpPr>
          <p:nvPr/>
        </p:nvSpPr>
        <p:spPr bwMode="auto">
          <a:xfrm>
            <a:off x="3227391" y="5954715"/>
            <a:ext cx="36512" cy="55562"/>
          </a:xfrm>
          <a:custGeom>
            <a:avLst/>
            <a:gdLst>
              <a:gd name="T0" fmla="*/ 18 w 21"/>
              <a:gd name="T1" fmla="*/ 4 h 31"/>
              <a:gd name="T2" fmla="*/ 16 w 21"/>
              <a:gd name="T3" fmla="*/ 8 h 31"/>
              <a:gd name="T4" fmla="*/ 16 w 21"/>
              <a:gd name="T5" fmla="*/ 12 h 31"/>
              <a:gd name="T6" fmla="*/ 12 w 21"/>
              <a:gd name="T7" fmla="*/ 16 h 31"/>
              <a:gd name="T8" fmla="*/ 12 w 21"/>
              <a:gd name="T9" fmla="*/ 20 h 31"/>
              <a:gd name="T10" fmla="*/ 14 w 21"/>
              <a:gd name="T11" fmla="*/ 16 h 31"/>
              <a:gd name="T12" fmla="*/ 16 w 21"/>
              <a:gd name="T13" fmla="*/ 12 h 31"/>
              <a:gd name="T14" fmla="*/ 16 w 21"/>
              <a:gd name="T15" fmla="*/ 16 h 31"/>
              <a:gd name="T16" fmla="*/ 14 w 21"/>
              <a:gd name="T17" fmla="*/ 20 h 31"/>
              <a:gd name="T18" fmla="*/ 16 w 21"/>
              <a:gd name="T19" fmla="*/ 16 h 31"/>
              <a:gd name="T20" fmla="*/ 16 w 21"/>
              <a:gd name="T21" fmla="*/ 20 h 31"/>
              <a:gd name="T22" fmla="*/ 18 w 21"/>
              <a:gd name="T23" fmla="*/ 16 h 31"/>
              <a:gd name="T24" fmla="*/ 14 w 21"/>
              <a:gd name="T25" fmla="*/ 18 h 31"/>
              <a:gd name="T26" fmla="*/ 12 w 21"/>
              <a:gd name="T27" fmla="*/ 14 h 31"/>
              <a:gd name="T28" fmla="*/ 8 w 21"/>
              <a:gd name="T29" fmla="*/ 20 h 31"/>
              <a:gd name="T30" fmla="*/ 6 w 21"/>
              <a:gd name="T31" fmla="*/ 24 h 31"/>
              <a:gd name="T32" fmla="*/ 2 w 21"/>
              <a:gd name="T33" fmla="*/ 30 h 31"/>
              <a:gd name="T34" fmla="*/ 2 w 21"/>
              <a:gd name="T35" fmla="*/ 24 h 31"/>
              <a:gd name="T36" fmla="*/ 4 w 21"/>
              <a:gd name="T37" fmla="*/ 20 h 31"/>
              <a:gd name="T38" fmla="*/ 6 w 21"/>
              <a:gd name="T39" fmla="*/ 16 h 31"/>
              <a:gd name="T40" fmla="*/ 4 w 21"/>
              <a:gd name="T41" fmla="*/ 20 h 31"/>
              <a:gd name="T42" fmla="*/ 4 w 21"/>
              <a:gd name="T43" fmla="*/ 24 h 31"/>
              <a:gd name="T44" fmla="*/ 6 w 21"/>
              <a:gd name="T45" fmla="*/ 20 h 31"/>
              <a:gd name="T46" fmla="*/ 8 w 21"/>
              <a:gd name="T47" fmla="*/ 16 h 31"/>
              <a:gd name="T48" fmla="*/ 12 w 21"/>
              <a:gd name="T49" fmla="*/ 12 h 31"/>
              <a:gd name="T50" fmla="*/ 14 w 21"/>
              <a:gd name="T51" fmla="*/ 8 h 31"/>
              <a:gd name="T52" fmla="*/ 12 w 21"/>
              <a:gd name="T53" fmla="*/ 14 h 31"/>
              <a:gd name="T54" fmla="*/ 10 w 21"/>
              <a:gd name="T55" fmla="*/ 18 h 31"/>
              <a:gd name="T56" fmla="*/ 10 w 21"/>
              <a:gd name="T57" fmla="*/ 12 h 31"/>
              <a:gd name="T58" fmla="*/ 12 w 21"/>
              <a:gd name="T59" fmla="*/ 8 h 31"/>
              <a:gd name="T60" fmla="*/ 10 w 21"/>
              <a:gd name="T61" fmla="*/ 12 h 31"/>
              <a:gd name="T62" fmla="*/ 8 w 21"/>
              <a:gd name="T63" fmla="*/ 16 h 31"/>
              <a:gd name="T64" fmla="*/ 6 w 21"/>
              <a:gd name="T65" fmla="*/ 20 h 31"/>
              <a:gd name="T66" fmla="*/ 6 w 21"/>
              <a:gd name="T67" fmla="*/ 16 h 31"/>
              <a:gd name="T68" fmla="*/ 6 w 21"/>
              <a:gd name="T69" fmla="*/ 12 h 31"/>
              <a:gd name="T70" fmla="*/ 10 w 21"/>
              <a:gd name="T71" fmla="*/ 8 h 31"/>
              <a:gd name="T72" fmla="*/ 10 w 21"/>
              <a:gd name="T73" fmla="*/ 4 h 31"/>
              <a:gd name="T74" fmla="*/ 10 w 21"/>
              <a:gd name="T75" fmla="*/ 8 h 31"/>
              <a:gd name="T76" fmla="*/ 8 w 21"/>
              <a:gd name="T77" fmla="*/ 12 h 31"/>
              <a:gd name="T78" fmla="*/ 6 w 21"/>
              <a:gd name="T79" fmla="*/ 16 h 31"/>
              <a:gd name="T80" fmla="*/ 6 w 21"/>
              <a:gd name="T81" fmla="*/ 20 h 31"/>
              <a:gd name="T82" fmla="*/ 10 w 21"/>
              <a:gd name="T83" fmla="*/ 14 h 31"/>
              <a:gd name="T84" fmla="*/ 12 w 21"/>
              <a:gd name="T85" fmla="*/ 8 h 31"/>
              <a:gd name="T86" fmla="*/ 16 w 21"/>
              <a:gd name="T87" fmla="*/ 6 h 31"/>
              <a:gd name="T88" fmla="*/ 16 w 21"/>
              <a:gd name="T89" fmla="*/ 2 h 31"/>
              <a:gd name="T90" fmla="*/ 20 w 21"/>
              <a:gd name="T91" fmla="*/ 0 h 31"/>
              <a:gd name="T92" fmla="*/ 20 w 21"/>
              <a:gd name="T93" fmla="*/ 4 h 31"/>
              <a:gd name="T94" fmla="*/ 20 w 21"/>
              <a:gd name="T95" fmla="*/ 8 h 31"/>
              <a:gd name="T96" fmla="*/ 18 w 21"/>
              <a:gd name="T97" fmla="*/ 12 h 31"/>
              <a:gd name="T98" fmla="*/ 16 w 21"/>
              <a:gd name="T99" fmla="*/ 16 h 31"/>
              <a:gd name="T100" fmla="*/ 14 w 21"/>
              <a:gd name="T101" fmla="*/ 20 h 31"/>
              <a:gd name="T102" fmla="*/ 12 w 21"/>
              <a:gd name="T103" fmla="*/ 24 h 31"/>
              <a:gd name="T104" fmla="*/ 10 w 21"/>
              <a:gd name="T105" fmla="*/ 20 h 31"/>
              <a:gd name="T106" fmla="*/ 10 w 21"/>
              <a:gd name="T107" fmla="*/ 16 h 31"/>
              <a:gd name="T108" fmla="*/ 12 w 21"/>
              <a:gd name="T109" fmla="*/ 12 h 31"/>
              <a:gd name="T110" fmla="*/ 12 w 21"/>
              <a:gd name="T111" fmla="*/ 8 h 31"/>
              <a:gd name="T112" fmla="*/ 8 w 21"/>
              <a:gd name="T113" fmla="*/ 10 h 31"/>
              <a:gd name="T114" fmla="*/ 6 w 21"/>
              <a:gd name="T115" fmla="*/ 14 h 31"/>
              <a:gd name="T116" fmla="*/ 4 w 21"/>
              <a:gd name="T117" fmla="*/ 18 h 31"/>
              <a:gd name="T118" fmla="*/ 2 w 21"/>
              <a:gd name="T119" fmla="*/ 22 h 31"/>
              <a:gd name="T120" fmla="*/ 0 w 21"/>
              <a:gd name="T121" fmla="*/ 2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" h="31">
                <a:moveTo>
                  <a:pt x="18" y="4"/>
                </a:move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12" y="20"/>
                </a:lnTo>
                <a:lnTo>
                  <a:pt x="14" y="16"/>
                </a:lnTo>
                <a:lnTo>
                  <a:pt x="16" y="12"/>
                </a:lnTo>
                <a:lnTo>
                  <a:pt x="16" y="16"/>
                </a:lnTo>
                <a:lnTo>
                  <a:pt x="14" y="20"/>
                </a:lnTo>
                <a:lnTo>
                  <a:pt x="16" y="16"/>
                </a:lnTo>
                <a:lnTo>
                  <a:pt x="16" y="20"/>
                </a:lnTo>
                <a:lnTo>
                  <a:pt x="18" y="16"/>
                </a:lnTo>
                <a:lnTo>
                  <a:pt x="14" y="18"/>
                </a:lnTo>
                <a:lnTo>
                  <a:pt x="12" y="14"/>
                </a:lnTo>
                <a:lnTo>
                  <a:pt x="8" y="20"/>
                </a:lnTo>
                <a:lnTo>
                  <a:pt x="6" y="24"/>
                </a:lnTo>
                <a:lnTo>
                  <a:pt x="2" y="30"/>
                </a:lnTo>
                <a:lnTo>
                  <a:pt x="2" y="24"/>
                </a:lnTo>
                <a:lnTo>
                  <a:pt x="4" y="20"/>
                </a:lnTo>
                <a:lnTo>
                  <a:pt x="6" y="16"/>
                </a:lnTo>
                <a:lnTo>
                  <a:pt x="4" y="20"/>
                </a:lnTo>
                <a:lnTo>
                  <a:pt x="4" y="24"/>
                </a:lnTo>
                <a:lnTo>
                  <a:pt x="6" y="20"/>
                </a:lnTo>
                <a:lnTo>
                  <a:pt x="8" y="16"/>
                </a:lnTo>
                <a:lnTo>
                  <a:pt x="12" y="12"/>
                </a:lnTo>
                <a:lnTo>
                  <a:pt x="14" y="8"/>
                </a:lnTo>
                <a:lnTo>
                  <a:pt x="12" y="14"/>
                </a:lnTo>
                <a:lnTo>
                  <a:pt x="10" y="18"/>
                </a:lnTo>
                <a:lnTo>
                  <a:pt x="10" y="12"/>
                </a:lnTo>
                <a:lnTo>
                  <a:pt x="12" y="8"/>
                </a:lnTo>
                <a:lnTo>
                  <a:pt x="10" y="12"/>
                </a:lnTo>
                <a:lnTo>
                  <a:pt x="8" y="16"/>
                </a:lnTo>
                <a:lnTo>
                  <a:pt x="6" y="20"/>
                </a:lnTo>
                <a:lnTo>
                  <a:pt x="6" y="16"/>
                </a:lnTo>
                <a:lnTo>
                  <a:pt x="6" y="12"/>
                </a:lnTo>
                <a:lnTo>
                  <a:pt x="10" y="8"/>
                </a:lnTo>
                <a:lnTo>
                  <a:pt x="10" y="4"/>
                </a:lnTo>
                <a:lnTo>
                  <a:pt x="10" y="8"/>
                </a:lnTo>
                <a:lnTo>
                  <a:pt x="8" y="12"/>
                </a:lnTo>
                <a:lnTo>
                  <a:pt x="6" y="16"/>
                </a:lnTo>
                <a:lnTo>
                  <a:pt x="6" y="20"/>
                </a:lnTo>
                <a:lnTo>
                  <a:pt x="10" y="14"/>
                </a:lnTo>
                <a:lnTo>
                  <a:pt x="12" y="8"/>
                </a:lnTo>
                <a:lnTo>
                  <a:pt x="16" y="6"/>
                </a:lnTo>
                <a:lnTo>
                  <a:pt x="16" y="2"/>
                </a:lnTo>
                <a:lnTo>
                  <a:pt x="20" y="0"/>
                </a:lnTo>
                <a:lnTo>
                  <a:pt x="20" y="4"/>
                </a:lnTo>
                <a:lnTo>
                  <a:pt x="20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2" y="24"/>
                </a:lnTo>
                <a:lnTo>
                  <a:pt x="10" y="20"/>
                </a:lnTo>
                <a:lnTo>
                  <a:pt x="10" y="16"/>
                </a:lnTo>
                <a:lnTo>
                  <a:pt x="12" y="12"/>
                </a:lnTo>
                <a:lnTo>
                  <a:pt x="12" y="8"/>
                </a:lnTo>
                <a:lnTo>
                  <a:pt x="8" y="10"/>
                </a:lnTo>
                <a:lnTo>
                  <a:pt x="6" y="14"/>
                </a:lnTo>
                <a:lnTo>
                  <a:pt x="4" y="18"/>
                </a:lnTo>
                <a:lnTo>
                  <a:pt x="2" y="22"/>
                </a:lnTo>
                <a:lnTo>
                  <a:pt x="0" y="26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1660" name="Freeform 124"/>
          <p:cNvSpPr>
            <a:spLocks/>
          </p:cNvSpPr>
          <p:nvPr/>
        </p:nvSpPr>
        <p:spPr bwMode="auto">
          <a:xfrm>
            <a:off x="3181354" y="5911850"/>
            <a:ext cx="41275" cy="69850"/>
          </a:xfrm>
          <a:custGeom>
            <a:avLst/>
            <a:gdLst>
              <a:gd name="T0" fmla="*/ 20 w 23"/>
              <a:gd name="T1" fmla="*/ 0 h 39"/>
              <a:gd name="T2" fmla="*/ 20 w 23"/>
              <a:gd name="T3" fmla="*/ 4 h 39"/>
              <a:gd name="T4" fmla="*/ 20 w 23"/>
              <a:gd name="T5" fmla="*/ 8 h 39"/>
              <a:gd name="T6" fmla="*/ 18 w 23"/>
              <a:gd name="T7" fmla="*/ 12 h 39"/>
              <a:gd name="T8" fmla="*/ 16 w 23"/>
              <a:gd name="T9" fmla="*/ 16 h 39"/>
              <a:gd name="T10" fmla="*/ 14 w 23"/>
              <a:gd name="T11" fmla="*/ 20 h 39"/>
              <a:gd name="T12" fmla="*/ 12 w 23"/>
              <a:gd name="T13" fmla="*/ 24 h 39"/>
              <a:gd name="T14" fmla="*/ 10 w 23"/>
              <a:gd name="T15" fmla="*/ 28 h 39"/>
              <a:gd name="T16" fmla="*/ 10 w 23"/>
              <a:gd name="T17" fmla="*/ 32 h 39"/>
              <a:gd name="T18" fmla="*/ 8 w 23"/>
              <a:gd name="T19" fmla="*/ 36 h 39"/>
              <a:gd name="T20" fmla="*/ 4 w 23"/>
              <a:gd name="T21" fmla="*/ 38 h 39"/>
              <a:gd name="T22" fmla="*/ 2 w 23"/>
              <a:gd name="T23" fmla="*/ 34 h 39"/>
              <a:gd name="T24" fmla="*/ 0 w 23"/>
              <a:gd name="T25" fmla="*/ 30 h 39"/>
              <a:gd name="T26" fmla="*/ 0 w 23"/>
              <a:gd name="T27" fmla="*/ 26 h 39"/>
              <a:gd name="T28" fmla="*/ 4 w 23"/>
              <a:gd name="T29" fmla="*/ 24 h 39"/>
              <a:gd name="T30" fmla="*/ 8 w 23"/>
              <a:gd name="T31" fmla="*/ 20 h 39"/>
              <a:gd name="T32" fmla="*/ 12 w 23"/>
              <a:gd name="T33" fmla="*/ 18 h 39"/>
              <a:gd name="T34" fmla="*/ 12 w 23"/>
              <a:gd name="T35" fmla="*/ 14 h 39"/>
              <a:gd name="T36" fmla="*/ 12 w 23"/>
              <a:gd name="T37" fmla="*/ 10 h 39"/>
              <a:gd name="T38" fmla="*/ 12 w 23"/>
              <a:gd name="T39" fmla="*/ 6 h 39"/>
              <a:gd name="T40" fmla="*/ 12 w 23"/>
              <a:gd name="T41" fmla="*/ 10 h 39"/>
              <a:gd name="T42" fmla="*/ 12 w 23"/>
              <a:gd name="T43" fmla="*/ 14 h 39"/>
              <a:gd name="T44" fmla="*/ 10 w 23"/>
              <a:gd name="T45" fmla="*/ 18 h 39"/>
              <a:gd name="T46" fmla="*/ 8 w 23"/>
              <a:gd name="T47" fmla="*/ 22 h 39"/>
              <a:gd name="T48" fmla="*/ 8 w 23"/>
              <a:gd name="T49" fmla="*/ 26 h 39"/>
              <a:gd name="T50" fmla="*/ 8 w 23"/>
              <a:gd name="T51" fmla="*/ 30 h 39"/>
              <a:gd name="T52" fmla="*/ 8 w 23"/>
              <a:gd name="T53" fmla="*/ 34 h 39"/>
              <a:gd name="T54" fmla="*/ 4 w 23"/>
              <a:gd name="T55" fmla="*/ 32 h 39"/>
              <a:gd name="T56" fmla="*/ 6 w 23"/>
              <a:gd name="T57" fmla="*/ 28 h 39"/>
              <a:gd name="T58" fmla="*/ 10 w 23"/>
              <a:gd name="T59" fmla="*/ 24 h 39"/>
              <a:gd name="T60" fmla="*/ 14 w 23"/>
              <a:gd name="T61" fmla="*/ 22 h 39"/>
              <a:gd name="T62" fmla="*/ 16 w 23"/>
              <a:gd name="T63" fmla="*/ 18 h 39"/>
              <a:gd name="T64" fmla="*/ 20 w 23"/>
              <a:gd name="T65" fmla="*/ 14 h 39"/>
              <a:gd name="T66" fmla="*/ 22 w 23"/>
              <a:gd name="T67" fmla="*/ 10 h 39"/>
              <a:gd name="T68" fmla="*/ 18 w 23"/>
              <a:gd name="T69" fmla="*/ 8 h 39"/>
              <a:gd name="T70" fmla="*/ 18 w 23"/>
              <a:gd name="T71" fmla="*/ 12 h 39"/>
              <a:gd name="T72" fmla="*/ 16 w 23"/>
              <a:gd name="T73" fmla="*/ 16 h 39"/>
              <a:gd name="T74" fmla="*/ 14 w 23"/>
              <a:gd name="T75" fmla="*/ 2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39">
                <a:moveTo>
                  <a:pt x="20" y="0"/>
                </a:moveTo>
                <a:lnTo>
                  <a:pt x="20" y="4"/>
                </a:lnTo>
                <a:lnTo>
                  <a:pt x="20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2" y="24"/>
                </a:lnTo>
                <a:lnTo>
                  <a:pt x="10" y="28"/>
                </a:lnTo>
                <a:lnTo>
                  <a:pt x="10" y="32"/>
                </a:lnTo>
                <a:lnTo>
                  <a:pt x="8" y="36"/>
                </a:lnTo>
                <a:lnTo>
                  <a:pt x="4" y="38"/>
                </a:lnTo>
                <a:lnTo>
                  <a:pt x="2" y="34"/>
                </a:lnTo>
                <a:lnTo>
                  <a:pt x="0" y="30"/>
                </a:lnTo>
                <a:lnTo>
                  <a:pt x="0" y="26"/>
                </a:lnTo>
                <a:lnTo>
                  <a:pt x="4" y="24"/>
                </a:lnTo>
                <a:lnTo>
                  <a:pt x="8" y="20"/>
                </a:lnTo>
                <a:lnTo>
                  <a:pt x="12" y="18"/>
                </a:lnTo>
                <a:lnTo>
                  <a:pt x="12" y="14"/>
                </a:lnTo>
                <a:lnTo>
                  <a:pt x="12" y="10"/>
                </a:lnTo>
                <a:lnTo>
                  <a:pt x="12" y="6"/>
                </a:lnTo>
                <a:lnTo>
                  <a:pt x="12" y="10"/>
                </a:lnTo>
                <a:lnTo>
                  <a:pt x="12" y="14"/>
                </a:lnTo>
                <a:lnTo>
                  <a:pt x="10" y="18"/>
                </a:lnTo>
                <a:lnTo>
                  <a:pt x="8" y="22"/>
                </a:lnTo>
                <a:lnTo>
                  <a:pt x="8" y="26"/>
                </a:lnTo>
                <a:lnTo>
                  <a:pt x="8" y="30"/>
                </a:lnTo>
                <a:lnTo>
                  <a:pt x="8" y="34"/>
                </a:lnTo>
                <a:lnTo>
                  <a:pt x="4" y="32"/>
                </a:lnTo>
                <a:lnTo>
                  <a:pt x="6" y="28"/>
                </a:lnTo>
                <a:lnTo>
                  <a:pt x="10" y="24"/>
                </a:lnTo>
                <a:lnTo>
                  <a:pt x="14" y="22"/>
                </a:lnTo>
                <a:lnTo>
                  <a:pt x="16" y="18"/>
                </a:lnTo>
                <a:lnTo>
                  <a:pt x="20" y="14"/>
                </a:lnTo>
                <a:lnTo>
                  <a:pt x="22" y="10"/>
                </a:lnTo>
                <a:lnTo>
                  <a:pt x="18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grpSp>
        <p:nvGrpSpPr>
          <p:cNvPr id="321661" name="Group 125"/>
          <p:cNvGrpSpPr>
            <a:grpSpLocks/>
          </p:cNvGrpSpPr>
          <p:nvPr/>
        </p:nvGrpSpPr>
        <p:grpSpPr bwMode="auto">
          <a:xfrm>
            <a:off x="4141788" y="6208713"/>
            <a:ext cx="515937" cy="736600"/>
            <a:chOff x="2372" y="3451"/>
            <a:chExt cx="295" cy="409"/>
          </a:xfrm>
        </p:grpSpPr>
        <p:sp>
          <p:nvSpPr>
            <p:cNvPr id="321662" name="Rectangle 126"/>
            <p:cNvSpPr>
              <a:spLocks noChangeArrowheads="1"/>
            </p:cNvSpPr>
            <p:nvPr/>
          </p:nvSpPr>
          <p:spPr bwMode="auto">
            <a:xfrm rot="1260000">
              <a:off x="2561" y="3489"/>
              <a:ext cx="52" cy="244"/>
            </a:xfrm>
            <a:prstGeom prst="rect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100000">
                  <a:srgbClr val="618FFD"/>
                </a:gs>
              </a:gsLst>
              <a:path path="shape">
                <a:fillToRect l="50000" t="50000" r="50000" b="50000"/>
              </a:path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63" name="Rectangle 127"/>
            <p:cNvSpPr>
              <a:spLocks noChangeArrowheads="1"/>
            </p:cNvSpPr>
            <p:nvPr/>
          </p:nvSpPr>
          <p:spPr bwMode="auto">
            <a:xfrm>
              <a:off x="2372" y="3834"/>
              <a:ext cx="292" cy="26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50000">
                  <a:srgbClr val="618FFD">
                    <a:gamma/>
                    <a:shade val="29804"/>
                    <a:invGamma/>
                  </a:srgbClr>
                </a:gs>
                <a:gs pos="100000">
                  <a:srgbClr val="618FFD"/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64" name="Rectangle 128"/>
            <p:cNvSpPr>
              <a:spLocks noChangeArrowheads="1"/>
            </p:cNvSpPr>
            <p:nvPr/>
          </p:nvSpPr>
          <p:spPr bwMode="auto">
            <a:xfrm>
              <a:off x="2632" y="3650"/>
              <a:ext cx="32" cy="176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65" name="Oval 129"/>
            <p:cNvSpPr>
              <a:spLocks noChangeArrowheads="1"/>
            </p:cNvSpPr>
            <p:nvPr/>
          </p:nvSpPr>
          <p:spPr bwMode="auto">
            <a:xfrm>
              <a:off x="2572" y="3616"/>
              <a:ext cx="72" cy="59"/>
            </a:xfrm>
            <a:prstGeom prst="ellipse">
              <a:avLst/>
            </a:prstGeom>
            <a:gradFill rotWithShape="0">
              <a:gsLst>
                <a:gs pos="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66" name="Rectangle 130"/>
            <p:cNvSpPr>
              <a:spLocks noChangeArrowheads="1"/>
            </p:cNvSpPr>
            <p:nvPr/>
          </p:nvSpPr>
          <p:spPr bwMode="auto">
            <a:xfrm rot="1080000">
              <a:off x="2452" y="3753"/>
              <a:ext cx="132" cy="9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50000">
                  <a:srgbClr val="618FFD">
                    <a:gamma/>
                    <a:shade val="29804"/>
                    <a:invGamma/>
                  </a:srgbClr>
                </a:gs>
                <a:gs pos="100000">
                  <a:srgbClr val="618FFD"/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67" name="Rectangle 131"/>
            <p:cNvSpPr>
              <a:spLocks noChangeArrowheads="1"/>
            </p:cNvSpPr>
            <p:nvPr/>
          </p:nvSpPr>
          <p:spPr bwMode="auto">
            <a:xfrm>
              <a:off x="2512" y="3767"/>
              <a:ext cx="12" cy="76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68" name="Rectangle 132"/>
            <p:cNvSpPr>
              <a:spLocks noChangeArrowheads="1"/>
            </p:cNvSpPr>
            <p:nvPr/>
          </p:nvSpPr>
          <p:spPr bwMode="auto">
            <a:xfrm rot="1200000">
              <a:off x="2635" y="3451"/>
              <a:ext cx="32" cy="42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path path="rect">
                <a:fillToRect l="100000" t="100000"/>
              </a:path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1669" name="Rectangle 133"/>
          <p:cNvSpPr>
            <a:spLocks noChangeArrowheads="1"/>
          </p:cNvSpPr>
          <p:nvPr/>
        </p:nvSpPr>
        <p:spPr bwMode="auto">
          <a:xfrm>
            <a:off x="3881438" y="138114"/>
            <a:ext cx="2345081" cy="11002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85" tIns="49509" rIns="100785" bIns="49509">
            <a:spAutoFit/>
          </a:bodyPr>
          <a:lstStyle/>
          <a:p>
            <a:pPr algn="l" defTabSz="1018818"/>
            <a:r>
              <a:rPr lang="en-US" sz="2500">
                <a:latin typeface="Helvetica" charset="0"/>
              </a:rPr>
              <a:t>1600 </a:t>
            </a:r>
            <a:r>
              <a:rPr lang="en-US" sz="4000">
                <a:latin typeface="Limon S1" charset="0"/>
              </a:rPr>
              <a:t>qñaM</a:t>
            </a:r>
          </a:p>
          <a:p>
            <a:pPr algn="l" defTabSz="1018818"/>
            <a:endParaRPr lang="en-US" sz="2500">
              <a:latin typeface="Helvetica" charset="0"/>
            </a:endParaRPr>
          </a:p>
        </p:txBody>
      </p:sp>
      <p:sp>
        <p:nvSpPr>
          <p:cNvPr id="321670" name="Rectangle 134"/>
          <p:cNvSpPr>
            <a:spLocks noChangeArrowheads="1"/>
          </p:cNvSpPr>
          <p:nvPr/>
        </p:nvSpPr>
        <p:spPr bwMode="auto">
          <a:xfrm>
            <a:off x="3798888" y="446088"/>
            <a:ext cx="1919287" cy="2369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/>
            <a:r>
              <a:rPr lang="en-US" sz="4000">
                <a:latin typeface="Limon S1" charset="0"/>
              </a:rPr>
              <a:t>GñkniBn§ 40 nak;</a:t>
            </a:r>
          </a:p>
          <a:p>
            <a:pPr algn="l" defTabSz="1018818"/>
            <a:endParaRPr lang="en-US" sz="2500">
              <a:latin typeface="Helvetica" charset="0"/>
            </a:endParaRPr>
          </a:p>
        </p:txBody>
      </p:sp>
      <p:sp>
        <p:nvSpPr>
          <p:cNvPr id="321671" name="Rectangle 135"/>
          <p:cNvSpPr>
            <a:spLocks noChangeArrowheads="1"/>
          </p:cNvSpPr>
          <p:nvPr/>
        </p:nvSpPr>
        <p:spPr bwMode="auto">
          <a:xfrm>
            <a:off x="3340102" y="1239838"/>
            <a:ext cx="2990851" cy="19853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/>
            <a:r>
              <a:rPr lang="en-US" sz="4000">
                <a:latin typeface="Limon S1" charset="0"/>
              </a:rPr>
              <a:t>sirIrugerOg rbs;RBHCam©as;</a:t>
            </a:r>
          </a:p>
        </p:txBody>
      </p:sp>
      <p:sp>
        <p:nvSpPr>
          <p:cNvPr id="321674" name="Rectangle 138"/>
          <p:cNvSpPr>
            <a:spLocks noChangeArrowheads="1"/>
          </p:cNvSpPr>
          <p:nvPr/>
        </p:nvSpPr>
        <p:spPr bwMode="auto">
          <a:xfrm>
            <a:off x="7718425" y="1776417"/>
            <a:ext cx="3036440" cy="11656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85" tIns="49509" rIns="100785" bIns="49509">
            <a:spAutoFit/>
          </a:bodyPr>
          <a:lstStyle/>
          <a:p>
            <a:pPr algn="l" defTabSz="1018818"/>
            <a:r>
              <a:rPr lang="en-US" sz="2600">
                <a:latin typeface="Helvetica" charset="0"/>
              </a:rPr>
              <a:t>27</a:t>
            </a:r>
            <a:r>
              <a:rPr lang="en-US">
                <a:latin typeface="Helvetica" charset="0"/>
              </a:rPr>
              <a:t>   </a:t>
            </a:r>
            <a:r>
              <a:rPr lang="en-US" sz="4300">
                <a:latin typeface="Limon S1" charset="0"/>
              </a:rPr>
              <a:t>esovePA</a:t>
            </a:r>
          </a:p>
          <a:p>
            <a:pPr algn="l" defTabSz="1018818"/>
            <a:endParaRPr lang="en-US" sz="2500">
              <a:latin typeface="Helvetica" charset="0"/>
            </a:endParaRPr>
          </a:p>
        </p:txBody>
      </p:sp>
      <p:sp>
        <p:nvSpPr>
          <p:cNvPr id="321676" name="Rectangle 140"/>
          <p:cNvSpPr>
            <a:spLocks noChangeArrowheads="1"/>
          </p:cNvSpPr>
          <p:nvPr/>
        </p:nvSpPr>
        <p:spPr bwMode="auto">
          <a:xfrm>
            <a:off x="884238" y="2398712"/>
            <a:ext cx="2310530" cy="781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85" tIns="49509" rIns="100785" bIns="49509">
            <a:spAutoFit/>
          </a:bodyPr>
          <a:lstStyle/>
          <a:p>
            <a:pPr algn="l" defTabSz="1018818"/>
            <a:r>
              <a:rPr lang="en-US" sz="4300">
                <a:latin typeface="Limon S1" charset="0"/>
              </a:rPr>
              <a:t>eheRBIr</a:t>
            </a:r>
          </a:p>
        </p:txBody>
      </p:sp>
      <p:sp>
        <p:nvSpPr>
          <p:cNvPr id="321677" name="Rectangle 141"/>
          <p:cNvSpPr>
            <a:spLocks noChangeArrowheads="1"/>
          </p:cNvSpPr>
          <p:nvPr/>
        </p:nvSpPr>
        <p:spPr bwMode="auto">
          <a:xfrm>
            <a:off x="8026402" y="2374900"/>
            <a:ext cx="1371827" cy="781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85" tIns="49509" rIns="100785" bIns="49509">
            <a:spAutoFit/>
          </a:bodyPr>
          <a:lstStyle/>
          <a:p>
            <a:pPr algn="l" defTabSz="1018818"/>
            <a:r>
              <a:rPr lang="en-US" sz="4300">
                <a:latin typeface="Limon S1" charset="0"/>
              </a:rPr>
              <a:t>Rkik</a:t>
            </a:r>
            <a:endParaRPr lang="en-US" sz="2600">
              <a:latin typeface="Helvetica" charset="0"/>
            </a:endParaRPr>
          </a:p>
        </p:txBody>
      </p:sp>
      <p:sp>
        <p:nvSpPr>
          <p:cNvPr id="321678" name="Rectangle 142"/>
          <p:cNvSpPr>
            <a:spLocks noChangeArrowheads="1"/>
          </p:cNvSpPr>
          <p:nvPr/>
        </p:nvSpPr>
        <p:spPr bwMode="auto">
          <a:xfrm>
            <a:off x="865191" y="5932490"/>
            <a:ext cx="1844675" cy="14620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/>
            <a:r>
              <a:rPr lang="en-US" sz="4300">
                <a:latin typeface="Limon S1" charset="0"/>
              </a:rPr>
              <a:t>EkvyWt</a:t>
            </a:r>
            <a:endParaRPr lang="en-US" sz="2500">
              <a:latin typeface="Helvetica" charset="0"/>
            </a:endParaRPr>
          </a:p>
        </p:txBody>
      </p:sp>
      <p:sp>
        <p:nvSpPr>
          <p:cNvPr id="321680" name="Rectangle 144"/>
          <p:cNvSpPr>
            <a:spLocks noChangeArrowheads="1"/>
          </p:cNvSpPr>
          <p:nvPr/>
        </p:nvSpPr>
        <p:spPr bwMode="auto">
          <a:xfrm>
            <a:off x="2516191" y="6240465"/>
            <a:ext cx="2147888" cy="2142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/>
            <a:r>
              <a:rPr lang="en-US" sz="4300">
                <a:latin typeface="Limon S1" charset="0"/>
              </a:rPr>
              <a:t>GtisuxumTsSn_</a:t>
            </a:r>
          </a:p>
        </p:txBody>
      </p:sp>
      <p:sp>
        <p:nvSpPr>
          <p:cNvPr id="321681" name="Line 145"/>
          <p:cNvSpPr>
            <a:spLocks noChangeShapeType="1"/>
          </p:cNvSpPr>
          <p:nvPr/>
        </p:nvSpPr>
        <p:spPr bwMode="auto">
          <a:xfrm>
            <a:off x="179391" y="6810375"/>
            <a:ext cx="174783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82" name="Line 146"/>
          <p:cNvSpPr>
            <a:spLocks noChangeShapeType="1"/>
          </p:cNvSpPr>
          <p:nvPr/>
        </p:nvSpPr>
        <p:spPr bwMode="auto">
          <a:xfrm>
            <a:off x="7670802" y="6943725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85" name="Rectangle 149"/>
          <p:cNvSpPr>
            <a:spLocks noChangeArrowheads="1"/>
          </p:cNvSpPr>
          <p:nvPr/>
        </p:nvSpPr>
        <p:spPr bwMode="auto">
          <a:xfrm rot="240000">
            <a:off x="2578101" y="4992467"/>
            <a:ext cx="1389064" cy="11132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200" b="0">
                <a:solidFill>
                  <a:schemeClr val="hlink"/>
                </a:solidFill>
                <a:latin typeface="Limon R1" charset="0"/>
              </a:rPr>
              <a:t>Rkitüvin½y</a:t>
            </a:r>
          </a:p>
        </p:txBody>
      </p:sp>
      <p:sp>
        <p:nvSpPr>
          <p:cNvPr id="321686" name="Rectangle 150"/>
          <p:cNvSpPr>
            <a:spLocks noChangeArrowheads="1"/>
          </p:cNvSpPr>
          <p:nvPr/>
        </p:nvSpPr>
        <p:spPr bwMode="auto">
          <a:xfrm rot="3060000">
            <a:off x="2937670" y="3387687"/>
            <a:ext cx="2011363" cy="23670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endParaRPr lang="en-US">
              <a:solidFill>
                <a:schemeClr val="hlink"/>
              </a:solidFill>
              <a:latin typeface="Helvetica BlackOblique" charset="0"/>
            </a:endParaRPr>
          </a:p>
          <a:p>
            <a:pPr algn="l" defTabSz="1018818">
              <a:spcBef>
                <a:spcPct val="50000"/>
              </a:spcBef>
            </a:pPr>
            <a:r>
              <a:rPr lang="en-US" sz="3200">
                <a:solidFill>
                  <a:schemeClr val="hlink"/>
                </a:solidFill>
                <a:latin typeface="Limon R1" charset="0"/>
              </a:rPr>
              <a:t>GñkniBn§</a:t>
            </a:r>
            <a:endParaRPr lang="en-US" sz="3200" b="0">
              <a:solidFill>
                <a:schemeClr val="hlink"/>
              </a:solidFill>
              <a:latin typeface="Limon R1" charset="0"/>
            </a:endParaRPr>
          </a:p>
          <a:p>
            <a:pPr algn="l" defTabSz="1018818">
              <a:spcBef>
                <a:spcPct val="50000"/>
              </a:spcBef>
            </a:pPr>
            <a:endParaRPr lang="en-US" sz="3200">
              <a:solidFill>
                <a:schemeClr val="hlink"/>
              </a:solidFill>
              <a:latin typeface="Limon R1" charset="0"/>
            </a:endParaRPr>
          </a:p>
        </p:txBody>
      </p:sp>
      <p:sp>
        <p:nvSpPr>
          <p:cNvPr id="321687" name="Rectangle 151"/>
          <p:cNvSpPr>
            <a:spLocks noChangeArrowheads="1"/>
          </p:cNvSpPr>
          <p:nvPr/>
        </p:nvSpPr>
        <p:spPr bwMode="auto">
          <a:xfrm rot="4653628">
            <a:off x="3874297" y="4439288"/>
            <a:ext cx="2320925" cy="5924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200" b="0">
                <a:solidFill>
                  <a:schemeClr val="hlink"/>
                </a:solidFill>
                <a:latin typeface="Limon R1" charset="0"/>
              </a:rPr>
              <a:t>ehara</a:t>
            </a:r>
            <a:endParaRPr lang="en-US">
              <a:solidFill>
                <a:schemeClr val="hlink"/>
              </a:solidFill>
              <a:latin typeface="Helvetica BlackOblique" charset="0"/>
            </a:endParaRPr>
          </a:p>
        </p:txBody>
      </p:sp>
      <p:sp>
        <p:nvSpPr>
          <p:cNvPr id="321688" name="Rectangle 152"/>
          <p:cNvSpPr>
            <a:spLocks noChangeArrowheads="1"/>
          </p:cNvSpPr>
          <p:nvPr/>
        </p:nvSpPr>
        <p:spPr bwMode="auto">
          <a:xfrm rot="18480000">
            <a:off x="5037139" y="3476471"/>
            <a:ext cx="2198688" cy="5924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200" b="0">
                <a:solidFill>
                  <a:schemeClr val="hlink"/>
                </a:solidFill>
                <a:latin typeface="Limon R1" charset="0"/>
              </a:rPr>
              <a:t>dMNwgl¥</a:t>
            </a:r>
            <a:endParaRPr lang="en-US">
              <a:solidFill>
                <a:schemeClr val="hlink"/>
              </a:solidFill>
              <a:latin typeface="Helvetica BlackOblique" charset="0"/>
            </a:endParaRPr>
          </a:p>
        </p:txBody>
      </p:sp>
      <p:sp>
        <p:nvSpPr>
          <p:cNvPr id="321689" name="Rectangle 153"/>
          <p:cNvSpPr>
            <a:spLocks noChangeArrowheads="1"/>
          </p:cNvSpPr>
          <p:nvPr/>
        </p:nvSpPr>
        <p:spPr bwMode="auto">
          <a:xfrm rot="19440000">
            <a:off x="5743575" y="3963765"/>
            <a:ext cx="1085850" cy="11132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200" b="0">
                <a:solidFill>
                  <a:schemeClr val="hlink"/>
                </a:solidFill>
                <a:latin typeface="Limon R1" charset="0"/>
              </a:rPr>
              <a:t>kic©kar</a:t>
            </a:r>
          </a:p>
        </p:txBody>
      </p:sp>
      <p:sp>
        <p:nvSpPr>
          <p:cNvPr id="321690" name="Rectangle 154"/>
          <p:cNvSpPr>
            <a:spLocks noChangeArrowheads="1"/>
          </p:cNvSpPr>
          <p:nvPr/>
        </p:nvSpPr>
        <p:spPr bwMode="auto">
          <a:xfrm rot="20880000">
            <a:off x="6124575" y="4474940"/>
            <a:ext cx="1574800" cy="11132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200" b="0">
                <a:solidFill>
                  <a:schemeClr val="hlink"/>
                </a:solidFill>
                <a:latin typeface="Limon R1" charset="0"/>
              </a:rPr>
              <a:t>sMbuRt</a:t>
            </a:r>
            <a:endParaRPr lang="en-US">
              <a:solidFill>
                <a:schemeClr val="hlink"/>
              </a:solidFill>
              <a:latin typeface="Helvetica BlackOblique" charset="0"/>
            </a:endParaRPr>
          </a:p>
        </p:txBody>
      </p:sp>
      <p:sp>
        <p:nvSpPr>
          <p:cNvPr id="321691" name="Rectangle 155"/>
          <p:cNvSpPr>
            <a:spLocks noChangeArrowheads="1"/>
          </p:cNvSpPr>
          <p:nvPr/>
        </p:nvSpPr>
        <p:spPr bwMode="auto">
          <a:xfrm>
            <a:off x="6234113" y="5303839"/>
            <a:ext cx="2316162" cy="13661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b="0">
                <a:solidFill>
                  <a:schemeClr val="hlink"/>
                </a:solidFill>
              </a:rPr>
              <a:t> </a:t>
            </a:r>
            <a:r>
              <a:rPr lang="en-US" sz="3200" b="0">
                <a:solidFill>
                  <a:schemeClr val="hlink"/>
                </a:solidFill>
                <a:latin typeface="Limon R1" charset="0"/>
              </a:rPr>
              <a:t>vivrN³</a:t>
            </a:r>
          </a:p>
          <a:p>
            <a:pPr algn="l" defTabSz="1018818">
              <a:spcBef>
                <a:spcPct val="50000"/>
              </a:spcBef>
            </a:pPr>
            <a:endParaRPr lang="en-US" sz="3200">
              <a:solidFill>
                <a:schemeClr val="hlink"/>
              </a:solidFill>
              <a:latin typeface="Limon R1" charset="0"/>
            </a:endParaRPr>
          </a:p>
        </p:txBody>
      </p:sp>
      <p:sp>
        <p:nvSpPr>
          <p:cNvPr id="321693" name="Rectangle 157"/>
          <p:cNvSpPr>
            <a:spLocks noChangeArrowheads="1"/>
          </p:cNvSpPr>
          <p:nvPr/>
        </p:nvSpPr>
        <p:spPr bwMode="auto">
          <a:xfrm rot="1560000">
            <a:off x="2481266" y="4398742"/>
            <a:ext cx="2078038" cy="11132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200" b="0">
                <a:solidFill>
                  <a:schemeClr val="hlink"/>
                </a:solidFill>
                <a:latin typeface="Limon R1" charset="0"/>
              </a:rPr>
              <a:t>RbvtiþsaRsþ</a:t>
            </a:r>
          </a:p>
        </p:txBody>
      </p:sp>
      <p:sp>
        <p:nvSpPr>
          <p:cNvPr id="321694" name="Line 158"/>
          <p:cNvSpPr>
            <a:spLocks noChangeShapeType="1"/>
          </p:cNvSpPr>
          <p:nvPr/>
        </p:nvSpPr>
        <p:spPr bwMode="auto">
          <a:xfrm>
            <a:off x="238129" y="374651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95" name="Line 159"/>
          <p:cNvSpPr>
            <a:spLocks noChangeShapeType="1"/>
          </p:cNvSpPr>
          <p:nvPr/>
        </p:nvSpPr>
        <p:spPr bwMode="auto">
          <a:xfrm>
            <a:off x="238129" y="566738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96" name="Line 160"/>
          <p:cNvSpPr>
            <a:spLocks noChangeShapeType="1"/>
          </p:cNvSpPr>
          <p:nvPr/>
        </p:nvSpPr>
        <p:spPr bwMode="auto">
          <a:xfrm>
            <a:off x="238129" y="757238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97" name="Line 161"/>
          <p:cNvSpPr>
            <a:spLocks noChangeShapeType="1"/>
          </p:cNvSpPr>
          <p:nvPr/>
        </p:nvSpPr>
        <p:spPr bwMode="auto">
          <a:xfrm>
            <a:off x="6327775" y="393700"/>
            <a:ext cx="3046413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98" name="Line 162"/>
          <p:cNvSpPr>
            <a:spLocks noChangeShapeType="1"/>
          </p:cNvSpPr>
          <p:nvPr/>
        </p:nvSpPr>
        <p:spPr bwMode="auto">
          <a:xfrm>
            <a:off x="6327775" y="585788"/>
            <a:ext cx="3046413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99" name="Line 163"/>
          <p:cNvSpPr>
            <a:spLocks noChangeShapeType="1"/>
          </p:cNvSpPr>
          <p:nvPr/>
        </p:nvSpPr>
        <p:spPr bwMode="auto">
          <a:xfrm>
            <a:off x="6327775" y="777875"/>
            <a:ext cx="3046413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700" name="Line 164"/>
          <p:cNvSpPr>
            <a:spLocks noChangeShapeType="1"/>
          </p:cNvSpPr>
          <p:nvPr/>
        </p:nvSpPr>
        <p:spPr bwMode="auto">
          <a:xfrm>
            <a:off x="161925" y="7475538"/>
            <a:ext cx="2952750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702" name="Line 166"/>
          <p:cNvSpPr>
            <a:spLocks noChangeShapeType="1"/>
          </p:cNvSpPr>
          <p:nvPr/>
        </p:nvSpPr>
        <p:spPr bwMode="auto">
          <a:xfrm>
            <a:off x="180975" y="7283451"/>
            <a:ext cx="2933700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703" name="Line 167"/>
          <p:cNvSpPr>
            <a:spLocks noChangeShapeType="1"/>
          </p:cNvSpPr>
          <p:nvPr/>
        </p:nvSpPr>
        <p:spPr bwMode="auto">
          <a:xfrm>
            <a:off x="6440491" y="7302500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705" name="Rectangle 169"/>
          <p:cNvSpPr>
            <a:spLocks noChangeArrowheads="1"/>
          </p:cNvSpPr>
          <p:nvPr/>
        </p:nvSpPr>
        <p:spPr bwMode="auto">
          <a:xfrm>
            <a:off x="7915275" y="3295651"/>
            <a:ext cx="2238375" cy="28224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/>
            <a:r>
              <a:rPr lang="en-US" sz="4300">
                <a:latin typeface="Limon S1" charset="0"/>
              </a:rPr>
              <a:t>RBHKuN</a:t>
            </a:r>
            <a:r>
              <a:rPr lang="en-US" sz="2500">
                <a:latin typeface="Helvetica" charset="0"/>
              </a:rPr>
              <a:t>        </a:t>
            </a:r>
            <a:r>
              <a:rPr lang="en-US" sz="4300">
                <a:latin typeface="Limon S1" charset="0"/>
              </a:rPr>
              <a:t>karbMeBj</a:t>
            </a:r>
            <a:r>
              <a:rPr lang="en-US" sz="2500">
                <a:latin typeface="Helvetica" charset="0"/>
              </a:rPr>
              <a:t>   </a:t>
            </a:r>
          </a:p>
        </p:txBody>
      </p:sp>
      <p:sp>
        <p:nvSpPr>
          <p:cNvPr id="321706" name="Rectangle 170"/>
          <p:cNvSpPr>
            <a:spLocks noChangeArrowheads="1"/>
          </p:cNvSpPr>
          <p:nvPr/>
        </p:nvSpPr>
        <p:spPr bwMode="auto">
          <a:xfrm>
            <a:off x="8891588" y="3378203"/>
            <a:ext cx="330200" cy="6598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/>
            <a:r>
              <a:rPr lang="en-US" sz="3600">
                <a:latin typeface="Times" charset="0"/>
              </a:rPr>
              <a:t>/</a:t>
            </a:r>
          </a:p>
        </p:txBody>
      </p:sp>
      <p:sp>
        <p:nvSpPr>
          <p:cNvPr id="321707" name="Rectangle 171"/>
          <p:cNvSpPr>
            <a:spLocks noChangeArrowheads="1"/>
          </p:cNvSpPr>
          <p:nvPr/>
        </p:nvSpPr>
        <p:spPr bwMode="auto">
          <a:xfrm>
            <a:off x="3" y="3305178"/>
            <a:ext cx="1931988" cy="3206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/>
            <a:r>
              <a:rPr lang="en-US" sz="4300">
                <a:latin typeface="Limon S1" charset="0"/>
              </a:rPr>
              <a:t>Rkitüvin½y</a:t>
            </a:r>
          </a:p>
          <a:p>
            <a:pPr algn="l" defTabSz="1018818"/>
            <a:r>
              <a:rPr lang="en-US" sz="4300">
                <a:latin typeface="Limon S1" charset="0"/>
              </a:rPr>
              <a:t>esckþIsnüa</a:t>
            </a:r>
          </a:p>
          <a:p>
            <a:pPr algn="l" defTabSz="1018818"/>
            <a:endParaRPr lang="en-US" sz="2500">
              <a:latin typeface="Helvetica" charset="0"/>
            </a:endParaRPr>
          </a:p>
        </p:txBody>
      </p:sp>
      <p:sp>
        <p:nvSpPr>
          <p:cNvPr id="321708" name="Rectangle 172"/>
          <p:cNvSpPr>
            <a:spLocks noChangeArrowheads="1"/>
          </p:cNvSpPr>
          <p:nvPr/>
        </p:nvSpPr>
        <p:spPr bwMode="auto">
          <a:xfrm>
            <a:off x="1377953" y="3371853"/>
            <a:ext cx="357427" cy="6539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85" tIns="49509" rIns="100785" bIns="49509">
            <a:spAutoFit/>
          </a:bodyPr>
          <a:lstStyle/>
          <a:p>
            <a:pPr algn="l" defTabSz="1018818"/>
            <a:r>
              <a:rPr lang="en-US" sz="3600">
                <a:latin typeface="Times" charset="0"/>
              </a:rPr>
              <a:t>/</a:t>
            </a:r>
          </a:p>
        </p:txBody>
      </p:sp>
      <p:grpSp>
        <p:nvGrpSpPr>
          <p:cNvPr id="321709" name="Group 173"/>
          <p:cNvGrpSpPr>
            <a:grpSpLocks/>
          </p:cNvGrpSpPr>
          <p:nvPr/>
        </p:nvGrpSpPr>
        <p:grpSpPr bwMode="auto">
          <a:xfrm>
            <a:off x="6202363" y="1352550"/>
            <a:ext cx="779462" cy="1011238"/>
            <a:chOff x="4392" y="752"/>
            <a:chExt cx="576" cy="792"/>
          </a:xfrm>
        </p:grpSpPr>
        <p:sp>
          <p:nvSpPr>
            <p:cNvPr id="321710" name="Rectangle 174"/>
            <p:cNvSpPr>
              <a:spLocks noChangeArrowheads="1"/>
            </p:cNvSpPr>
            <p:nvPr/>
          </p:nvSpPr>
          <p:spPr bwMode="auto">
            <a:xfrm>
              <a:off x="4608" y="752"/>
              <a:ext cx="152" cy="792"/>
            </a:xfrm>
            <a:prstGeom prst="rect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711" name="Rectangle 175"/>
            <p:cNvSpPr>
              <a:spLocks noChangeArrowheads="1"/>
            </p:cNvSpPr>
            <p:nvPr/>
          </p:nvSpPr>
          <p:spPr bwMode="auto">
            <a:xfrm>
              <a:off x="4392" y="888"/>
              <a:ext cx="576" cy="144"/>
            </a:xfrm>
            <a:prstGeom prst="rect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1712" name="Rectangle 176"/>
          <p:cNvSpPr>
            <a:spLocks noChangeArrowheads="1"/>
          </p:cNvSpPr>
          <p:nvPr/>
        </p:nvSpPr>
        <p:spPr bwMode="auto">
          <a:xfrm>
            <a:off x="5402263" y="1785939"/>
            <a:ext cx="398462" cy="22066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713" name="Rectangle 177"/>
          <p:cNvSpPr>
            <a:spLocks noChangeArrowheads="1"/>
          </p:cNvSpPr>
          <p:nvPr/>
        </p:nvSpPr>
        <p:spPr bwMode="auto">
          <a:xfrm>
            <a:off x="8102600" y="1473200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714" name="Rectangle 178"/>
          <p:cNvSpPr>
            <a:spLocks noChangeArrowheads="1"/>
          </p:cNvSpPr>
          <p:nvPr/>
        </p:nvSpPr>
        <p:spPr bwMode="auto">
          <a:xfrm>
            <a:off x="8321679" y="3124200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716" name="Line 180"/>
          <p:cNvSpPr>
            <a:spLocks noChangeShapeType="1"/>
          </p:cNvSpPr>
          <p:nvPr/>
        </p:nvSpPr>
        <p:spPr bwMode="auto">
          <a:xfrm>
            <a:off x="6450017" y="7526337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717" name="Text Box 181"/>
          <p:cNvSpPr txBox="1">
            <a:spLocks noChangeArrowheads="1"/>
          </p:cNvSpPr>
          <p:nvPr/>
        </p:nvSpPr>
        <p:spPr bwMode="auto">
          <a:xfrm>
            <a:off x="9691466" y="20928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321719" name="Rectangle 183"/>
          <p:cNvSpPr>
            <a:spLocks noChangeArrowheads="1"/>
          </p:cNvSpPr>
          <p:nvPr/>
        </p:nvSpPr>
        <p:spPr bwMode="auto">
          <a:xfrm>
            <a:off x="976313" y="960438"/>
            <a:ext cx="1192212" cy="2159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720" name="Rectangle 184"/>
          <p:cNvSpPr>
            <a:spLocks noChangeArrowheads="1"/>
          </p:cNvSpPr>
          <p:nvPr/>
        </p:nvSpPr>
        <p:spPr bwMode="auto">
          <a:xfrm>
            <a:off x="7353302" y="958850"/>
            <a:ext cx="1192213" cy="2159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673" name="Rectangle 137"/>
          <p:cNvSpPr>
            <a:spLocks noChangeArrowheads="1"/>
          </p:cNvSpPr>
          <p:nvPr/>
        </p:nvSpPr>
        <p:spPr bwMode="auto">
          <a:xfrm>
            <a:off x="1236667" y="849313"/>
            <a:ext cx="3748229" cy="12876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85" tIns="49509" rIns="100785" bIns="49509">
            <a:spAutoFit/>
          </a:bodyPr>
          <a:lstStyle/>
          <a:p>
            <a:pPr algn="l" defTabSz="1018818"/>
            <a:r>
              <a:rPr lang="en-US" sz="4300">
                <a:latin typeface="Limon S1" charset="0"/>
              </a:rPr>
              <a:t>sBaØa </a:t>
            </a:r>
            <a:r>
              <a:rPr lang="ja-JP" altLang="en-US" sz="4300">
                <a:latin typeface="Arial"/>
              </a:rPr>
              <a:t>“</a:t>
            </a:r>
            <a:r>
              <a:rPr lang="en-US" sz="4300">
                <a:latin typeface="Limon S1" charset="0"/>
              </a:rPr>
              <a:t>cas;</a:t>
            </a:r>
            <a:r>
              <a:rPr lang="ja-JP" altLang="en-US" sz="4300">
                <a:latin typeface="Arial"/>
              </a:rPr>
              <a:t>”</a:t>
            </a:r>
            <a:endParaRPr lang="en-US" sz="4300">
              <a:latin typeface="Limon S1" charset="0"/>
            </a:endParaRPr>
          </a:p>
          <a:p>
            <a:pPr algn="l" defTabSz="1018818"/>
            <a:endParaRPr lang="en-US" sz="3200" b="0">
              <a:latin typeface="Limon S1" charset="0"/>
            </a:endParaRPr>
          </a:p>
        </p:txBody>
      </p:sp>
      <p:sp>
        <p:nvSpPr>
          <p:cNvPr id="321672" name="Rectangle 136"/>
          <p:cNvSpPr>
            <a:spLocks noChangeArrowheads="1"/>
          </p:cNvSpPr>
          <p:nvPr/>
        </p:nvSpPr>
        <p:spPr bwMode="auto">
          <a:xfrm>
            <a:off x="7445378" y="854075"/>
            <a:ext cx="3453007" cy="781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85" tIns="49509" rIns="100785" bIns="49509">
            <a:spAutoFit/>
          </a:bodyPr>
          <a:lstStyle/>
          <a:p>
            <a:pPr algn="l" defTabSz="1018818"/>
            <a:r>
              <a:rPr lang="en-US" sz="4300">
                <a:latin typeface="Limon S1" charset="0"/>
              </a:rPr>
              <a:t>sBaØa  </a:t>
            </a:r>
            <a:r>
              <a:rPr lang="ja-JP" altLang="en-US" sz="4300">
                <a:latin typeface="Arial"/>
              </a:rPr>
              <a:t>“</a:t>
            </a:r>
            <a:r>
              <a:rPr lang="en-US" sz="4300">
                <a:latin typeface="Limon S1" charset="0"/>
              </a:rPr>
              <a:t>fIµ</a:t>
            </a:r>
            <a:r>
              <a:rPr lang="ja-JP" altLang="en-US" sz="4300">
                <a:latin typeface="Arial"/>
              </a:rPr>
              <a:t>”</a:t>
            </a:r>
            <a:endParaRPr lang="en-US" sz="4300">
              <a:latin typeface="Limon S1" charset="0"/>
            </a:endParaRPr>
          </a:p>
        </p:txBody>
      </p:sp>
      <p:sp>
        <p:nvSpPr>
          <p:cNvPr id="321723" name="Rectangle 187"/>
          <p:cNvSpPr>
            <a:spLocks noChangeArrowheads="1"/>
          </p:cNvSpPr>
          <p:nvPr/>
        </p:nvSpPr>
        <p:spPr bwMode="auto">
          <a:xfrm>
            <a:off x="823914" y="1735139"/>
            <a:ext cx="3550609" cy="7617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85" tIns="49509" rIns="100785" bIns="49509">
            <a:spAutoFit/>
          </a:bodyPr>
          <a:lstStyle/>
          <a:p>
            <a:pPr algn="l" defTabSz="1018818"/>
            <a:r>
              <a:rPr lang="ja-JP" altLang="en-US" sz="4000">
                <a:latin typeface="Arial"/>
              </a:rPr>
              <a:t>“</a:t>
            </a:r>
            <a:r>
              <a:rPr lang="en-US" sz="2600">
                <a:latin typeface="Helvetica" charset="0"/>
              </a:rPr>
              <a:t>39</a:t>
            </a:r>
            <a:r>
              <a:rPr lang="ja-JP" altLang="en-US" sz="4000">
                <a:latin typeface="Arial"/>
              </a:rPr>
              <a:t>”</a:t>
            </a:r>
            <a:r>
              <a:rPr lang="en-US" sz="4000">
                <a:latin typeface="Limon S1" charset="0"/>
              </a:rPr>
              <a:t> </a:t>
            </a:r>
            <a:r>
              <a:rPr lang="en-US" sz="4300">
                <a:latin typeface="Limon S1" charset="0"/>
              </a:rPr>
              <a:t>esovePA</a:t>
            </a:r>
          </a:p>
        </p:txBody>
      </p:sp>
      <p:sp>
        <p:nvSpPr>
          <p:cNvPr id="321549" name="Line 13"/>
          <p:cNvSpPr>
            <a:spLocks noChangeShapeType="1"/>
          </p:cNvSpPr>
          <p:nvPr/>
        </p:nvSpPr>
        <p:spPr bwMode="auto">
          <a:xfrm>
            <a:off x="603254" y="2298700"/>
            <a:ext cx="26638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1727" name="Text Box 191"/>
          <p:cNvSpPr txBox="1">
            <a:spLocks noChangeArrowheads="1"/>
          </p:cNvSpPr>
          <p:nvPr/>
        </p:nvSpPr>
        <p:spPr bwMode="auto">
          <a:xfrm>
            <a:off x="391552" y="7290533"/>
            <a:ext cx="100601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>
                <a:latin typeface="Arial" charset="0"/>
              </a:rPr>
              <a:t>©2003 TBBMI</a:t>
            </a:r>
          </a:p>
        </p:txBody>
      </p:sp>
      <p:sp>
        <p:nvSpPr>
          <p:cNvPr id="321729" name="Text Box 193"/>
          <p:cNvSpPr txBox="1">
            <a:spLocks noChangeArrowheads="1"/>
          </p:cNvSpPr>
          <p:nvPr/>
        </p:nvSpPr>
        <p:spPr bwMode="auto">
          <a:xfrm>
            <a:off x="9000417" y="7335777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03</a:t>
            </a:r>
          </a:p>
        </p:txBody>
      </p:sp>
      <p:sp>
        <p:nvSpPr>
          <p:cNvPr id="321731" name="Rectangle 195"/>
          <p:cNvSpPr>
            <a:spLocks noChangeArrowheads="1"/>
          </p:cNvSpPr>
          <p:nvPr/>
        </p:nvSpPr>
        <p:spPr bwMode="auto">
          <a:xfrm>
            <a:off x="8531557" y="7340539"/>
            <a:ext cx="664500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/>
            <a:r>
              <a:rPr lang="en-US" sz="1000"/>
              <a:t>7.5.07.</a:t>
            </a:r>
          </a:p>
        </p:txBody>
      </p:sp>
      <p:sp>
        <p:nvSpPr>
          <p:cNvPr id="321734" name="Rectangle 198"/>
          <p:cNvSpPr>
            <a:spLocks noChangeArrowheads="1"/>
          </p:cNvSpPr>
          <p:nvPr/>
        </p:nvSpPr>
        <p:spPr bwMode="auto">
          <a:xfrm>
            <a:off x="8051800" y="5976938"/>
            <a:ext cx="1047750" cy="21344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4300">
                <a:latin typeface="Limon S1" charset="0"/>
              </a:rPr>
              <a:t>EkvyWt</a:t>
            </a:r>
          </a:p>
        </p:txBody>
      </p:sp>
      <p:sp>
        <p:nvSpPr>
          <p:cNvPr id="321735" name="Rectangle 199"/>
          <p:cNvSpPr>
            <a:spLocks noChangeArrowheads="1"/>
          </p:cNvSpPr>
          <p:nvPr/>
        </p:nvSpPr>
        <p:spPr bwMode="auto">
          <a:xfrm>
            <a:off x="401641" y="6445251"/>
            <a:ext cx="1844675" cy="20402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lnSpc>
                <a:spcPct val="70000"/>
              </a:lnSpc>
            </a:pPr>
            <a:r>
              <a:rPr lang="en-US" sz="4300">
                <a:latin typeface="Limon S1" charset="0"/>
              </a:rPr>
              <a:t>GnnþPaB GtItkal</a:t>
            </a:r>
          </a:p>
        </p:txBody>
      </p:sp>
      <p:sp>
        <p:nvSpPr>
          <p:cNvPr id="321736" name="Rectangle 200"/>
          <p:cNvSpPr>
            <a:spLocks noChangeArrowheads="1"/>
          </p:cNvSpPr>
          <p:nvPr/>
        </p:nvSpPr>
        <p:spPr bwMode="auto">
          <a:xfrm>
            <a:off x="7770816" y="6480176"/>
            <a:ext cx="1844675" cy="20402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lnSpc>
                <a:spcPct val="70000"/>
              </a:lnSpc>
            </a:pPr>
            <a:r>
              <a:rPr lang="en-US" sz="4300">
                <a:latin typeface="Limon S1" charset="0"/>
              </a:rPr>
              <a:t>GnnþPaB GnaKtkal</a:t>
            </a:r>
          </a:p>
        </p:txBody>
      </p:sp>
      <p:sp>
        <p:nvSpPr>
          <p:cNvPr id="321742" name="Rectangle 206"/>
          <p:cNvSpPr>
            <a:spLocks noChangeArrowheads="1"/>
          </p:cNvSpPr>
          <p:nvPr/>
        </p:nvSpPr>
        <p:spPr bwMode="auto">
          <a:xfrm>
            <a:off x="5149853" y="6249991"/>
            <a:ext cx="1809750" cy="2225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/>
            <a:r>
              <a:rPr lang="en-US" sz="3200">
                <a:latin typeface="Limon S1" charset="0"/>
              </a:rPr>
              <a:t>EkvyWt 2 </a:t>
            </a:r>
          </a:p>
          <a:p>
            <a:pPr algn="l" defTabSz="1018818">
              <a:lnSpc>
                <a:spcPct val="40000"/>
              </a:lnSpc>
            </a:pPr>
            <a:r>
              <a:rPr lang="en-US" sz="3200">
                <a:latin typeface="Limon S1" charset="0"/>
              </a:rPr>
              <a:t>GtisuxumTsSn_ 1 </a:t>
            </a:r>
          </a:p>
          <a:p>
            <a:pPr algn="l" defTabSz="1018818"/>
            <a:endParaRPr lang="en-US" sz="3200">
              <a:latin typeface="Limon S1" charset="0"/>
            </a:endParaRPr>
          </a:p>
        </p:txBody>
      </p:sp>
    </p:spTree>
  </p:cSld>
  <p:clrMapOvr>
    <a:masterClrMapping/>
  </p:clrMapOvr>
  <p:transition xmlns:p14="http://schemas.microsoft.com/office/powerpoint/2010/main" spd="med">
    <p:wheel spokes="0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508" name="Text Box 108"/>
          <p:cNvSpPr txBox="1">
            <a:spLocks noChangeArrowheads="1"/>
          </p:cNvSpPr>
          <p:nvPr/>
        </p:nvSpPr>
        <p:spPr bwMode="auto">
          <a:xfrm rot="16200000">
            <a:off x="-1197769" y="3237707"/>
            <a:ext cx="561498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>
                <a:latin typeface="Limon R1" charset="0"/>
              </a:rPr>
              <a:t>RbvtþisaRs  </a:t>
            </a:r>
            <a:r>
              <a:rPr lang="en-US">
                <a:latin typeface="Arial Black" charset="0"/>
              </a:rPr>
              <a:t>(12)</a:t>
            </a:r>
          </a:p>
        </p:txBody>
      </p:sp>
      <p:sp>
        <p:nvSpPr>
          <p:cNvPr id="870402" name="Line 2"/>
          <p:cNvSpPr>
            <a:spLocks noChangeShapeType="1"/>
          </p:cNvSpPr>
          <p:nvPr/>
        </p:nvSpPr>
        <p:spPr bwMode="auto">
          <a:xfrm flipV="1">
            <a:off x="4038603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03" name="Line 3"/>
          <p:cNvSpPr>
            <a:spLocks noChangeShapeType="1"/>
          </p:cNvSpPr>
          <p:nvPr/>
        </p:nvSpPr>
        <p:spPr bwMode="auto">
          <a:xfrm>
            <a:off x="3232153" y="4732341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04" name="Line 4"/>
          <p:cNvSpPr>
            <a:spLocks noChangeShapeType="1"/>
          </p:cNvSpPr>
          <p:nvPr/>
        </p:nvSpPr>
        <p:spPr bwMode="auto">
          <a:xfrm flipV="1">
            <a:off x="1454150" y="7329491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05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06" name="Line 6"/>
          <p:cNvSpPr>
            <a:spLocks noChangeShapeType="1"/>
          </p:cNvSpPr>
          <p:nvPr/>
        </p:nvSpPr>
        <p:spPr bwMode="auto">
          <a:xfrm>
            <a:off x="1409703" y="360366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07" name="Line 7"/>
          <p:cNvSpPr>
            <a:spLocks noChangeShapeType="1"/>
          </p:cNvSpPr>
          <p:nvPr/>
        </p:nvSpPr>
        <p:spPr bwMode="auto">
          <a:xfrm flipH="1" flipV="1">
            <a:off x="3948116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08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09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10" name="Line 10"/>
          <p:cNvSpPr>
            <a:spLocks noChangeShapeType="1"/>
          </p:cNvSpPr>
          <p:nvPr/>
        </p:nvSpPr>
        <p:spPr bwMode="auto">
          <a:xfrm flipV="1">
            <a:off x="1825625" y="352429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11" name="Freeform 11"/>
          <p:cNvSpPr>
            <a:spLocks/>
          </p:cNvSpPr>
          <p:nvPr/>
        </p:nvSpPr>
        <p:spPr bwMode="auto">
          <a:xfrm>
            <a:off x="3459166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12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13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14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70415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70416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870417" name="Line 17"/>
          <p:cNvSpPr>
            <a:spLocks noChangeShapeType="1"/>
          </p:cNvSpPr>
          <p:nvPr/>
        </p:nvSpPr>
        <p:spPr bwMode="auto">
          <a:xfrm>
            <a:off x="2044702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18" name="Line 18"/>
          <p:cNvSpPr>
            <a:spLocks noChangeShapeType="1"/>
          </p:cNvSpPr>
          <p:nvPr/>
        </p:nvSpPr>
        <p:spPr bwMode="auto">
          <a:xfrm>
            <a:off x="2044702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19" name="Line 19"/>
          <p:cNvSpPr>
            <a:spLocks noChangeShapeType="1"/>
          </p:cNvSpPr>
          <p:nvPr/>
        </p:nvSpPr>
        <p:spPr bwMode="auto">
          <a:xfrm>
            <a:off x="2044702" y="2633666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20" name="Line 20"/>
          <p:cNvSpPr>
            <a:spLocks noChangeShapeType="1"/>
          </p:cNvSpPr>
          <p:nvPr/>
        </p:nvSpPr>
        <p:spPr bwMode="auto">
          <a:xfrm>
            <a:off x="1984378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21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22" name="Line 22"/>
          <p:cNvSpPr>
            <a:spLocks noChangeShapeType="1"/>
          </p:cNvSpPr>
          <p:nvPr/>
        </p:nvSpPr>
        <p:spPr bwMode="auto">
          <a:xfrm>
            <a:off x="1984375" y="6291266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23" name="Line 23"/>
          <p:cNvSpPr>
            <a:spLocks noChangeShapeType="1"/>
          </p:cNvSpPr>
          <p:nvPr/>
        </p:nvSpPr>
        <p:spPr bwMode="auto">
          <a:xfrm>
            <a:off x="2024063" y="5872166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24" name="Line 24"/>
          <p:cNvSpPr>
            <a:spLocks noChangeShapeType="1"/>
          </p:cNvSpPr>
          <p:nvPr/>
        </p:nvSpPr>
        <p:spPr bwMode="auto">
          <a:xfrm>
            <a:off x="2044704" y="5511803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25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26" name="Line 26"/>
          <p:cNvSpPr>
            <a:spLocks noChangeShapeType="1"/>
          </p:cNvSpPr>
          <p:nvPr/>
        </p:nvSpPr>
        <p:spPr bwMode="auto">
          <a:xfrm>
            <a:off x="2063753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27" name="Line 27"/>
          <p:cNvSpPr>
            <a:spLocks noChangeShapeType="1"/>
          </p:cNvSpPr>
          <p:nvPr/>
        </p:nvSpPr>
        <p:spPr bwMode="auto">
          <a:xfrm>
            <a:off x="2044703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28" name="Line 28"/>
          <p:cNvSpPr>
            <a:spLocks noChangeShapeType="1"/>
          </p:cNvSpPr>
          <p:nvPr/>
        </p:nvSpPr>
        <p:spPr bwMode="auto">
          <a:xfrm>
            <a:off x="2063753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0429" name="Rectangle 29"/>
          <p:cNvSpPr>
            <a:spLocks noChangeArrowheads="1"/>
          </p:cNvSpPr>
          <p:nvPr/>
        </p:nvSpPr>
        <p:spPr bwMode="auto">
          <a:xfrm>
            <a:off x="1903414" y="3465515"/>
            <a:ext cx="289336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70430" name="Rectangle 30"/>
          <p:cNvSpPr>
            <a:spLocks noChangeArrowheads="1"/>
          </p:cNvSpPr>
          <p:nvPr/>
        </p:nvSpPr>
        <p:spPr bwMode="auto">
          <a:xfrm>
            <a:off x="1912939" y="4316415"/>
            <a:ext cx="46763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sa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70431" name="Rectangle 31"/>
          <p:cNvSpPr>
            <a:spLocks noChangeArrowheads="1"/>
          </p:cNvSpPr>
          <p:nvPr/>
        </p:nvSpPr>
        <p:spPr bwMode="auto">
          <a:xfrm>
            <a:off x="1900238" y="4786315"/>
            <a:ext cx="752547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ssIu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70432" name="Rectangle 32"/>
          <p:cNvSpPr>
            <a:spLocks noChangeArrowheads="1"/>
          </p:cNvSpPr>
          <p:nvPr/>
        </p:nvSpPr>
        <p:spPr bwMode="auto">
          <a:xfrm>
            <a:off x="1816104" y="3990976"/>
            <a:ext cx="708025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da</a:t>
            </a:r>
            <a:r>
              <a:rPr lang="en-US" sz="1200">
                <a:latin typeface="Helvetica" charset="0"/>
              </a:rPr>
              <a:t>)</a:t>
            </a:r>
          </a:p>
        </p:txBody>
      </p:sp>
      <p:sp>
        <p:nvSpPr>
          <p:cNvPr id="870433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870434" name="AutoShape 34"/>
          <p:cNvSpPr>
            <a:spLocks noChangeArrowheads="1"/>
          </p:cNvSpPr>
          <p:nvPr/>
        </p:nvSpPr>
        <p:spPr bwMode="auto">
          <a:xfrm rot="16200000" flipH="1">
            <a:off x="2538413" y="4919665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70461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 b="0">
              <a:latin typeface="Helvetica" charset="0"/>
            </a:endParaRPr>
          </a:p>
        </p:txBody>
      </p:sp>
      <p:sp>
        <p:nvSpPr>
          <p:cNvPr id="870462" name="Rectangle 62"/>
          <p:cNvSpPr>
            <a:spLocks noChangeArrowheads="1"/>
          </p:cNvSpPr>
          <p:nvPr/>
        </p:nvSpPr>
        <p:spPr bwMode="auto">
          <a:xfrm>
            <a:off x="3241675" y="5081591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 b="0">
              <a:latin typeface="Helvetica" charset="0"/>
            </a:endParaRPr>
          </a:p>
        </p:txBody>
      </p:sp>
      <p:sp>
        <p:nvSpPr>
          <p:cNvPr id="870463" name="Rectangle 63"/>
          <p:cNvSpPr>
            <a:spLocks noChangeArrowheads="1"/>
          </p:cNvSpPr>
          <p:nvPr/>
        </p:nvSpPr>
        <p:spPr bwMode="auto">
          <a:xfrm>
            <a:off x="4979991" y="1119191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870464" name="Picture 6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91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70465" name="Rectangle 65"/>
          <p:cNvSpPr>
            <a:spLocks noChangeArrowheads="1"/>
          </p:cNvSpPr>
          <p:nvPr/>
        </p:nvSpPr>
        <p:spPr bwMode="auto">
          <a:xfrm>
            <a:off x="4968877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 algn="ctr"/>
            <a:endParaRPr lang="en-US" sz="2500" b="0">
              <a:latin typeface="Limon S1" charset="0"/>
            </a:endParaRPr>
          </a:p>
        </p:txBody>
      </p:sp>
      <p:sp>
        <p:nvSpPr>
          <p:cNvPr id="870466" name="Rectangle 66"/>
          <p:cNvSpPr>
            <a:spLocks noChangeArrowheads="1"/>
          </p:cNvSpPr>
          <p:nvPr/>
        </p:nvSpPr>
        <p:spPr bwMode="auto">
          <a:xfrm>
            <a:off x="5011738" y="433392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70468" name="Rectangle 68"/>
          <p:cNvSpPr>
            <a:spLocks noChangeArrowheads="1"/>
          </p:cNvSpPr>
          <p:nvPr/>
        </p:nvSpPr>
        <p:spPr bwMode="auto">
          <a:xfrm>
            <a:off x="2205040" y="3241678"/>
            <a:ext cx="3278391" cy="61555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solidFill>
                  <a:schemeClr val="hlink"/>
                </a:solidFill>
                <a:latin typeface="Limon R1" charset="0"/>
              </a:rPr>
              <a:t>saMyUEGlTI1</a:t>
            </a:r>
            <a:r>
              <a:rPr lang="en-US" sz="2800">
                <a:solidFill>
                  <a:schemeClr val="hlink"/>
                </a:solidFill>
                <a:latin typeface="Arial" charset="0"/>
              </a:rPr>
              <a:t> </a:t>
            </a:r>
          </a:p>
        </p:txBody>
      </p:sp>
      <p:sp>
        <p:nvSpPr>
          <p:cNvPr id="870469" name="Rectangle 69"/>
          <p:cNvSpPr>
            <a:spLocks noChangeArrowheads="1"/>
          </p:cNvSpPr>
          <p:nvPr/>
        </p:nvSpPr>
        <p:spPr bwMode="auto">
          <a:xfrm>
            <a:off x="2244725" y="3759201"/>
            <a:ext cx="2394736" cy="61555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solidFill>
                  <a:schemeClr val="hlink"/>
                </a:solidFill>
                <a:latin typeface="Limon R1" charset="0"/>
              </a:rPr>
              <a:t>saMyUTI2</a:t>
            </a:r>
            <a:r>
              <a:rPr lang="en-US" sz="4000">
                <a:latin typeface="Limon R1" charset="0"/>
              </a:rPr>
              <a:t> </a:t>
            </a:r>
            <a:endParaRPr lang="en-US" sz="28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870470" name="Rectangle 70"/>
          <p:cNvSpPr>
            <a:spLocks noChangeArrowheads="1"/>
          </p:cNvSpPr>
          <p:nvPr/>
        </p:nvSpPr>
        <p:spPr bwMode="auto">
          <a:xfrm>
            <a:off x="1219043" y="4579940"/>
            <a:ext cx="2236946" cy="70785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solidFill>
                  <a:schemeClr val="hlink"/>
                </a:solidFill>
                <a:latin typeface="Limon R1" charset="0"/>
              </a:rPr>
              <a:t>BgSaTI2</a:t>
            </a:r>
            <a:r>
              <a:rPr lang="en-US" sz="2800">
                <a:solidFill>
                  <a:schemeClr val="hlink"/>
                </a:solidFill>
                <a:latin typeface="Arial" charset="0"/>
              </a:rPr>
              <a:t> </a:t>
            </a:r>
          </a:p>
        </p:txBody>
      </p:sp>
      <p:sp>
        <p:nvSpPr>
          <p:cNvPr id="870471" name="Rectangle 71"/>
          <p:cNvSpPr>
            <a:spLocks noChangeArrowheads="1"/>
          </p:cNvSpPr>
          <p:nvPr/>
        </p:nvSpPr>
        <p:spPr bwMode="auto">
          <a:xfrm>
            <a:off x="1068698" y="4033840"/>
            <a:ext cx="2522230" cy="70785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solidFill>
                  <a:schemeClr val="hlink"/>
                </a:solidFill>
                <a:latin typeface="Limon R1" charset="0"/>
              </a:rPr>
              <a:t>BgSavTI1</a:t>
            </a:r>
            <a:r>
              <a:rPr lang="en-US" sz="2800">
                <a:solidFill>
                  <a:schemeClr val="hlink"/>
                </a:solidFill>
                <a:latin typeface="Arial" charset="0"/>
              </a:rPr>
              <a:t> </a:t>
            </a:r>
          </a:p>
        </p:txBody>
      </p:sp>
      <p:grpSp>
        <p:nvGrpSpPr>
          <p:cNvPr id="870472" name="Group 72"/>
          <p:cNvGrpSpPr>
            <a:grpSpLocks/>
          </p:cNvGrpSpPr>
          <p:nvPr/>
        </p:nvGrpSpPr>
        <p:grpSpPr bwMode="auto">
          <a:xfrm>
            <a:off x="4" y="609601"/>
            <a:ext cx="2124075" cy="6475412"/>
            <a:chOff x="0" y="384"/>
            <a:chExt cx="1338" cy="4079"/>
          </a:xfrm>
        </p:grpSpPr>
        <p:sp>
          <p:nvSpPr>
            <p:cNvPr id="870473" name="Rectangle 73"/>
            <p:cNvSpPr>
              <a:spLocks noChangeArrowheads="1"/>
            </p:cNvSpPr>
            <p:nvPr/>
          </p:nvSpPr>
          <p:spPr bwMode="auto">
            <a:xfrm>
              <a:off x="0" y="384"/>
              <a:ext cx="786" cy="4063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/>
              <a:r>
                <a:rPr lang="en-US" sz="3600">
                  <a:solidFill>
                    <a:schemeClr val="hlink"/>
                  </a:solidFill>
                  <a:latin typeface="Helvetica" charset="0"/>
                </a:rPr>
                <a:t>(</a:t>
              </a:r>
              <a:r>
                <a:rPr lang="en-US" sz="4000">
                  <a:solidFill>
                    <a:schemeClr val="hlink"/>
                  </a:solidFill>
                  <a:latin typeface="Limon S1" charset="0"/>
                </a:rPr>
                <a:t>s</a:t>
              </a:r>
              <a:r>
                <a:rPr lang="en-US" sz="3600">
                  <a:solidFill>
                    <a:schemeClr val="hlink"/>
                  </a:solidFill>
                  <a:latin typeface="Helvetica" charset="0"/>
                </a:rPr>
                <a:t>)</a:t>
              </a:r>
            </a:p>
            <a:p>
              <a:pPr algn="l"/>
              <a:endParaRPr lang="en-US" sz="3600">
                <a:solidFill>
                  <a:schemeClr val="hlink"/>
                </a:solidFill>
                <a:latin typeface="Helvetica" charset="0"/>
              </a:endParaRPr>
            </a:p>
            <a:p>
              <a:pPr algn="l"/>
              <a:endParaRPr lang="en-US" sz="3600">
                <a:solidFill>
                  <a:schemeClr val="hlink"/>
                </a:solidFill>
                <a:latin typeface="Helvetica" charset="0"/>
              </a:endParaRPr>
            </a:p>
            <a:p>
              <a:pPr algn="l"/>
              <a:r>
                <a:rPr lang="en-US" sz="3600">
                  <a:solidFill>
                    <a:schemeClr val="hlink"/>
                  </a:solidFill>
                  <a:latin typeface="Helvetica" charset="0"/>
                </a:rPr>
                <a:t>(</a:t>
              </a:r>
              <a:r>
                <a:rPr lang="en-US" sz="4000">
                  <a:solidFill>
                    <a:schemeClr val="hlink"/>
                  </a:solidFill>
                  <a:latin typeface="Limon S1" charset="0"/>
                </a:rPr>
                <a:t>da</a:t>
              </a:r>
              <a:r>
                <a:rPr lang="en-US" sz="3600">
                  <a:solidFill>
                    <a:schemeClr val="hlink"/>
                  </a:solidFill>
                  <a:latin typeface="Helvetica" charset="0"/>
                </a:rPr>
                <a:t>)</a:t>
              </a:r>
            </a:p>
            <a:p>
              <a:pPr algn="l"/>
              <a:endParaRPr lang="en-US" sz="3600">
                <a:solidFill>
                  <a:schemeClr val="hlink"/>
                </a:solidFill>
                <a:latin typeface="Helvetica" charset="0"/>
              </a:endParaRPr>
            </a:p>
            <a:p>
              <a:pPr algn="l"/>
              <a:endParaRPr lang="en-US" sz="3600">
                <a:solidFill>
                  <a:schemeClr val="hlink"/>
                </a:solidFill>
                <a:latin typeface="Helvetica" charset="0"/>
              </a:endParaRPr>
            </a:p>
            <a:p>
              <a:pPr algn="l"/>
              <a:r>
                <a:rPr lang="en-US" sz="3600">
                  <a:solidFill>
                    <a:schemeClr val="hlink"/>
                  </a:solidFill>
                  <a:latin typeface="Helvetica" charset="0"/>
                </a:rPr>
                <a:t>(</a:t>
              </a:r>
              <a:r>
                <a:rPr lang="en-US" sz="4000">
                  <a:solidFill>
                    <a:schemeClr val="hlink"/>
                  </a:solidFill>
                  <a:latin typeface="Limon S1" charset="0"/>
                </a:rPr>
                <a:t>sa</a:t>
              </a:r>
              <a:r>
                <a:rPr lang="en-US" sz="3600">
                  <a:solidFill>
                    <a:schemeClr val="hlink"/>
                  </a:solidFill>
                  <a:latin typeface="Helvetica" charset="0"/>
                </a:rPr>
                <a:t>)</a:t>
              </a:r>
            </a:p>
            <a:p>
              <a:pPr algn="l"/>
              <a:endParaRPr lang="en-US" sz="3600">
                <a:solidFill>
                  <a:schemeClr val="hlink"/>
                </a:solidFill>
                <a:latin typeface="Helvetica" charset="0"/>
              </a:endParaRPr>
            </a:p>
            <a:p>
              <a:pPr algn="l"/>
              <a:endParaRPr lang="en-US" sz="3600">
                <a:solidFill>
                  <a:schemeClr val="hlink"/>
                </a:solidFill>
                <a:latin typeface="Helvetica" charset="0"/>
              </a:endParaRPr>
            </a:p>
            <a:p>
              <a:pPr algn="l"/>
              <a:r>
                <a:rPr lang="en-US" sz="3600">
                  <a:solidFill>
                    <a:schemeClr val="hlink"/>
                  </a:solidFill>
                  <a:latin typeface="Helvetica" charset="0"/>
                </a:rPr>
                <a:t>(</a:t>
              </a:r>
              <a:r>
                <a:rPr lang="en-US" sz="3600">
                  <a:solidFill>
                    <a:schemeClr val="hlink"/>
                  </a:solidFill>
                  <a:latin typeface="Limon S1" charset="0"/>
                </a:rPr>
                <a:t>ssuI</a:t>
              </a:r>
              <a:r>
                <a:rPr lang="en-US" sz="3600">
                  <a:solidFill>
                    <a:schemeClr val="hlink"/>
                  </a:solidFill>
                  <a:latin typeface="Helvetica" charset="0"/>
                </a:rPr>
                <a:t>)</a:t>
              </a:r>
            </a:p>
          </p:txBody>
        </p:sp>
        <p:sp>
          <p:nvSpPr>
            <p:cNvPr id="870474" name="Rectangle 74"/>
            <p:cNvSpPr>
              <a:spLocks noChangeArrowheads="1"/>
            </p:cNvSpPr>
            <p:nvPr/>
          </p:nvSpPr>
          <p:spPr bwMode="auto">
            <a:xfrm>
              <a:off x="25" y="788"/>
              <a:ext cx="881" cy="473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4300">
                  <a:solidFill>
                    <a:srgbClr val="00279F"/>
                  </a:solidFill>
                  <a:latin typeface="Limon R1" charset="0"/>
                </a:rPr>
                <a:t>sUl</a:t>
              </a:r>
              <a:endParaRPr lang="en-US" sz="2500">
                <a:solidFill>
                  <a:srgbClr val="00279F"/>
                </a:solidFill>
                <a:latin typeface="Helvetica" charset="0"/>
              </a:endParaRPr>
            </a:p>
          </p:txBody>
        </p:sp>
        <p:sp>
          <p:nvSpPr>
            <p:cNvPr id="870475" name="Rectangle 75"/>
            <p:cNvSpPr>
              <a:spLocks noChangeArrowheads="1"/>
            </p:cNvSpPr>
            <p:nvPr/>
          </p:nvSpPr>
          <p:spPr bwMode="auto">
            <a:xfrm>
              <a:off x="11" y="1752"/>
              <a:ext cx="881" cy="9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4300">
                  <a:solidFill>
                    <a:srgbClr val="00279F"/>
                  </a:solidFill>
                  <a:latin typeface="Limon R1" charset="0"/>
                </a:rPr>
                <a:t>davID</a:t>
              </a:r>
              <a:endParaRPr lang="en-US" sz="2500">
                <a:solidFill>
                  <a:srgbClr val="00279F"/>
                </a:solidFill>
                <a:latin typeface="Helvetica" charset="0"/>
              </a:endParaRPr>
            </a:p>
          </p:txBody>
        </p:sp>
        <p:sp>
          <p:nvSpPr>
            <p:cNvPr id="870476" name="Rectangle 76"/>
            <p:cNvSpPr>
              <a:spLocks noChangeArrowheads="1"/>
            </p:cNvSpPr>
            <p:nvPr/>
          </p:nvSpPr>
          <p:spPr bwMode="auto">
            <a:xfrm>
              <a:off x="0" y="2895"/>
              <a:ext cx="1234" cy="9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4300">
                  <a:solidFill>
                    <a:srgbClr val="00279F"/>
                  </a:solidFill>
                  <a:latin typeface="Limon R1" charset="0"/>
                </a:rPr>
                <a:t>saLÚmUn</a:t>
              </a:r>
              <a:endParaRPr lang="en-US" sz="2500">
                <a:solidFill>
                  <a:srgbClr val="00279F"/>
                </a:solidFill>
                <a:latin typeface="Helvetica" charset="0"/>
              </a:endParaRPr>
            </a:p>
          </p:txBody>
        </p:sp>
        <p:sp>
          <p:nvSpPr>
            <p:cNvPr id="870477" name="Rectangle 77"/>
            <p:cNvSpPr>
              <a:spLocks noChangeArrowheads="1"/>
            </p:cNvSpPr>
            <p:nvPr/>
          </p:nvSpPr>
          <p:spPr bwMode="auto">
            <a:xfrm>
              <a:off x="0" y="3935"/>
              <a:ext cx="1338" cy="528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50000"/>
                </a:lnSpc>
                <a:spcBef>
                  <a:spcPct val="50000"/>
                </a:spcBef>
              </a:pPr>
              <a:r>
                <a:rPr lang="en-US" sz="4300">
                  <a:solidFill>
                    <a:srgbClr val="00279F"/>
                  </a:solidFill>
                  <a:latin typeface="Limon R1" charset="0"/>
                </a:rPr>
                <a:t>sRgÁamsuIvil</a:t>
              </a:r>
              <a:r>
                <a:rPr lang="en-US" sz="4300" b="0">
                  <a:solidFill>
                    <a:srgbClr val="00279F"/>
                  </a:solidFill>
                  <a:latin typeface="Limon R1" charset="0"/>
                </a:rPr>
                <a:t> </a:t>
              </a:r>
              <a:endParaRPr lang="en-US" sz="2500">
                <a:solidFill>
                  <a:srgbClr val="00279F"/>
                </a:solidFill>
                <a:latin typeface="Helvetica" charset="0"/>
              </a:endParaRPr>
            </a:p>
          </p:txBody>
        </p:sp>
      </p:grpSp>
      <p:grpSp>
        <p:nvGrpSpPr>
          <p:cNvPr id="870478" name="Group 78"/>
          <p:cNvGrpSpPr>
            <a:grpSpLocks/>
          </p:cNvGrpSpPr>
          <p:nvPr/>
        </p:nvGrpSpPr>
        <p:grpSpPr bwMode="auto">
          <a:xfrm>
            <a:off x="760416" y="1016000"/>
            <a:ext cx="1195387" cy="4922838"/>
            <a:chOff x="479" y="640"/>
            <a:chExt cx="753" cy="3101"/>
          </a:xfrm>
        </p:grpSpPr>
        <p:sp>
          <p:nvSpPr>
            <p:cNvPr id="870479" name="Line 79"/>
            <p:cNvSpPr>
              <a:spLocks noChangeShapeType="1"/>
            </p:cNvSpPr>
            <p:nvPr/>
          </p:nvSpPr>
          <p:spPr bwMode="auto">
            <a:xfrm>
              <a:off x="479" y="640"/>
              <a:ext cx="742" cy="1536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 type="triangle" w="med" len="med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0480" name="Line 80"/>
            <p:cNvSpPr>
              <a:spLocks noChangeShapeType="1"/>
            </p:cNvSpPr>
            <p:nvPr/>
          </p:nvSpPr>
          <p:spPr bwMode="auto">
            <a:xfrm>
              <a:off x="491" y="1672"/>
              <a:ext cx="688" cy="813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 type="triangle" w="med" len="med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0481" name="Line 81"/>
            <p:cNvSpPr>
              <a:spLocks noChangeShapeType="1"/>
            </p:cNvSpPr>
            <p:nvPr/>
          </p:nvSpPr>
          <p:spPr bwMode="auto">
            <a:xfrm>
              <a:off x="479" y="2689"/>
              <a:ext cx="689" cy="90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 type="triangle" w="med" len="med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0482" name="Line 82"/>
            <p:cNvSpPr>
              <a:spLocks noChangeShapeType="1"/>
            </p:cNvSpPr>
            <p:nvPr/>
          </p:nvSpPr>
          <p:spPr bwMode="auto">
            <a:xfrm flipV="1">
              <a:off x="748" y="3045"/>
              <a:ext cx="484" cy="696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 type="triangle" w="med" len="med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70483" name="Rectangle 83"/>
          <p:cNvSpPr>
            <a:spLocks noChangeArrowheads="1"/>
          </p:cNvSpPr>
          <p:nvPr/>
        </p:nvSpPr>
        <p:spPr bwMode="auto">
          <a:xfrm>
            <a:off x="2357441" y="411163"/>
            <a:ext cx="1735091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y:UesV</a:t>
            </a:r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870484" name="Rectangle 84"/>
          <p:cNvSpPr>
            <a:spLocks noChangeArrowheads="1"/>
          </p:cNvSpPr>
          <p:nvPr/>
        </p:nvSpPr>
        <p:spPr bwMode="auto">
          <a:xfrm>
            <a:off x="2122490" y="1778001"/>
            <a:ext cx="3117520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BYkecAhVay 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0485" name="Rectangle 85"/>
          <p:cNvSpPr>
            <a:spLocks noChangeArrowheads="1"/>
          </p:cNvSpPr>
          <p:nvPr/>
        </p:nvSpPr>
        <p:spPr bwMode="auto">
          <a:xfrm>
            <a:off x="2403479" y="2192338"/>
            <a:ext cx="1667449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  <a:r>
              <a:rPr lang="en-US" sz="4000">
                <a:latin typeface="Limon R1" charset="0"/>
              </a:rPr>
              <a:t>nagrs; </a:t>
            </a:r>
          </a:p>
        </p:txBody>
      </p:sp>
      <p:sp>
        <p:nvSpPr>
          <p:cNvPr id="870488" name="Text Box 88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870496" name="AutoShape 96"/>
          <p:cNvSpPr>
            <a:spLocks noChangeArrowheads="1"/>
          </p:cNvSpPr>
          <p:nvPr/>
        </p:nvSpPr>
        <p:spPr bwMode="auto">
          <a:xfrm>
            <a:off x="5340353" y="6034092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70500" name="Rectangle 100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70504" name="Text Box 104"/>
          <p:cNvSpPr txBox="1">
            <a:spLocks noChangeArrowheads="1"/>
          </p:cNvSpPr>
          <p:nvPr/>
        </p:nvSpPr>
        <p:spPr bwMode="auto">
          <a:xfrm>
            <a:off x="9107267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870505" name="Text Box 105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30</a:t>
            </a:r>
          </a:p>
        </p:txBody>
      </p:sp>
      <p:sp>
        <p:nvSpPr>
          <p:cNvPr id="870506" name="Rectangle 106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70509" name="Rectangle 109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870510" name="Group 110"/>
          <p:cNvGrpSpPr>
            <a:grpSpLocks/>
          </p:cNvGrpSpPr>
          <p:nvPr/>
        </p:nvGrpSpPr>
        <p:grpSpPr bwMode="auto">
          <a:xfrm>
            <a:off x="3148011" y="3821112"/>
            <a:ext cx="796925" cy="946150"/>
            <a:chOff x="1983" y="2407"/>
            <a:chExt cx="502" cy="596"/>
          </a:xfrm>
        </p:grpSpPr>
        <p:sp>
          <p:nvSpPr>
            <p:cNvPr id="870511" name="Text Box 111"/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4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600" i="1">
                  <a:latin typeface="Limon S1" charset="0"/>
                </a:rPr>
                <a:t>ds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870512" name="Group 112"/>
            <p:cNvGrpSpPr>
              <a:grpSpLocks/>
            </p:cNvGrpSpPr>
            <p:nvPr/>
          </p:nvGrpSpPr>
          <p:grpSpPr bwMode="auto">
            <a:xfrm>
              <a:off x="1983" y="2449"/>
              <a:ext cx="465" cy="554"/>
              <a:chOff x="267" y="711"/>
              <a:chExt cx="3767" cy="3672"/>
            </a:xfrm>
          </p:grpSpPr>
          <p:grpSp>
            <p:nvGrpSpPr>
              <p:cNvPr id="870513" name="Group 113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870514" name="Group 114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870515" name="Freeform 115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0516" name="Freeform 116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870517" name="Picture 117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70518" name="Freeform 118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0519" name="Freeform 119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0520" name="Freeform 120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0521" name="Freeform 121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0522" name="Freeform 122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870523" name="Text Box 123"/>
          <p:cNvSpPr txBox="1">
            <a:spLocks noChangeArrowheads="1"/>
          </p:cNvSpPr>
          <p:nvPr/>
        </p:nvSpPr>
        <p:spPr bwMode="auto">
          <a:xfrm>
            <a:off x="5357813" y="606107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1050 dl; 600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sp>
        <p:nvSpPr>
          <p:cNvPr id="870524" name="Text Box 124"/>
          <p:cNvSpPr txBox="1">
            <a:spLocks noChangeArrowheads="1"/>
          </p:cNvSpPr>
          <p:nvPr/>
        </p:nvSpPr>
        <p:spPr bwMode="auto">
          <a:xfrm>
            <a:off x="5194300" y="4533901"/>
            <a:ext cx="4330700" cy="1373181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6000">
                <a:solidFill>
                  <a:srgbClr val="FFEA18"/>
                </a:solidFill>
                <a:latin typeface="Limon R1" charset="0"/>
              </a:rPr>
              <a:t>RbvtþisaRsþ</a:t>
            </a:r>
            <a:r>
              <a:rPr lang="ja-JP" altLang="en-US" sz="4300">
                <a:solidFill>
                  <a:srgbClr val="FFEA18"/>
                </a:solidFill>
                <a:latin typeface="Arial"/>
              </a:rPr>
              <a:t>”</a:t>
            </a:r>
            <a:endParaRPr lang="en-US" sz="430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70525" name="Text Box 125"/>
          <p:cNvSpPr txBox="1">
            <a:spLocks noChangeArrowheads="1"/>
          </p:cNvSpPr>
          <p:nvPr/>
        </p:nvSpPr>
        <p:spPr bwMode="auto">
          <a:xfrm>
            <a:off x="5586416" y="3654424"/>
            <a:ext cx="3621087" cy="26053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solidFill>
                  <a:srgbClr val="FFEA18"/>
                </a:solidFill>
                <a:latin typeface="Limon S1" charset="0"/>
              </a:rPr>
              <a:t>12 esovePAén</a:t>
            </a:r>
          </a:p>
        </p:txBody>
      </p:sp>
      <p:sp>
        <p:nvSpPr>
          <p:cNvPr id="870526" name="Rectangle 126"/>
          <p:cNvSpPr>
            <a:spLocks noChangeArrowheads="1"/>
          </p:cNvSpPr>
          <p:nvPr/>
        </p:nvSpPr>
        <p:spPr bwMode="auto">
          <a:xfrm>
            <a:off x="5170488" y="2351088"/>
            <a:ext cx="4349750" cy="180629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esovePA </a:t>
            </a:r>
          </a:p>
        </p:txBody>
      </p:sp>
      <p:grpSp>
        <p:nvGrpSpPr>
          <p:cNvPr id="870529" name="Group 129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870530" name="Picture 130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70531" name="WordArt 131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704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704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6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70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464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872511" name="Rectangle 63"/>
          <p:cNvSpPr>
            <a:spLocks noChangeArrowheads="1"/>
          </p:cNvSpPr>
          <p:nvPr/>
        </p:nvSpPr>
        <p:spPr bwMode="auto">
          <a:xfrm>
            <a:off x="4979991" y="1119191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872512" name="Picture 6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91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72513" name="Rectangle 65"/>
          <p:cNvSpPr>
            <a:spLocks noChangeArrowheads="1"/>
          </p:cNvSpPr>
          <p:nvPr/>
        </p:nvSpPr>
        <p:spPr bwMode="auto">
          <a:xfrm>
            <a:off x="4968877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72514" name="Rectangle 66"/>
          <p:cNvSpPr>
            <a:spLocks noChangeArrowheads="1"/>
          </p:cNvSpPr>
          <p:nvPr/>
        </p:nvSpPr>
        <p:spPr bwMode="auto">
          <a:xfrm>
            <a:off x="5011738" y="433392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872516" name="Picture 6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5803" y="2011367"/>
            <a:ext cx="3960813" cy="4359275"/>
          </a:xfrm>
          <a:prstGeom prst="rect">
            <a:avLst/>
          </a:prstGeom>
          <a:noFill/>
          <a:effectLst>
            <a:outerShdw blurRad="63500" dist="17961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72518" name="Text Box 70"/>
          <p:cNvSpPr txBox="1">
            <a:spLocks noChangeArrowheads="1"/>
          </p:cNvSpPr>
          <p:nvPr/>
        </p:nvSpPr>
        <p:spPr bwMode="auto">
          <a:xfrm>
            <a:off x="266700" y="2209801"/>
            <a:ext cx="927100" cy="1977500"/>
          </a:xfrm>
          <a:prstGeom prst="rect">
            <a:avLst/>
          </a:prstGeom>
          <a:noFill/>
          <a:ln>
            <a:noFill/>
          </a:ln>
          <a:effectLst>
            <a:outerShdw blurRad="63500" dist="29783" dir="1514402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4000">
                <a:solidFill>
                  <a:schemeClr val="hlink"/>
                </a:solidFill>
                <a:latin typeface="Limon S1" charset="0"/>
              </a:rPr>
              <a:t>  sUl</a:t>
            </a:r>
            <a:endParaRPr lang="en-US" sz="1200" b="0">
              <a:solidFill>
                <a:schemeClr val="hlink"/>
              </a:solidFill>
            </a:endParaRPr>
          </a:p>
        </p:txBody>
      </p:sp>
      <p:sp>
        <p:nvSpPr>
          <p:cNvPr id="872519" name="Text Box 71"/>
          <p:cNvSpPr txBox="1">
            <a:spLocks noChangeArrowheads="1"/>
          </p:cNvSpPr>
          <p:nvPr/>
        </p:nvSpPr>
        <p:spPr bwMode="auto">
          <a:xfrm>
            <a:off x="1352553" y="1409700"/>
            <a:ext cx="1104901" cy="1349636"/>
          </a:xfrm>
          <a:prstGeom prst="rect">
            <a:avLst/>
          </a:prstGeom>
          <a:noFill/>
          <a:ln>
            <a:noFill/>
          </a:ln>
          <a:effectLst>
            <a:outerShdw blurRad="63500" dist="29783" dir="1514402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4000">
                <a:solidFill>
                  <a:schemeClr val="hlink"/>
                </a:solidFill>
                <a:latin typeface="Limon S1" charset="0"/>
              </a:rPr>
              <a:t>davID</a:t>
            </a:r>
            <a:endParaRPr lang="en-US">
              <a:solidFill>
                <a:schemeClr val="hlink"/>
              </a:solidFill>
            </a:endParaRPr>
          </a:p>
        </p:txBody>
      </p:sp>
      <p:sp>
        <p:nvSpPr>
          <p:cNvPr id="872520" name="Text Box 72"/>
          <p:cNvSpPr txBox="1">
            <a:spLocks noChangeArrowheads="1"/>
          </p:cNvSpPr>
          <p:nvPr/>
        </p:nvSpPr>
        <p:spPr bwMode="auto">
          <a:xfrm>
            <a:off x="2457450" y="1549400"/>
            <a:ext cx="1854200" cy="1663568"/>
          </a:xfrm>
          <a:prstGeom prst="rect">
            <a:avLst/>
          </a:prstGeom>
          <a:noFill/>
          <a:ln>
            <a:noFill/>
          </a:ln>
          <a:effectLst>
            <a:outerShdw blurRad="63500" dist="29783" dir="1514402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solidFill>
                  <a:schemeClr val="hlink"/>
                </a:solidFill>
              </a:rPr>
              <a:t> </a:t>
            </a:r>
            <a:r>
              <a:rPr lang="en-US" sz="4000">
                <a:solidFill>
                  <a:schemeClr val="hlink"/>
                </a:solidFill>
                <a:latin typeface="Limon S1" charset="0"/>
              </a:rPr>
              <a:t>saLÚmUn</a:t>
            </a:r>
          </a:p>
        </p:txBody>
      </p:sp>
      <p:sp>
        <p:nvSpPr>
          <p:cNvPr id="872521" name="Text Box 73"/>
          <p:cNvSpPr txBox="1">
            <a:spLocks noChangeArrowheads="1"/>
          </p:cNvSpPr>
          <p:nvPr/>
        </p:nvSpPr>
        <p:spPr bwMode="auto">
          <a:xfrm>
            <a:off x="3498850" y="3325816"/>
            <a:ext cx="1714500" cy="1977500"/>
          </a:xfrm>
          <a:prstGeom prst="rect">
            <a:avLst/>
          </a:prstGeom>
          <a:noFill/>
          <a:ln>
            <a:noFill/>
          </a:ln>
          <a:effectLst>
            <a:outerShdw blurRad="63500" dist="46662" dir="2115817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4000">
                <a:solidFill>
                  <a:schemeClr val="hlink"/>
                </a:solidFill>
                <a:latin typeface="Limon S1" charset="0"/>
              </a:rPr>
              <a:t>sRgþamsIuvil</a:t>
            </a:r>
            <a:endParaRPr lang="en-US">
              <a:solidFill>
                <a:schemeClr val="hlink"/>
              </a:solidFill>
            </a:endParaRPr>
          </a:p>
        </p:txBody>
      </p:sp>
      <p:sp>
        <p:nvSpPr>
          <p:cNvPr id="872522" name="Text Box 74"/>
          <p:cNvSpPr txBox="1">
            <a:spLocks noChangeArrowheads="1"/>
          </p:cNvSpPr>
          <p:nvPr/>
        </p:nvSpPr>
        <p:spPr bwMode="auto">
          <a:xfrm>
            <a:off x="0" y="1949453"/>
            <a:ext cx="1549400" cy="1768212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3600">
                <a:solidFill>
                  <a:srgbClr val="063DE8"/>
                </a:solidFill>
                <a:latin typeface="Limon S1" charset="0"/>
              </a:rPr>
              <a:t>saMyUEGlTI1</a:t>
            </a:r>
            <a:endParaRPr lang="en-US" sz="3600" b="0">
              <a:solidFill>
                <a:srgbClr val="063DE8"/>
              </a:solidFill>
            </a:endParaRPr>
          </a:p>
        </p:txBody>
      </p:sp>
      <p:sp>
        <p:nvSpPr>
          <p:cNvPr id="872523" name="Text Box 75"/>
          <p:cNvSpPr txBox="1">
            <a:spLocks noChangeArrowheads="1"/>
          </p:cNvSpPr>
          <p:nvPr/>
        </p:nvSpPr>
        <p:spPr bwMode="auto">
          <a:xfrm>
            <a:off x="1016000" y="1117602"/>
            <a:ext cx="1562100" cy="1768212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3600">
                <a:solidFill>
                  <a:srgbClr val="063DE8"/>
                </a:solidFill>
                <a:latin typeface="Limon S1" charset="0"/>
              </a:rPr>
              <a:t>saMyUEGlTI2</a:t>
            </a:r>
            <a:r>
              <a:rPr lang="en-US">
                <a:solidFill>
                  <a:srgbClr val="063DE8"/>
                </a:solidFill>
              </a:rPr>
              <a:t> </a:t>
            </a:r>
          </a:p>
        </p:txBody>
      </p:sp>
      <p:sp>
        <p:nvSpPr>
          <p:cNvPr id="872524" name="Text Box 76"/>
          <p:cNvSpPr txBox="1">
            <a:spLocks noChangeArrowheads="1"/>
          </p:cNvSpPr>
          <p:nvPr/>
        </p:nvSpPr>
        <p:spPr bwMode="auto">
          <a:xfrm>
            <a:off x="2541589" y="1289050"/>
            <a:ext cx="1846262" cy="1768212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3600">
                <a:solidFill>
                  <a:srgbClr val="063DE8"/>
                </a:solidFill>
                <a:latin typeface="Limon S1" charset="0"/>
              </a:rPr>
              <a:t>BgSavtakSRtTI1</a:t>
            </a:r>
            <a:endParaRPr lang="en-US">
              <a:solidFill>
                <a:srgbClr val="063DE8"/>
              </a:solidFill>
            </a:endParaRPr>
          </a:p>
        </p:txBody>
      </p:sp>
      <p:sp>
        <p:nvSpPr>
          <p:cNvPr id="872525" name="Text Box 77"/>
          <p:cNvSpPr txBox="1">
            <a:spLocks noChangeArrowheads="1"/>
          </p:cNvSpPr>
          <p:nvPr/>
        </p:nvSpPr>
        <p:spPr bwMode="auto">
          <a:xfrm>
            <a:off x="3646491" y="2940051"/>
            <a:ext cx="1473200" cy="175429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3600">
                <a:solidFill>
                  <a:srgbClr val="063DE8"/>
                </a:solidFill>
                <a:latin typeface="Limon S1" charset="0"/>
              </a:rPr>
              <a:t>BgSavtaTI2</a:t>
            </a:r>
            <a:endParaRPr lang="en-US">
              <a:solidFill>
                <a:srgbClr val="063DE8"/>
              </a:solidFill>
            </a:endParaRPr>
          </a:p>
        </p:txBody>
      </p:sp>
      <p:sp>
        <p:nvSpPr>
          <p:cNvPr id="872526" name="Text Box 78"/>
          <p:cNvSpPr txBox="1">
            <a:spLocks noChangeArrowheads="1"/>
          </p:cNvSpPr>
          <p:nvPr/>
        </p:nvSpPr>
        <p:spPr bwMode="auto">
          <a:xfrm>
            <a:off x="635003" y="2451103"/>
            <a:ext cx="622300" cy="931059"/>
          </a:xfrm>
          <a:prstGeom prst="rect">
            <a:avLst/>
          </a:prstGeom>
          <a:noFill/>
          <a:ln>
            <a:noFill/>
          </a:ln>
          <a:effectLst>
            <a:outerShdw blurRad="63500" dist="46662" dir="2115817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00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5300">
                <a:solidFill>
                  <a:schemeClr val="accent2"/>
                </a:solidFill>
                <a:latin typeface="Limon S1" charset="0"/>
              </a:rPr>
              <a:t>s</a:t>
            </a:r>
            <a:endParaRPr lang="en-US" sz="1200" b="0">
              <a:solidFill>
                <a:schemeClr val="accent2"/>
              </a:solidFill>
            </a:endParaRPr>
          </a:p>
        </p:txBody>
      </p:sp>
      <p:sp>
        <p:nvSpPr>
          <p:cNvPr id="872527" name="Text Box 79"/>
          <p:cNvSpPr txBox="1">
            <a:spLocks noChangeArrowheads="1"/>
          </p:cNvSpPr>
          <p:nvPr/>
        </p:nvSpPr>
        <p:spPr bwMode="auto">
          <a:xfrm>
            <a:off x="1485900" y="1714500"/>
            <a:ext cx="622300" cy="1768212"/>
          </a:xfrm>
          <a:prstGeom prst="rect">
            <a:avLst/>
          </a:prstGeom>
          <a:noFill/>
          <a:ln>
            <a:noFill/>
          </a:ln>
          <a:effectLst>
            <a:outerShdw blurRad="63500" dist="46662" dir="2115817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00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5300">
                <a:solidFill>
                  <a:schemeClr val="accent2"/>
                </a:solidFill>
                <a:latin typeface="Limon S1" charset="0"/>
              </a:rPr>
              <a:t>da</a:t>
            </a:r>
            <a:endParaRPr lang="en-US" sz="4000">
              <a:solidFill>
                <a:schemeClr val="accent2"/>
              </a:solidFill>
            </a:endParaRPr>
          </a:p>
        </p:txBody>
      </p:sp>
      <p:sp>
        <p:nvSpPr>
          <p:cNvPr id="872528" name="Text Box 80"/>
          <p:cNvSpPr txBox="1">
            <a:spLocks noChangeArrowheads="1"/>
          </p:cNvSpPr>
          <p:nvPr/>
        </p:nvSpPr>
        <p:spPr bwMode="auto">
          <a:xfrm>
            <a:off x="2622551" y="1739903"/>
            <a:ext cx="622300" cy="1768212"/>
          </a:xfrm>
          <a:prstGeom prst="rect">
            <a:avLst/>
          </a:prstGeom>
          <a:noFill/>
          <a:ln>
            <a:noFill/>
          </a:ln>
          <a:effectLst>
            <a:outerShdw blurRad="63500" dist="46662" dir="2115817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00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5300">
                <a:solidFill>
                  <a:schemeClr val="accent2"/>
                </a:solidFill>
                <a:latin typeface="Limon S1" charset="0"/>
              </a:rPr>
              <a:t>sa</a:t>
            </a:r>
            <a:endParaRPr lang="en-US" sz="4000">
              <a:solidFill>
                <a:schemeClr val="accent2"/>
              </a:solidFill>
            </a:endParaRPr>
          </a:p>
        </p:txBody>
      </p:sp>
      <p:sp>
        <p:nvSpPr>
          <p:cNvPr id="872529" name="Text Box 81"/>
          <p:cNvSpPr txBox="1">
            <a:spLocks noChangeArrowheads="1"/>
          </p:cNvSpPr>
          <p:nvPr/>
        </p:nvSpPr>
        <p:spPr bwMode="auto">
          <a:xfrm>
            <a:off x="3773491" y="3657603"/>
            <a:ext cx="1270000" cy="2055983"/>
          </a:xfrm>
          <a:prstGeom prst="rect">
            <a:avLst/>
          </a:prstGeom>
          <a:noFill/>
          <a:ln>
            <a:noFill/>
          </a:ln>
          <a:effectLst>
            <a:outerShdw blurRad="63500" dist="46662" dir="2115817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00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5300">
                <a:solidFill>
                  <a:schemeClr val="accent2"/>
                </a:solidFill>
                <a:latin typeface="Limon S1" charset="0"/>
              </a:rPr>
              <a:t>ssIu</a:t>
            </a:r>
            <a:endParaRPr lang="en-US" sz="1200" b="0">
              <a:solidFill>
                <a:schemeClr val="accent2"/>
              </a:solidFill>
            </a:endParaRPr>
          </a:p>
          <a:p>
            <a:pPr algn="l">
              <a:spcBef>
                <a:spcPct val="50000"/>
              </a:spcBef>
            </a:pPr>
            <a:endParaRPr lang="en-US" sz="1200" b="0">
              <a:solidFill>
                <a:schemeClr val="accent2"/>
              </a:solidFill>
            </a:endParaRPr>
          </a:p>
        </p:txBody>
      </p:sp>
      <p:sp>
        <p:nvSpPr>
          <p:cNvPr id="872530" name="Oval 82"/>
          <p:cNvSpPr>
            <a:spLocks noChangeArrowheads="1"/>
          </p:cNvSpPr>
          <p:nvPr/>
        </p:nvSpPr>
        <p:spPr bwMode="auto">
          <a:xfrm>
            <a:off x="876300" y="1016001"/>
            <a:ext cx="1727200" cy="16256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72531" name="Oval 83"/>
          <p:cNvSpPr>
            <a:spLocks noChangeArrowheads="1"/>
          </p:cNvSpPr>
          <p:nvPr/>
        </p:nvSpPr>
        <p:spPr bwMode="auto">
          <a:xfrm>
            <a:off x="3392488" y="3009900"/>
            <a:ext cx="1727200" cy="16002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5388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72534" name="Text Box 86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872535" name="Text Box 87"/>
          <p:cNvSpPr txBox="1">
            <a:spLocks noChangeArrowheads="1"/>
          </p:cNvSpPr>
          <p:nvPr/>
        </p:nvSpPr>
        <p:spPr bwMode="auto">
          <a:xfrm>
            <a:off x="9413629" y="7264992"/>
            <a:ext cx="184644" cy="3385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600"/>
          </a:p>
        </p:txBody>
      </p:sp>
      <p:sp>
        <p:nvSpPr>
          <p:cNvPr id="872550" name="AutoShape 102"/>
          <p:cNvSpPr>
            <a:spLocks noChangeArrowheads="1"/>
          </p:cNvSpPr>
          <p:nvPr/>
        </p:nvSpPr>
        <p:spPr bwMode="auto">
          <a:xfrm>
            <a:off x="5340353" y="6034092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72554" name="Rectangle 106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72558" name="Text Box 110"/>
          <p:cNvSpPr txBox="1">
            <a:spLocks noChangeArrowheads="1"/>
          </p:cNvSpPr>
          <p:nvPr/>
        </p:nvSpPr>
        <p:spPr bwMode="auto">
          <a:xfrm>
            <a:off x="9107267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872559" name="Text Box 111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31</a:t>
            </a:r>
          </a:p>
        </p:txBody>
      </p:sp>
      <p:sp>
        <p:nvSpPr>
          <p:cNvPr id="872560" name="Rectangle 112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72561" name="Text Box 113"/>
          <p:cNvSpPr txBox="1">
            <a:spLocks noChangeArrowheads="1"/>
          </p:cNvSpPr>
          <p:nvPr/>
        </p:nvSpPr>
        <p:spPr bwMode="auto">
          <a:xfrm>
            <a:off x="9505953" y="7254875"/>
            <a:ext cx="50323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/>
              <a:t>14</a:t>
            </a:r>
          </a:p>
        </p:txBody>
      </p:sp>
      <p:sp>
        <p:nvSpPr>
          <p:cNvPr id="872563" name="Rectangle 115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872564" name="Text Box 116"/>
          <p:cNvSpPr txBox="1">
            <a:spLocks noChangeArrowheads="1"/>
          </p:cNvSpPr>
          <p:nvPr/>
        </p:nvSpPr>
        <p:spPr bwMode="auto">
          <a:xfrm>
            <a:off x="5357813" y="606107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1050 dl; 600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sp>
        <p:nvSpPr>
          <p:cNvPr id="872565" name="Rectangle 117"/>
          <p:cNvSpPr>
            <a:spLocks noChangeArrowheads="1"/>
          </p:cNvSpPr>
          <p:nvPr/>
        </p:nvSpPr>
        <p:spPr bwMode="auto">
          <a:xfrm>
            <a:off x="5170488" y="2351088"/>
            <a:ext cx="4349750" cy="180629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esovePA </a:t>
            </a:r>
          </a:p>
        </p:txBody>
      </p:sp>
      <p:sp>
        <p:nvSpPr>
          <p:cNvPr id="872566" name="Text Box 118"/>
          <p:cNvSpPr txBox="1">
            <a:spLocks noChangeArrowheads="1"/>
          </p:cNvSpPr>
          <p:nvPr/>
        </p:nvSpPr>
        <p:spPr bwMode="auto">
          <a:xfrm>
            <a:off x="5586416" y="3654424"/>
            <a:ext cx="3621087" cy="26053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solidFill>
                  <a:srgbClr val="FFEA18"/>
                </a:solidFill>
                <a:latin typeface="Limon S1" charset="0"/>
              </a:rPr>
              <a:t>12 esovePAén</a:t>
            </a:r>
          </a:p>
        </p:txBody>
      </p:sp>
      <p:sp>
        <p:nvSpPr>
          <p:cNvPr id="872567" name="Text Box 119"/>
          <p:cNvSpPr txBox="1">
            <a:spLocks noChangeArrowheads="1"/>
          </p:cNvSpPr>
          <p:nvPr/>
        </p:nvSpPr>
        <p:spPr bwMode="auto">
          <a:xfrm>
            <a:off x="5194300" y="4533901"/>
            <a:ext cx="4330700" cy="1373181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6000">
                <a:solidFill>
                  <a:srgbClr val="FFEA18"/>
                </a:solidFill>
                <a:latin typeface="Limon R1" charset="0"/>
              </a:rPr>
              <a:t>RbvtþisaRsþ</a:t>
            </a:r>
            <a:r>
              <a:rPr lang="ja-JP" altLang="en-US" sz="4300">
                <a:solidFill>
                  <a:srgbClr val="FFEA18"/>
                </a:solidFill>
                <a:latin typeface="Arial"/>
              </a:rPr>
              <a:t>”</a:t>
            </a:r>
            <a:endParaRPr lang="en-US" sz="4300">
              <a:solidFill>
                <a:srgbClr val="FFEA18"/>
              </a:solidFill>
              <a:latin typeface="Helvetica" charset="0"/>
            </a:endParaRPr>
          </a:p>
        </p:txBody>
      </p:sp>
      <p:grpSp>
        <p:nvGrpSpPr>
          <p:cNvPr id="872569" name="Group 121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872570" name="Picture 122" descr="BACKGR~1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72571" name="WordArt 123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4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872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872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25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725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72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72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725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725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72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72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725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725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725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725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725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725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72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72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725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725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8725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8725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8725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8725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725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725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872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872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72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72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725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8725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8725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872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725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8725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8725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8725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8725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8725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872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872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8725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8725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8725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8725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8725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8725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872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872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8725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8725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872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872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 nodeType="clickPar">
                      <p:stCondLst>
                        <p:cond delay="indefinite"/>
                      </p:stCondLst>
                      <p:childTnLst>
                        <p:par>
                          <p:cTn id="1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5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8725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8725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8725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8725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2518" grpId="0" autoUpdateAnimBg="0"/>
      <p:bldP spid="872519" grpId="0" autoUpdateAnimBg="0"/>
      <p:bldP spid="872520" grpId="0" autoUpdateAnimBg="0"/>
      <p:bldP spid="872521" grpId="0" autoUpdateAnimBg="0"/>
      <p:bldP spid="872522" grpId="0" autoUpdateAnimBg="0"/>
      <p:bldP spid="872523" grpId="0" autoUpdateAnimBg="0"/>
      <p:bldP spid="872524" grpId="0" autoUpdateAnimBg="0"/>
      <p:bldP spid="872525" grpId="0" autoUpdateAnimBg="0"/>
      <p:bldP spid="872526" grpId="0" autoUpdateAnimBg="0"/>
      <p:bldP spid="872527" grpId="0" autoUpdateAnimBg="0"/>
      <p:bldP spid="872528" grpId="0" autoUpdateAnimBg="0"/>
      <p:bldP spid="872529" grpId="0" autoUpdateAnimBg="0"/>
      <p:bldP spid="872530" grpId="0" animBg="1"/>
      <p:bldP spid="872531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458" name="Rectangle 2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171459" name="Rectangle 3"/>
          <p:cNvSpPr>
            <a:spLocks noChangeArrowheads="1"/>
          </p:cNvSpPr>
          <p:nvPr/>
        </p:nvSpPr>
        <p:spPr bwMode="auto">
          <a:xfrm>
            <a:off x="4979991" y="1119191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17146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91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71461" name="Rectangle 5"/>
          <p:cNvSpPr>
            <a:spLocks noChangeArrowheads="1"/>
          </p:cNvSpPr>
          <p:nvPr/>
        </p:nvSpPr>
        <p:spPr bwMode="auto">
          <a:xfrm>
            <a:off x="4968877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71462" name="Rectangle 6"/>
          <p:cNvSpPr>
            <a:spLocks noChangeArrowheads="1"/>
          </p:cNvSpPr>
          <p:nvPr/>
        </p:nvSpPr>
        <p:spPr bwMode="auto">
          <a:xfrm>
            <a:off x="5011738" y="433392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171463" name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5803" y="2011367"/>
            <a:ext cx="3960813" cy="4359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71464" name="Group 8"/>
          <p:cNvGrpSpPr>
            <a:grpSpLocks/>
          </p:cNvGrpSpPr>
          <p:nvPr/>
        </p:nvGrpSpPr>
        <p:grpSpPr bwMode="auto">
          <a:xfrm>
            <a:off x="266702" y="1600200"/>
            <a:ext cx="4946651" cy="3827464"/>
            <a:chOff x="160" y="1008"/>
            <a:chExt cx="3116" cy="2411"/>
          </a:xfrm>
        </p:grpSpPr>
        <p:sp>
          <p:nvSpPr>
            <p:cNvPr id="1171465" name="Text Box 9"/>
            <p:cNvSpPr txBox="1">
              <a:spLocks noChangeArrowheads="1"/>
            </p:cNvSpPr>
            <p:nvPr/>
          </p:nvSpPr>
          <p:spPr bwMode="auto">
            <a:xfrm>
              <a:off x="160" y="1392"/>
              <a:ext cx="584" cy="857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4000">
                  <a:solidFill>
                    <a:schemeClr val="hlink"/>
                  </a:solidFill>
                  <a:latin typeface="Limon S1" charset="0"/>
                </a:rPr>
                <a:t>sUl</a:t>
              </a:r>
              <a:endParaRPr lang="en-US" sz="4000" b="0">
                <a:solidFill>
                  <a:schemeClr val="hlink"/>
                </a:solidFill>
                <a:latin typeface="Limon S1" charset="0"/>
              </a:endParaRPr>
            </a:p>
          </p:txBody>
        </p:sp>
        <p:sp>
          <p:nvSpPr>
            <p:cNvPr id="1171466" name="Text Box 10"/>
            <p:cNvSpPr txBox="1">
              <a:spLocks noChangeArrowheads="1"/>
            </p:cNvSpPr>
            <p:nvPr/>
          </p:nvSpPr>
          <p:spPr bwMode="auto">
            <a:xfrm>
              <a:off x="736" y="1008"/>
              <a:ext cx="696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3600">
                  <a:solidFill>
                    <a:schemeClr val="hlink"/>
                  </a:solidFill>
                  <a:latin typeface="Limon S1" charset="0"/>
                </a:rPr>
                <a:t>   davID</a:t>
              </a:r>
              <a:endParaRPr lang="en-US" sz="3600" b="0">
                <a:solidFill>
                  <a:schemeClr val="hlink"/>
                </a:solidFill>
                <a:latin typeface="Limon S1" charset="0"/>
              </a:endParaRPr>
            </a:p>
          </p:txBody>
        </p:sp>
        <p:sp>
          <p:nvSpPr>
            <p:cNvPr id="1171467" name="Text Box 11"/>
            <p:cNvSpPr txBox="1">
              <a:spLocks noChangeArrowheads="1"/>
            </p:cNvSpPr>
            <p:nvPr/>
          </p:nvSpPr>
          <p:spPr bwMode="auto">
            <a:xfrm>
              <a:off x="1540" y="1108"/>
              <a:ext cx="1168" cy="857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4000">
                  <a:solidFill>
                    <a:schemeClr val="hlink"/>
                  </a:solidFill>
                  <a:latin typeface="Limon S1" charset="0"/>
                </a:rPr>
                <a:t>saLÚmUn</a:t>
              </a:r>
              <a:endParaRPr lang="en-US" sz="4000" b="0">
                <a:solidFill>
                  <a:schemeClr val="hlink"/>
                </a:solidFill>
                <a:latin typeface="Limon S1" charset="0"/>
              </a:endParaRPr>
            </a:p>
          </p:txBody>
        </p:sp>
        <p:sp>
          <p:nvSpPr>
            <p:cNvPr id="1171468" name="Text Box 12"/>
            <p:cNvSpPr txBox="1">
              <a:spLocks noChangeArrowheads="1"/>
            </p:cNvSpPr>
            <p:nvPr/>
          </p:nvSpPr>
          <p:spPr bwMode="auto">
            <a:xfrm>
              <a:off x="2196" y="2167"/>
              <a:ext cx="1080" cy="1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4000">
                  <a:solidFill>
                    <a:schemeClr val="hlink"/>
                  </a:solidFill>
                  <a:latin typeface="Limon S1" charset="0"/>
                </a:rPr>
                <a:t>sRgþamsIuvil</a:t>
              </a:r>
              <a:endParaRPr lang="en-US">
                <a:solidFill>
                  <a:schemeClr val="hlink"/>
                </a:solidFill>
              </a:endParaRPr>
            </a:p>
          </p:txBody>
        </p:sp>
      </p:grpSp>
      <p:grpSp>
        <p:nvGrpSpPr>
          <p:cNvPr id="1171469" name="Group 13"/>
          <p:cNvGrpSpPr>
            <a:grpSpLocks/>
          </p:cNvGrpSpPr>
          <p:nvPr/>
        </p:nvGrpSpPr>
        <p:grpSpPr bwMode="auto">
          <a:xfrm>
            <a:off x="0" y="1308103"/>
            <a:ext cx="5157788" cy="3621087"/>
            <a:chOff x="-8" y="824"/>
            <a:chExt cx="3249" cy="2281"/>
          </a:xfrm>
        </p:grpSpPr>
        <p:sp>
          <p:nvSpPr>
            <p:cNvPr id="1171470" name="Text Box 14"/>
            <p:cNvSpPr txBox="1">
              <a:spLocks noChangeArrowheads="1"/>
            </p:cNvSpPr>
            <p:nvPr/>
          </p:nvSpPr>
          <p:spPr bwMode="auto">
            <a:xfrm>
              <a:off x="-8" y="1228"/>
              <a:ext cx="976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3600">
                  <a:solidFill>
                    <a:srgbClr val="063DE8"/>
                  </a:solidFill>
                  <a:latin typeface="Limon S1" charset="0"/>
                </a:rPr>
                <a:t>saMyUEGlTI1</a:t>
              </a:r>
              <a:endParaRPr lang="en-US" sz="3600" b="0">
                <a:solidFill>
                  <a:srgbClr val="063DE8"/>
                </a:solidFill>
                <a:latin typeface="Limon S1" charset="0"/>
              </a:endParaRPr>
            </a:p>
          </p:txBody>
        </p:sp>
        <p:sp>
          <p:nvSpPr>
            <p:cNvPr id="1171471" name="Text Box 15"/>
            <p:cNvSpPr txBox="1">
              <a:spLocks noChangeArrowheads="1"/>
            </p:cNvSpPr>
            <p:nvPr/>
          </p:nvSpPr>
          <p:spPr bwMode="auto">
            <a:xfrm>
              <a:off x="656" y="824"/>
              <a:ext cx="984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3600">
                  <a:solidFill>
                    <a:srgbClr val="063DE8"/>
                  </a:solidFill>
                  <a:latin typeface="Limon S1" charset="0"/>
                </a:rPr>
                <a:t>saMyUEGlTI2</a:t>
              </a:r>
              <a:r>
                <a:rPr lang="en-US">
                  <a:solidFill>
                    <a:srgbClr val="063DE8"/>
                  </a:solidFill>
                </a:rPr>
                <a:t> </a:t>
              </a:r>
            </a:p>
          </p:txBody>
        </p:sp>
        <p:sp>
          <p:nvSpPr>
            <p:cNvPr id="1171472" name="Text Box 16"/>
            <p:cNvSpPr txBox="1">
              <a:spLocks noChangeArrowheads="1"/>
            </p:cNvSpPr>
            <p:nvPr/>
          </p:nvSpPr>
          <p:spPr bwMode="auto">
            <a:xfrm>
              <a:off x="1665" y="920"/>
              <a:ext cx="863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3600">
                  <a:solidFill>
                    <a:srgbClr val="063DE8"/>
                  </a:solidFill>
                  <a:latin typeface="Limon S1" charset="0"/>
                </a:rPr>
                <a:t>BgSavtaTI1</a:t>
              </a:r>
              <a:endParaRPr lang="en-US">
                <a:solidFill>
                  <a:srgbClr val="063DE8"/>
                </a:solidFill>
              </a:endParaRPr>
            </a:p>
          </p:txBody>
        </p:sp>
        <p:sp>
          <p:nvSpPr>
            <p:cNvPr id="1171473" name="Text Box 17"/>
            <p:cNvSpPr txBox="1">
              <a:spLocks noChangeArrowheads="1"/>
            </p:cNvSpPr>
            <p:nvPr/>
          </p:nvSpPr>
          <p:spPr bwMode="auto">
            <a:xfrm>
              <a:off x="2313" y="1984"/>
              <a:ext cx="928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3600">
                  <a:solidFill>
                    <a:srgbClr val="063DE8"/>
                  </a:solidFill>
                  <a:latin typeface="Limon S1" charset="0"/>
                </a:rPr>
                <a:t>BgSavtaTI2</a:t>
              </a:r>
              <a:r>
                <a:rPr lang="en-US">
                  <a:solidFill>
                    <a:srgbClr val="063DE8"/>
                  </a:solidFill>
                </a:rPr>
                <a:t> </a:t>
              </a:r>
            </a:p>
          </p:txBody>
        </p:sp>
      </p:grpSp>
      <p:grpSp>
        <p:nvGrpSpPr>
          <p:cNvPr id="1171495" name="Group 39"/>
          <p:cNvGrpSpPr>
            <a:grpSpLocks/>
          </p:cNvGrpSpPr>
          <p:nvPr/>
        </p:nvGrpSpPr>
        <p:grpSpPr bwMode="auto">
          <a:xfrm>
            <a:off x="635000" y="1905001"/>
            <a:ext cx="4408488" cy="3646488"/>
            <a:chOff x="400" y="1200"/>
            <a:chExt cx="2777" cy="2297"/>
          </a:xfrm>
        </p:grpSpPr>
        <p:sp>
          <p:nvSpPr>
            <p:cNvPr id="1171475" name="Text Box 19"/>
            <p:cNvSpPr txBox="1">
              <a:spLocks noChangeArrowheads="1"/>
            </p:cNvSpPr>
            <p:nvPr/>
          </p:nvSpPr>
          <p:spPr bwMode="auto">
            <a:xfrm>
              <a:off x="400" y="1544"/>
              <a:ext cx="392" cy="593"/>
            </a:xfrm>
            <a:prstGeom prst="rect">
              <a:avLst/>
            </a:prstGeom>
            <a:noFill/>
            <a:ln>
              <a:noFill/>
            </a:ln>
            <a:effectLst>
              <a:outerShdw blurRad="63500" dist="63500" dir="2212194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00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5300">
                  <a:solidFill>
                    <a:schemeClr val="accent2"/>
                  </a:solidFill>
                  <a:latin typeface="Limon R1" charset="0"/>
                </a:rPr>
                <a:t>s</a:t>
              </a:r>
              <a:endParaRPr lang="en-US" sz="1200" b="0">
                <a:solidFill>
                  <a:schemeClr val="accent2"/>
                </a:solidFill>
              </a:endParaRPr>
            </a:p>
          </p:txBody>
        </p:sp>
        <p:sp>
          <p:nvSpPr>
            <p:cNvPr id="1171476" name="Text Box 20"/>
            <p:cNvSpPr txBox="1">
              <a:spLocks noChangeArrowheads="1"/>
            </p:cNvSpPr>
            <p:nvPr/>
          </p:nvSpPr>
          <p:spPr bwMode="auto">
            <a:xfrm>
              <a:off x="936" y="1200"/>
              <a:ext cx="392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63500" dir="2212194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00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5300">
                  <a:solidFill>
                    <a:schemeClr val="accent2"/>
                  </a:solidFill>
                  <a:latin typeface="Limon R1" charset="0"/>
                </a:rPr>
                <a:t>da</a:t>
              </a:r>
              <a:endParaRPr lang="en-US" sz="1200" b="0">
                <a:solidFill>
                  <a:schemeClr val="accent2"/>
                </a:solidFill>
              </a:endParaRPr>
            </a:p>
          </p:txBody>
        </p:sp>
        <p:sp>
          <p:nvSpPr>
            <p:cNvPr id="1171477" name="Text Box 21"/>
            <p:cNvSpPr txBox="1">
              <a:spLocks noChangeArrowheads="1"/>
            </p:cNvSpPr>
            <p:nvPr/>
          </p:nvSpPr>
          <p:spPr bwMode="auto">
            <a:xfrm>
              <a:off x="1568" y="1288"/>
              <a:ext cx="560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63500" dir="2212194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00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5300">
                  <a:solidFill>
                    <a:schemeClr val="accent2"/>
                  </a:solidFill>
                  <a:latin typeface="Limon R1" charset="0"/>
                </a:rPr>
                <a:t>sa          </a:t>
              </a:r>
            </a:p>
          </p:txBody>
        </p:sp>
        <p:sp>
          <p:nvSpPr>
            <p:cNvPr id="1171478" name="Text Box 22"/>
            <p:cNvSpPr txBox="1">
              <a:spLocks noChangeArrowheads="1"/>
            </p:cNvSpPr>
            <p:nvPr/>
          </p:nvSpPr>
          <p:spPr bwMode="auto">
            <a:xfrm>
              <a:off x="2377" y="2376"/>
              <a:ext cx="800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63500" dir="2212194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00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5300">
                  <a:solidFill>
                    <a:schemeClr val="accent2"/>
                  </a:solidFill>
                  <a:latin typeface="Limon R1" charset="0"/>
                </a:rPr>
                <a:t>ssIu</a:t>
              </a:r>
            </a:p>
          </p:txBody>
        </p:sp>
      </p:grpSp>
      <p:sp>
        <p:nvSpPr>
          <p:cNvPr id="1171479" name="Oval 23"/>
          <p:cNvSpPr>
            <a:spLocks noChangeArrowheads="1"/>
          </p:cNvSpPr>
          <p:nvPr/>
        </p:nvSpPr>
        <p:spPr bwMode="auto">
          <a:xfrm>
            <a:off x="0" y="1954213"/>
            <a:ext cx="1558926" cy="1249362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5388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71480" name="Oval 24"/>
          <p:cNvSpPr>
            <a:spLocks noChangeArrowheads="1"/>
          </p:cNvSpPr>
          <p:nvPr/>
        </p:nvSpPr>
        <p:spPr bwMode="auto">
          <a:xfrm>
            <a:off x="3470275" y="2954341"/>
            <a:ext cx="1727200" cy="16002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5388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71481" name="Text Box 25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171482" name="Text Box 26"/>
          <p:cNvSpPr txBox="1">
            <a:spLocks noChangeArrowheads="1"/>
          </p:cNvSpPr>
          <p:nvPr/>
        </p:nvSpPr>
        <p:spPr bwMode="auto">
          <a:xfrm>
            <a:off x="9419979" y="7264992"/>
            <a:ext cx="184644" cy="3385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/>
              <a:t> </a:t>
            </a:r>
          </a:p>
        </p:txBody>
      </p:sp>
      <p:sp>
        <p:nvSpPr>
          <p:cNvPr id="1171483" name="AutoShape 27"/>
          <p:cNvSpPr>
            <a:spLocks noChangeArrowheads="1"/>
          </p:cNvSpPr>
          <p:nvPr/>
        </p:nvSpPr>
        <p:spPr bwMode="auto">
          <a:xfrm>
            <a:off x="5340353" y="6034092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71485" name="Rectangle 29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71486" name="Text Box 30"/>
          <p:cNvSpPr txBox="1">
            <a:spLocks noChangeArrowheads="1"/>
          </p:cNvSpPr>
          <p:nvPr/>
        </p:nvSpPr>
        <p:spPr bwMode="auto">
          <a:xfrm>
            <a:off x="9107267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/>
          </a:p>
        </p:txBody>
      </p:sp>
      <p:sp>
        <p:nvSpPr>
          <p:cNvPr id="1171487" name="Text Box 31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32</a:t>
            </a:r>
          </a:p>
        </p:txBody>
      </p:sp>
      <p:sp>
        <p:nvSpPr>
          <p:cNvPr id="1171488" name="Rectangle 32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71489" name="Text Box 33"/>
          <p:cNvSpPr txBox="1">
            <a:spLocks noChangeArrowheads="1"/>
          </p:cNvSpPr>
          <p:nvPr/>
        </p:nvSpPr>
        <p:spPr bwMode="auto">
          <a:xfrm>
            <a:off x="9667876" y="7254875"/>
            <a:ext cx="34131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/>
              <a:t>5</a:t>
            </a:r>
          </a:p>
        </p:txBody>
      </p:sp>
      <p:sp>
        <p:nvSpPr>
          <p:cNvPr id="1171490" name="Rectangle 34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171491" name="Text Box 35"/>
          <p:cNvSpPr txBox="1">
            <a:spLocks noChangeArrowheads="1"/>
          </p:cNvSpPr>
          <p:nvPr/>
        </p:nvSpPr>
        <p:spPr bwMode="auto">
          <a:xfrm>
            <a:off x="5357813" y="606107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1050 dl; 600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sp>
        <p:nvSpPr>
          <p:cNvPr id="1171492" name="Text Box 36"/>
          <p:cNvSpPr txBox="1">
            <a:spLocks noChangeArrowheads="1"/>
          </p:cNvSpPr>
          <p:nvPr/>
        </p:nvSpPr>
        <p:spPr bwMode="auto">
          <a:xfrm>
            <a:off x="5194300" y="4533901"/>
            <a:ext cx="4330700" cy="1373181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6000">
                <a:solidFill>
                  <a:srgbClr val="FFEA18"/>
                </a:solidFill>
                <a:latin typeface="Limon R1" charset="0"/>
              </a:rPr>
              <a:t>RbvtþisaRsþ</a:t>
            </a:r>
            <a:r>
              <a:rPr lang="ja-JP" altLang="en-US" sz="4300">
                <a:solidFill>
                  <a:srgbClr val="FFEA18"/>
                </a:solidFill>
                <a:latin typeface="Arial"/>
              </a:rPr>
              <a:t>”</a:t>
            </a:r>
            <a:endParaRPr lang="en-US" sz="430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1171493" name="Text Box 37"/>
          <p:cNvSpPr txBox="1">
            <a:spLocks noChangeArrowheads="1"/>
          </p:cNvSpPr>
          <p:nvPr/>
        </p:nvSpPr>
        <p:spPr bwMode="auto">
          <a:xfrm>
            <a:off x="5586416" y="3654424"/>
            <a:ext cx="3621087" cy="26053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solidFill>
                  <a:srgbClr val="FFEA18"/>
                </a:solidFill>
                <a:latin typeface="Limon S1" charset="0"/>
              </a:rPr>
              <a:t>12 esovePAén</a:t>
            </a:r>
          </a:p>
        </p:txBody>
      </p:sp>
      <p:sp>
        <p:nvSpPr>
          <p:cNvPr id="1171494" name="Rectangle 38"/>
          <p:cNvSpPr>
            <a:spLocks noChangeArrowheads="1"/>
          </p:cNvSpPr>
          <p:nvPr/>
        </p:nvSpPr>
        <p:spPr bwMode="auto">
          <a:xfrm>
            <a:off x="5170488" y="2351088"/>
            <a:ext cx="4349750" cy="180629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esovePA </a:t>
            </a:r>
          </a:p>
        </p:txBody>
      </p:sp>
      <p:grpSp>
        <p:nvGrpSpPr>
          <p:cNvPr id="1171496" name="Group 40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171497" name="Picture 41" descr="BACKGR~1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71498" name="WordArt 42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1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71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71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1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714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714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1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71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71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1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714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714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1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714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714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1479" grpId="0" animBg="1"/>
      <p:bldP spid="1171480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594" name="Line 2"/>
          <p:cNvSpPr>
            <a:spLocks noChangeShapeType="1"/>
          </p:cNvSpPr>
          <p:nvPr/>
        </p:nvSpPr>
        <p:spPr bwMode="auto">
          <a:xfrm flipV="1">
            <a:off x="4038603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595" name="Line 3"/>
          <p:cNvSpPr>
            <a:spLocks noChangeShapeType="1"/>
          </p:cNvSpPr>
          <p:nvPr/>
        </p:nvSpPr>
        <p:spPr bwMode="auto">
          <a:xfrm>
            <a:off x="3232153" y="4732341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596" name="Line 4"/>
          <p:cNvSpPr>
            <a:spLocks noChangeShapeType="1"/>
          </p:cNvSpPr>
          <p:nvPr/>
        </p:nvSpPr>
        <p:spPr bwMode="auto">
          <a:xfrm flipV="1">
            <a:off x="1454150" y="7329491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597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598" name="Line 6"/>
          <p:cNvSpPr>
            <a:spLocks noChangeShapeType="1"/>
          </p:cNvSpPr>
          <p:nvPr/>
        </p:nvSpPr>
        <p:spPr bwMode="auto">
          <a:xfrm>
            <a:off x="1409703" y="360366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599" name="Line 7"/>
          <p:cNvSpPr>
            <a:spLocks noChangeShapeType="1"/>
          </p:cNvSpPr>
          <p:nvPr/>
        </p:nvSpPr>
        <p:spPr bwMode="auto">
          <a:xfrm flipH="1" flipV="1">
            <a:off x="3948116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600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601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602" name="Line 10"/>
          <p:cNvSpPr>
            <a:spLocks noChangeShapeType="1"/>
          </p:cNvSpPr>
          <p:nvPr/>
        </p:nvSpPr>
        <p:spPr bwMode="auto">
          <a:xfrm flipV="1">
            <a:off x="1825625" y="352429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603" name="Freeform 11"/>
          <p:cNvSpPr>
            <a:spLocks/>
          </p:cNvSpPr>
          <p:nvPr/>
        </p:nvSpPr>
        <p:spPr bwMode="auto">
          <a:xfrm>
            <a:off x="3459166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604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605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606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78607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78608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878609" name="Line 17"/>
          <p:cNvSpPr>
            <a:spLocks noChangeShapeType="1"/>
          </p:cNvSpPr>
          <p:nvPr/>
        </p:nvSpPr>
        <p:spPr bwMode="auto">
          <a:xfrm>
            <a:off x="2044702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610" name="Line 18"/>
          <p:cNvSpPr>
            <a:spLocks noChangeShapeType="1"/>
          </p:cNvSpPr>
          <p:nvPr/>
        </p:nvSpPr>
        <p:spPr bwMode="auto">
          <a:xfrm>
            <a:off x="2044702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611" name="Line 19"/>
          <p:cNvSpPr>
            <a:spLocks noChangeShapeType="1"/>
          </p:cNvSpPr>
          <p:nvPr/>
        </p:nvSpPr>
        <p:spPr bwMode="auto">
          <a:xfrm>
            <a:off x="2044702" y="2633666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612" name="Line 20"/>
          <p:cNvSpPr>
            <a:spLocks noChangeShapeType="1"/>
          </p:cNvSpPr>
          <p:nvPr/>
        </p:nvSpPr>
        <p:spPr bwMode="auto">
          <a:xfrm>
            <a:off x="1984378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613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614" name="Line 22"/>
          <p:cNvSpPr>
            <a:spLocks noChangeShapeType="1"/>
          </p:cNvSpPr>
          <p:nvPr/>
        </p:nvSpPr>
        <p:spPr bwMode="auto">
          <a:xfrm>
            <a:off x="1984375" y="6291266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615" name="Line 23"/>
          <p:cNvSpPr>
            <a:spLocks noChangeShapeType="1"/>
          </p:cNvSpPr>
          <p:nvPr/>
        </p:nvSpPr>
        <p:spPr bwMode="auto">
          <a:xfrm>
            <a:off x="2024063" y="5872166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616" name="Line 24"/>
          <p:cNvSpPr>
            <a:spLocks noChangeShapeType="1"/>
          </p:cNvSpPr>
          <p:nvPr/>
        </p:nvSpPr>
        <p:spPr bwMode="auto">
          <a:xfrm>
            <a:off x="2044704" y="5511803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617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618" name="Line 26"/>
          <p:cNvSpPr>
            <a:spLocks noChangeShapeType="1"/>
          </p:cNvSpPr>
          <p:nvPr/>
        </p:nvSpPr>
        <p:spPr bwMode="auto">
          <a:xfrm>
            <a:off x="2063753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619" name="Line 27"/>
          <p:cNvSpPr>
            <a:spLocks noChangeShapeType="1"/>
          </p:cNvSpPr>
          <p:nvPr/>
        </p:nvSpPr>
        <p:spPr bwMode="auto">
          <a:xfrm>
            <a:off x="2044703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620" name="Line 28"/>
          <p:cNvSpPr>
            <a:spLocks noChangeShapeType="1"/>
          </p:cNvSpPr>
          <p:nvPr/>
        </p:nvSpPr>
        <p:spPr bwMode="auto">
          <a:xfrm>
            <a:off x="2063753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78621" name="Rectangle 29"/>
          <p:cNvSpPr>
            <a:spLocks noChangeArrowheads="1"/>
          </p:cNvSpPr>
          <p:nvPr/>
        </p:nvSpPr>
        <p:spPr bwMode="auto">
          <a:xfrm>
            <a:off x="1903414" y="3465515"/>
            <a:ext cx="289336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78622" name="Rectangle 30"/>
          <p:cNvSpPr>
            <a:spLocks noChangeArrowheads="1"/>
          </p:cNvSpPr>
          <p:nvPr/>
        </p:nvSpPr>
        <p:spPr bwMode="auto">
          <a:xfrm>
            <a:off x="1912939" y="4316415"/>
            <a:ext cx="46763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sa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78623" name="Rectangle 31"/>
          <p:cNvSpPr>
            <a:spLocks noChangeArrowheads="1"/>
          </p:cNvSpPr>
          <p:nvPr/>
        </p:nvSpPr>
        <p:spPr bwMode="auto">
          <a:xfrm>
            <a:off x="1900238" y="4786315"/>
            <a:ext cx="752547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ssIu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78624" name="Rectangle 32"/>
          <p:cNvSpPr>
            <a:spLocks noChangeArrowheads="1"/>
          </p:cNvSpPr>
          <p:nvPr/>
        </p:nvSpPr>
        <p:spPr bwMode="auto">
          <a:xfrm>
            <a:off x="1816104" y="3990976"/>
            <a:ext cx="708025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da</a:t>
            </a:r>
            <a:r>
              <a:rPr lang="en-US" sz="1200">
                <a:latin typeface="Helvetica" charset="0"/>
              </a:rPr>
              <a:t>)</a:t>
            </a:r>
          </a:p>
        </p:txBody>
      </p:sp>
      <p:sp>
        <p:nvSpPr>
          <p:cNvPr id="878625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878626" name="AutoShape 34"/>
          <p:cNvSpPr>
            <a:spLocks noChangeArrowheads="1"/>
          </p:cNvSpPr>
          <p:nvPr/>
        </p:nvSpPr>
        <p:spPr bwMode="auto">
          <a:xfrm rot="16200000" flipH="1">
            <a:off x="2538413" y="4919665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78653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 b="0">
              <a:latin typeface="Helvetica" charset="0"/>
            </a:endParaRPr>
          </a:p>
        </p:txBody>
      </p:sp>
      <p:sp>
        <p:nvSpPr>
          <p:cNvPr id="878654" name="Rectangle 62"/>
          <p:cNvSpPr>
            <a:spLocks noChangeArrowheads="1"/>
          </p:cNvSpPr>
          <p:nvPr/>
        </p:nvSpPr>
        <p:spPr bwMode="auto">
          <a:xfrm>
            <a:off x="3241675" y="5081591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 b="0">
              <a:latin typeface="Helvetica" charset="0"/>
            </a:endParaRPr>
          </a:p>
        </p:txBody>
      </p:sp>
      <p:sp>
        <p:nvSpPr>
          <p:cNvPr id="878655" name="Rectangle 63"/>
          <p:cNvSpPr>
            <a:spLocks noChangeArrowheads="1"/>
          </p:cNvSpPr>
          <p:nvPr/>
        </p:nvSpPr>
        <p:spPr bwMode="auto">
          <a:xfrm>
            <a:off x="4979991" y="1119191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878656" name="Picture 6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91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78657" name="Rectangle 65"/>
          <p:cNvSpPr>
            <a:spLocks noChangeArrowheads="1"/>
          </p:cNvSpPr>
          <p:nvPr/>
        </p:nvSpPr>
        <p:spPr bwMode="auto">
          <a:xfrm>
            <a:off x="4968877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78658" name="Rectangle 66"/>
          <p:cNvSpPr>
            <a:spLocks noChangeArrowheads="1"/>
          </p:cNvSpPr>
          <p:nvPr/>
        </p:nvSpPr>
        <p:spPr bwMode="auto">
          <a:xfrm>
            <a:off x="5011738" y="433392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78660" name="Rectangle 68"/>
          <p:cNvSpPr>
            <a:spLocks noChangeArrowheads="1"/>
          </p:cNvSpPr>
          <p:nvPr/>
        </p:nvSpPr>
        <p:spPr bwMode="auto">
          <a:xfrm>
            <a:off x="2205040" y="3279776"/>
            <a:ext cx="3278391" cy="61555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solidFill>
                  <a:schemeClr val="hlink"/>
                </a:solidFill>
                <a:latin typeface="Limon R1" charset="0"/>
              </a:rPr>
              <a:t>saMyUEGlTI1</a:t>
            </a:r>
            <a:r>
              <a:rPr lang="en-US" sz="2800">
                <a:solidFill>
                  <a:schemeClr val="hlink"/>
                </a:solidFill>
                <a:latin typeface="Arial" charset="0"/>
              </a:rPr>
              <a:t> </a:t>
            </a:r>
          </a:p>
        </p:txBody>
      </p:sp>
      <p:sp>
        <p:nvSpPr>
          <p:cNvPr id="878661" name="Rectangle 69"/>
          <p:cNvSpPr>
            <a:spLocks noChangeArrowheads="1"/>
          </p:cNvSpPr>
          <p:nvPr/>
        </p:nvSpPr>
        <p:spPr bwMode="auto">
          <a:xfrm>
            <a:off x="2130425" y="3816353"/>
            <a:ext cx="2394736" cy="61555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solidFill>
                  <a:schemeClr val="hlink"/>
                </a:solidFill>
                <a:latin typeface="Limon R1" charset="0"/>
              </a:rPr>
              <a:t>saMyUTI2</a:t>
            </a:r>
            <a:r>
              <a:rPr lang="en-US" sz="2800">
                <a:solidFill>
                  <a:schemeClr val="hlink"/>
                </a:solidFill>
                <a:latin typeface="Arial" charset="0"/>
              </a:rPr>
              <a:t> </a:t>
            </a:r>
          </a:p>
        </p:txBody>
      </p:sp>
      <p:sp>
        <p:nvSpPr>
          <p:cNvPr id="878662" name="Rectangle 70"/>
          <p:cNvSpPr>
            <a:spLocks noChangeArrowheads="1"/>
          </p:cNvSpPr>
          <p:nvPr/>
        </p:nvSpPr>
        <p:spPr bwMode="auto">
          <a:xfrm>
            <a:off x="876611" y="4503740"/>
            <a:ext cx="2522230" cy="70785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solidFill>
                  <a:schemeClr val="hlink"/>
                </a:solidFill>
                <a:latin typeface="Limon R1" charset="0"/>
              </a:rPr>
              <a:t>BgSavTI2</a:t>
            </a:r>
            <a:r>
              <a:rPr lang="en-US" sz="2800">
                <a:solidFill>
                  <a:schemeClr val="hlink"/>
                </a:solidFill>
                <a:latin typeface="Arial" charset="0"/>
              </a:rPr>
              <a:t> </a:t>
            </a:r>
          </a:p>
        </p:txBody>
      </p:sp>
      <p:sp>
        <p:nvSpPr>
          <p:cNvPr id="878663" name="Rectangle 71"/>
          <p:cNvSpPr>
            <a:spLocks noChangeArrowheads="1"/>
          </p:cNvSpPr>
          <p:nvPr/>
        </p:nvSpPr>
        <p:spPr bwMode="auto">
          <a:xfrm>
            <a:off x="954398" y="4033840"/>
            <a:ext cx="2522230" cy="70785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solidFill>
                  <a:schemeClr val="hlink"/>
                </a:solidFill>
                <a:latin typeface="Limon R1" charset="0"/>
              </a:rPr>
              <a:t>BgSavTI1</a:t>
            </a:r>
            <a:r>
              <a:rPr lang="en-US" sz="2800">
                <a:solidFill>
                  <a:schemeClr val="hlink"/>
                </a:solidFill>
                <a:latin typeface="Arial" charset="0"/>
              </a:rPr>
              <a:t> </a:t>
            </a:r>
          </a:p>
        </p:txBody>
      </p:sp>
      <p:sp>
        <p:nvSpPr>
          <p:cNvPr id="878664" name="Oval 72"/>
          <p:cNvSpPr>
            <a:spLocks noChangeArrowheads="1"/>
          </p:cNvSpPr>
          <p:nvPr/>
        </p:nvSpPr>
        <p:spPr bwMode="auto">
          <a:xfrm>
            <a:off x="3136900" y="3541714"/>
            <a:ext cx="914400" cy="914401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1320" dir="3080412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78670" name="Rectangle 78"/>
          <p:cNvSpPr>
            <a:spLocks noChangeArrowheads="1"/>
          </p:cNvSpPr>
          <p:nvPr/>
        </p:nvSpPr>
        <p:spPr bwMode="auto">
          <a:xfrm>
            <a:off x="2414591" y="411163"/>
            <a:ext cx="1735091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y:UesV 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8671" name="Rectangle 79"/>
          <p:cNvSpPr>
            <a:spLocks noChangeArrowheads="1"/>
          </p:cNvSpPr>
          <p:nvPr/>
        </p:nvSpPr>
        <p:spPr bwMode="auto">
          <a:xfrm>
            <a:off x="2217739" y="1835150"/>
            <a:ext cx="3117520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BYkecAhVay</a:t>
            </a:r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878672" name="Rectangle 80"/>
          <p:cNvSpPr>
            <a:spLocks noChangeArrowheads="1"/>
          </p:cNvSpPr>
          <p:nvPr/>
        </p:nvSpPr>
        <p:spPr bwMode="auto">
          <a:xfrm>
            <a:off x="2403477" y="2192338"/>
            <a:ext cx="156768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nagrs;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8676" name="AutoShape 84"/>
          <p:cNvSpPr>
            <a:spLocks noChangeArrowheads="1"/>
          </p:cNvSpPr>
          <p:nvPr/>
        </p:nvSpPr>
        <p:spPr bwMode="auto">
          <a:xfrm>
            <a:off x="5340353" y="6034092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878680" name="Group 88"/>
          <p:cNvGrpSpPr>
            <a:grpSpLocks/>
          </p:cNvGrpSpPr>
          <p:nvPr/>
        </p:nvGrpSpPr>
        <p:grpSpPr bwMode="auto">
          <a:xfrm>
            <a:off x="6038850" y="3095625"/>
            <a:ext cx="2693988" cy="3125788"/>
            <a:chOff x="1084" y="711"/>
            <a:chExt cx="2950" cy="2769"/>
          </a:xfrm>
        </p:grpSpPr>
        <p:grpSp>
          <p:nvGrpSpPr>
            <p:cNvPr id="878681" name="Group 89"/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78682" name="Group 90"/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78683" name="Freeform 91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78684" name="Freeform 92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878685" name="Picture 93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78686" name="Freeform 94"/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8687" name="Freeform 95"/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8688" name="Freeform 96"/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8689" name="Freeform 97"/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8690" name="Freeform 98"/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78691" name="Rectangle 99"/>
          <p:cNvSpPr>
            <a:spLocks noChangeArrowheads="1"/>
          </p:cNvSpPr>
          <p:nvPr/>
        </p:nvSpPr>
        <p:spPr bwMode="auto">
          <a:xfrm>
            <a:off x="5734053" y="3224213"/>
            <a:ext cx="3275014" cy="3063883"/>
          </a:xfrm>
          <a:prstGeom prst="rect">
            <a:avLst/>
          </a:prstGeom>
          <a:noFill/>
          <a:ln>
            <a:noFill/>
          </a:ln>
          <a:effectLst>
            <a:outerShdw blurRad="63500" dist="81320" dir="3080412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40000"/>
              </a:lnSpc>
              <a:spcBef>
                <a:spcPct val="50000"/>
              </a:spcBef>
            </a:pPr>
            <a:endParaRPr lang="en-US" sz="3600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en-US" sz="5300">
                <a:solidFill>
                  <a:srgbClr val="66FFFF"/>
                </a:solidFill>
                <a:latin typeface="Limon R1" charset="0"/>
              </a:rPr>
              <a:t>esckþItaMgsBaØa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5300">
                <a:solidFill>
                  <a:srgbClr val="66FFFF"/>
                </a:solidFill>
                <a:latin typeface="Limon R1" charset="0"/>
              </a:rPr>
              <a:t>esþcdavID</a:t>
            </a:r>
            <a:r>
              <a:rPr lang="en-US" sz="5300">
                <a:latin typeface="Limon R1" charset="0"/>
              </a:rPr>
              <a:t> 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3200">
                <a:solidFill>
                  <a:schemeClr val="bg1"/>
                </a:solidFill>
                <a:latin typeface="Limon S1" charset="0"/>
              </a:rPr>
              <a:t>saMyUEGlTI2  7³16</a:t>
            </a:r>
            <a:r>
              <a:rPr lang="en-US" sz="5300" b="0">
                <a:latin typeface="Limon R1" charset="0"/>
              </a:rPr>
              <a:t> </a:t>
            </a:r>
            <a:endParaRPr lang="en-US" sz="5300">
              <a:solidFill>
                <a:schemeClr val="bg1"/>
              </a:solidFill>
              <a:latin typeface="Limon R1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endParaRPr lang="en-US" sz="250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878693" name="AutoShape 101"/>
          <p:cNvSpPr>
            <a:spLocks noChangeArrowheads="1"/>
          </p:cNvSpPr>
          <p:nvPr/>
        </p:nvSpPr>
        <p:spPr bwMode="auto">
          <a:xfrm rot="684687">
            <a:off x="4141788" y="4032251"/>
            <a:ext cx="1982787" cy="56356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81320" dir="3080412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78700" name="Rectangle 108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78704" name="Text Box 112"/>
          <p:cNvSpPr txBox="1">
            <a:spLocks noChangeArrowheads="1"/>
          </p:cNvSpPr>
          <p:nvPr/>
        </p:nvSpPr>
        <p:spPr bwMode="auto">
          <a:xfrm>
            <a:off x="9106470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878705" name="Text Box 113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33</a:t>
            </a:r>
          </a:p>
        </p:txBody>
      </p:sp>
      <p:sp>
        <p:nvSpPr>
          <p:cNvPr id="878706" name="Rectangle 114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78707" name="Text Box 115"/>
          <p:cNvSpPr txBox="1">
            <a:spLocks noChangeArrowheads="1"/>
          </p:cNvSpPr>
          <p:nvPr/>
        </p:nvSpPr>
        <p:spPr bwMode="auto">
          <a:xfrm>
            <a:off x="9667876" y="7254875"/>
            <a:ext cx="34131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/>
              <a:t>1</a:t>
            </a:r>
          </a:p>
        </p:txBody>
      </p:sp>
      <p:sp>
        <p:nvSpPr>
          <p:cNvPr id="878709" name="Text Box 117"/>
          <p:cNvSpPr txBox="1">
            <a:spLocks noChangeArrowheads="1"/>
          </p:cNvSpPr>
          <p:nvPr/>
        </p:nvSpPr>
        <p:spPr bwMode="auto">
          <a:xfrm rot="16200000">
            <a:off x="-1197766" y="3236119"/>
            <a:ext cx="561498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>
                <a:latin typeface="Limon R1" charset="0"/>
              </a:rPr>
              <a:t>RbvtþisaRsþ</a:t>
            </a:r>
            <a:r>
              <a:rPr lang="en-US">
                <a:solidFill>
                  <a:srgbClr val="FFEA18"/>
                </a:solidFill>
              </a:rPr>
              <a:t> </a:t>
            </a:r>
            <a:r>
              <a:rPr lang="en-US">
                <a:latin typeface="Arial Black" charset="0"/>
              </a:rPr>
              <a:t>(12)</a:t>
            </a:r>
          </a:p>
        </p:txBody>
      </p:sp>
      <p:sp>
        <p:nvSpPr>
          <p:cNvPr id="878710" name="Rectangle 118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878711" name="Group 119"/>
          <p:cNvGrpSpPr>
            <a:grpSpLocks/>
          </p:cNvGrpSpPr>
          <p:nvPr/>
        </p:nvGrpSpPr>
        <p:grpSpPr bwMode="auto">
          <a:xfrm>
            <a:off x="3148011" y="3821112"/>
            <a:ext cx="796925" cy="946150"/>
            <a:chOff x="1983" y="2407"/>
            <a:chExt cx="502" cy="596"/>
          </a:xfrm>
        </p:grpSpPr>
        <p:sp>
          <p:nvSpPr>
            <p:cNvPr id="878712" name="Text Box 120"/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4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600" i="1">
                  <a:latin typeface="Limon S1" charset="0"/>
                </a:rPr>
                <a:t>ds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878713" name="Group 121"/>
            <p:cNvGrpSpPr>
              <a:grpSpLocks/>
            </p:cNvGrpSpPr>
            <p:nvPr/>
          </p:nvGrpSpPr>
          <p:grpSpPr bwMode="auto">
            <a:xfrm>
              <a:off x="1983" y="2449"/>
              <a:ext cx="465" cy="554"/>
              <a:chOff x="267" y="711"/>
              <a:chExt cx="3767" cy="3672"/>
            </a:xfrm>
          </p:grpSpPr>
          <p:grpSp>
            <p:nvGrpSpPr>
              <p:cNvPr id="878714" name="Group 122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878715" name="Group 123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878716" name="Freeform 124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8717" name="Freeform 125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878718" name="Picture 126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78719" name="Freeform 127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8720" name="Freeform 128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8721" name="Freeform 129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8722" name="Freeform 130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8723" name="Freeform 131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878724" name="Rectangle 132"/>
          <p:cNvSpPr>
            <a:spLocks noChangeArrowheads="1"/>
          </p:cNvSpPr>
          <p:nvPr/>
        </p:nvSpPr>
        <p:spPr bwMode="auto">
          <a:xfrm>
            <a:off x="5170488" y="2351088"/>
            <a:ext cx="4349750" cy="180629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esovePA </a:t>
            </a:r>
          </a:p>
        </p:txBody>
      </p:sp>
      <p:sp>
        <p:nvSpPr>
          <p:cNvPr id="878725" name="Text Box 133"/>
          <p:cNvSpPr txBox="1">
            <a:spLocks noChangeArrowheads="1"/>
          </p:cNvSpPr>
          <p:nvPr/>
        </p:nvSpPr>
        <p:spPr bwMode="auto">
          <a:xfrm>
            <a:off x="5357813" y="6099176"/>
            <a:ext cx="3956050" cy="1369692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1000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grpSp>
        <p:nvGrpSpPr>
          <p:cNvPr id="878727" name="Group 135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878728" name="Picture 136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78729" name="WordArt 137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786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786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878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8664" grpId="0" animBg="1"/>
      <p:bldP spid="878691" grpId="0" autoUpdateAnimBg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170" name="Line 2"/>
          <p:cNvSpPr>
            <a:spLocks noChangeShapeType="1"/>
          </p:cNvSpPr>
          <p:nvPr/>
        </p:nvSpPr>
        <p:spPr bwMode="auto">
          <a:xfrm flipV="1">
            <a:off x="4038603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71" name="Line 3"/>
          <p:cNvSpPr>
            <a:spLocks noChangeShapeType="1"/>
          </p:cNvSpPr>
          <p:nvPr/>
        </p:nvSpPr>
        <p:spPr bwMode="auto">
          <a:xfrm>
            <a:off x="3232153" y="4732341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72" name="Line 4"/>
          <p:cNvSpPr>
            <a:spLocks noChangeShapeType="1"/>
          </p:cNvSpPr>
          <p:nvPr/>
        </p:nvSpPr>
        <p:spPr bwMode="auto">
          <a:xfrm flipV="1">
            <a:off x="1454150" y="7329491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73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74" name="Line 6"/>
          <p:cNvSpPr>
            <a:spLocks noChangeShapeType="1"/>
          </p:cNvSpPr>
          <p:nvPr/>
        </p:nvSpPr>
        <p:spPr bwMode="auto">
          <a:xfrm>
            <a:off x="1409703" y="360366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75" name="Line 7"/>
          <p:cNvSpPr>
            <a:spLocks noChangeShapeType="1"/>
          </p:cNvSpPr>
          <p:nvPr/>
        </p:nvSpPr>
        <p:spPr bwMode="auto">
          <a:xfrm flipH="1" flipV="1">
            <a:off x="3948116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76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77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78" name="Line 10"/>
          <p:cNvSpPr>
            <a:spLocks noChangeShapeType="1"/>
          </p:cNvSpPr>
          <p:nvPr/>
        </p:nvSpPr>
        <p:spPr bwMode="auto">
          <a:xfrm flipV="1">
            <a:off x="1825625" y="352429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79" name="Freeform 11"/>
          <p:cNvSpPr>
            <a:spLocks/>
          </p:cNvSpPr>
          <p:nvPr/>
        </p:nvSpPr>
        <p:spPr bwMode="auto">
          <a:xfrm>
            <a:off x="3459166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80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81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82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9183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9184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159185" name="Line 17"/>
          <p:cNvSpPr>
            <a:spLocks noChangeShapeType="1"/>
          </p:cNvSpPr>
          <p:nvPr/>
        </p:nvSpPr>
        <p:spPr bwMode="auto">
          <a:xfrm>
            <a:off x="2044702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86" name="Line 18"/>
          <p:cNvSpPr>
            <a:spLocks noChangeShapeType="1"/>
          </p:cNvSpPr>
          <p:nvPr/>
        </p:nvSpPr>
        <p:spPr bwMode="auto">
          <a:xfrm>
            <a:off x="2044702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87" name="Line 19"/>
          <p:cNvSpPr>
            <a:spLocks noChangeShapeType="1"/>
          </p:cNvSpPr>
          <p:nvPr/>
        </p:nvSpPr>
        <p:spPr bwMode="auto">
          <a:xfrm>
            <a:off x="2044702" y="2633666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88" name="Line 20"/>
          <p:cNvSpPr>
            <a:spLocks noChangeShapeType="1"/>
          </p:cNvSpPr>
          <p:nvPr/>
        </p:nvSpPr>
        <p:spPr bwMode="auto">
          <a:xfrm>
            <a:off x="1984378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89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90" name="Line 22"/>
          <p:cNvSpPr>
            <a:spLocks noChangeShapeType="1"/>
          </p:cNvSpPr>
          <p:nvPr/>
        </p:nvSpPr>
        <p:spPr bwMode="auto">
          <a:xfrm>
            <a:off x="1984375" y="6291266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91" name="Line 23"/>
          <p:cNvSpPr>
            <a:spLocks noChangeShapeType="1"/>
          </p:cNvSpPr>
          <p:nvPr/>
        </p:nvSpPr>
        <p:spPr bwMode="auto">
          <a:xfrm>
            <a:off x="2024063" y="5872166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92" name="Line 24"/>
          <p:cNvSpPr>
            <a:spLocks noChangeShapeType="1"/>
          </p:cNvSpPr>
          <p:nvPr/>
        </p:nvSpPr>
        <p:spPr bwMode="auto">
          <a:xfrm>
            <a:off x="2044704" y="5511803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93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94" name="Line 26"/>
          <p:cNvSpPr>
            <a:spLocks noChangeShapeType="1"/>
          </p:cNvSpPr>
          <p:nvPr/>
        </p:nvSpPr>
        <p:spPr bwMode="auto">
          <a:xfrm>
            <a:off x="2063753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95" name="Line 27"/>
          <p:cNvSpPr>
            <a:spLocks noChangeShapeType="1"/>
          </p:cNvSpPr>
          <p:nvPr/>
        </p:nvSpPr>
        <p:spPr bwMode="auto">
          <a:xfrm>
            <a:off x="2044703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96" name="Line 28"/>
          <p:cNvSpPr>
            <a:spLocks noChangeShapeType="1"/>
          </p:cNvSpPr>
          <p:nvPr/>
        </p:nvSpPr>
        <p:spPr bwMode="auto">
          <a:xfrm>
            <a:off x="2063753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9197" name="Rectangle 29"/>
          <p:cNvSpPr>
            <a:spLocks noChangeArrowheads="1"/>
          </p:cNvSpPr>
          <p:nvPr/>
        </p:nvSpPr>
        <p:spPr bwMode="auto">
          <a:xfrm>
            <a:off x="1903414" y="3465515"/>
            <a:ext cx="289336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159198" name="Rectangle 30"/>
          <p:cNvSpPr>
            <a:spLocks noChangeArrowheads="1"/>
          </p:cNvSpPr>
          <p:nvPr/>
        </p:nvSpPr>
        <p:spPr bwMode="auto">
          <a:xfrm>
            <a:off x="1912939" y="4316415"/>
            <a:ext cx="46763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sa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159199" name="Rectangle 31"/>
          <p:cNvSpPr>
            <a:spLocks noChangeArrowheads="1"/>
          </p:cNvSpPr>
          <p:nvPr/>
        </p:nvSpPr>
        <p:spPr bwMode="auto">
          <a:xfrm>
            <a:off x="1900238" y="4786315"/>
            <a:ext cx="752547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ssIu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159200" name="Rectangle 32"/>
          <p:cNvSpPr>
            <a:spLocks noChangeArrowheads="1"/>
          </p:cNvSpPr>
          <p:nvPr/>
        </p:nvSpPr>
        <p:spPr bwMode="auto">
          <a:xfrm>
            <a:off x="1816104" y="3990976"/>
            <a:ext cx="708025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da</a:t>
            </a:r>
            <a:r>
              <a:rPr lang="en-US" sz="1200">
                <a:latin typeface="Helvetica" charset="0"/>
              </a:rPr>
              <a:t>)</a:t>
            </a:r>
          </a:p>
        </p:txBody>
      </p:sp>
      <p:sp>
        <p:nvSpPr>
          <p:cNvPr id="1159201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159202" name="AutoShape 34"/>
          <p:cNvSpPr>
            <a:spLocks noChangeArrowheads="1"/>
          </p:cNvSpPr>
          <p:nvPr/>
        </p:nvSpPr>
        <p:spPr bwMode="auto">
          <a:xfrm rot="16200000" flipH="1">
            <a:off x="2538413" y="4919665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9203" name="Rectangle 35"/>
          <p:cNvSpPr>
            <a:spLocks noChangeArrowheads="1"/>
          </p:cNvSpPr>
          <p:nvPr/>
        </p:nvSpPr>
        <p:spPr bwMode="auto">
          <a:xfrm>
            <a:off x="1943101" y="5094292"/>
            <a:ext cx="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28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1159205" name="Rectangle 37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 b="0">
              <a:latin typeface="Helvetica" charset="0"/>
            </a:endParaRPr>
          </a:p>
        </p:txBody>
      </p:sp>
      <p:sp>
        <p:nvSpPr>
          <p:cNvPr id="1159206" name="Rectangle 38"/>
          <p:cNvSpPr>
            <a:spLocks noChangeArrowheads="1"/>
          </p:cNvSpPr>
          <p:nvPr/>
        </p:nvSpPr>
        <p:spPr bwMode="auto">
          <a:xfrm>
            <a:off x="3241675" y="5081591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 b="0">
              <a:latin typeface="Helvetica" charset="0"/>
            </a:endParaRPr>
          </a:p>
        </p:txBody>
      </p:sp>
      <p:sp>
        <p:nvSpPr>
          <p:cNvPr id="1159207" name="Rectangle 39"/>
          <p:cNvSpPr>
            <a:spLocks noChangeArrowheads="1"/>
          </p:cNvSpPr>
          <p:nvPr/>
        </p:nvSpPr>
        <p:spPr bwMode="auto">
          <a:xfrm>
            <a:off x="4979991" y="1119191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159208" name="Picture 4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91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59209" name="Rectangle 41"/>
          <p:cNvSpPr>
            <a:spLocks noChangeArrowheads="1"/>
          </p:cNvSpPr>
          <p:nvPr/>
        </p:nvSpPr>
        <p:spPr bwMode="auto">
          <a:xfrm>
            <a:off x="4968877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9210" name="Rectangle 42"/>
          <p:cNvSpPr>
            <a:spLocks noChangeArrowheads="1"/>
          </p:cNvSpPr>
          <p:nvPr/>
        </p:nvSpPr>
        <p:spPr bwMode="auto">
          <a:xfrm>
            <a:off x="5011738" y="433392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9211" name="Rectangle 43"/>
          <p:cNvSpPr>
            <a:spLocks noChangeArrowheads="1"/>
          </p:cNvSpPr>
          <p:nvPr/>
        </p:nvSpPr>
        <p:spPr bwMode="auto">
          <a:xfrm>
            <a:off x="2205040" y="3241678"/>
            <a:ext cx="3278391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solidFill>
                  <a:schemeClr val="hlink"/>
                </a:solidFill>
                <a:latin typeface="Limon R1" charset="0"/>
              </a:rPr>
              <a:t>saMyUEGlTI1</a:t>
            </a:r>
            <a:r>
              <a:rPr lang="en-US" sz="2800">
                <a:solidFill>
                  <a:schemeClr val="hlink"/>
                </a:solidFill>
                <a:latin typeface="Arial" charset="0"/>
              </a:rPr>
              <a:t> </a:t>
            </a:r>
          </a:p>
        </p:txBody>
      </p:sp>
      <p:sp>
        <p:nvSpPr>
          <p:cNvPr id="1159212" name="Rectangle 44"/>
          <p:cNvSpPr>
            <a:spLocks noChangeArrowheads="1"/>
          </p:cNvSpPr>
          <p:nvPr/>
        </p:nvSpPr>
        <p:spPr bwMode="auto">
          <a:xfrm>
            <a:off x="2225675" y="3816353"/>
            <a:ext cx="2394736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solidFill>
                  <a:schemeClr val="hlink"/>
                </a:solidFill>
                <a:latin typeface="Limon R1" charset="0"/>
              </a:rPr>
              <a:t>saMyUTI2</a:t>
            </a:r>
            <a:r>
              <a:rPr lang="en-US" sz="2800">
                <a:solidFill>
                  <a:schemeClr val="hlink"/>
                </a:solidFill>
                <a:latin typeface="Arial" charset="0"/>
              </a:rPr>
              <a:t> </a:t>
            </a:r>
          </a:p>
        </p:txBody>
      </p:sp>
      <p:sp>
        <p:nvSpPr>
          <p:cNvPr id="1159213" name="Rectangle 45"/>
          <p:cNvSpPr>
            <a:spLocks noChangeArrowheads="1"/>
          </p:cNvSpPr>
          <p:nvPr/>
        </p:nvSpPr>
        <p:spPr bwMode="auto">
          <a:xfrm>
            <a:off x="1180945" y="4541842"/>
            <a:ext cx="2236946" cy="7078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solidFill>
                  <a:schemeClr val="hlink"/>
                </a:solidFill>
                <a:latin typeface="Limon R1" charset="0"/>
              </a:rPr>
              <a:t>BgSaTI2</a:t>
            </a:r>
            <a:r>
              <a:rPr lang="en-US" sz="2800">
                <a:solidFill>
                  <a:schemeClr val="hlink"/>
                </a:solidFill>
                <a:latin typeface="Arial" charset="0"/>
              </a:rPr>
              <a:t> </a:t>
            </a:r>
          </a:p>
        </p:txBody>
      </p:sp>
      <p:sp>
        <p:nvSpPr>
          <p:cNvPr id="1159214" name="Rectangle 46"/>
          <p:cNvSpPr>
            <a:spLocks noChangeArrowheads="1"/>
          </p:cNvSpPr>
          <p:nvPr/>
        </p:nvSpPr>
        <p:spPr bwMode="auto">
          <a:xfrm>
            <a:off x="1144898" y="4052890"/>
            <a:ext cx="2522230" cy="7078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solidFill>
                  <a:schemeClr val="hlink"/>
                </a:solidFill>
                <a:latin typeface="Limon R1" charset="0"/>
              </a:rPr>
              <a:t>BgSavTI1</a:t>
            </a:r>
            <a:r>
              <a:rPr lang="en-US" sz="2800">
                <a:solidFill>
                  <a:schemeClr val="hlink"/>
                </a:solidFill>
                <a:latin typeface="Arial" charset="0"/>
              </a:rPr>
              <a:t> </a:t>
            </a:r>
          </a:p>
        </p:txBody>
      </p:sp>
      <p:sp>
        <p:nvSpPr>
          <p:cNvPr id="1159215" name="Rectangle 47"/>
          <p:cNvSpPr>
            <a:spLocks noChangeArrowheads="1"/>
          </p:cNvSpPr>
          <p:nvPr/>
        </p:nvSpPr>
        <p:spPr bwMode="auto">
          <a:xfrm>
            <a:off x="2452691" y="392113"/>
            <a:ext cx="1735091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y:UesV 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159216" name="Rectangle 48"/>
          <p:cNvSpPr>
            <a:spLocks noChangeArrowheads="1"/>
          </p:cNvSpPr>
          <p:nvPr/>
        </p:nvSpPr>
        <p:spPr bwMode="auto">
          <a:xfrm>
            <a:off x="2179638" y="1778001"/>
            <a:ext cx="3117520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BYkecAhVay</a:t>
            </a:r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1159217" name="Rectangle 49"/>
          <p:cNvSpPr>
            <a:spLocks noChangeArrowheads="1"/>
          </p:cNvSpPr>
          <p:nvPr/>
        </p:nvSpPr>
        <p:spPr bwMode="auto">
          <a:xfrm>
            <a:off x="2403477" y="2192338"/>
            <a:ext cx="156768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nagrs;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159218" name="Rectangle 50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59219" name="Text Box 51"/>
          <p:cNvSpPr txBox="1">
            <a:spLocks noChangeArrowheads="1"/>
          </p:cNvSpPr>
          <p:nvPr/>
        </p:nvSpPr>
        <p:spPr bwMode="auto">
          <a:xfrm>
            <a:off x="9106470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159220" name="Text Box 52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38</a:t>
            </a:r>
          </a:p>
        </p:txBody>
      </p:sp>
      <p:sp>
        <p:nvSpPr>
          <p:cNvPr id="1159221" name="Rectangle 53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59222" name="Text Box 54"/>
          <p:cNvSpPr txBox="1">
            <a:spLocks noChangeArrowheads="1"/>
          </p:cNvSpPr>
          <p:nvPr/>
        </p:nvSpPr>
        <p:spPr bwMode="auto">
          <a:xfrm>
            <a:off x="9667876" y="7254875"/>
            <a:ext cx="34131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/>
              <a:t>1</a:t>
            </a:r>
          </a:p>
        </p:txBody>
      </p:sp>
      <p:sp>
        <p:nvSpPr>
          <p:cNvPr id="1159223" name="Text Box 55"/>
          <p:cNvSpPr txBox="1">
            <a:spLocks noChangeArrowheads="1"/>
          </p:cNvSpPr>
          <p:nvPr/>
        </p:nvSpPr>
        <p:spPr bwMode="auto">
          <a:xfrm rot="16200000">
            <a:off x="-1178719" y="3232946"/>
            <a:ext cx="561498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>
                <a:latin typeface="Limon R1" charset="0"/>
              </a:rPr>
              <a:t>RbvtþisaRsþ </a:t>
            </a:r>
            <a:r>
              <a:rPr lang="en-US">
                <a:latin typeface="Arial Black" charset="0"/>
              </a:rPr>
              <a:t> (12)</a:t>
            </a:r>
          </a:p>
        </p:txBody>
      </p:sp>
      <p:grpSp>
        <p:nvGrpSpPr>
          <p:cNvPr id="1159224" name="Group 56"/>
          <p:cNvGrpSpPr>
            <a:grpSpLocks/>
          </p:cNvGrpSpPr>
          <p:nvPr/>
        </p:nvGrpSpPr>
        <p:grpSpPr bwMode="auto">
          <a:xfrm>
            <a:off x="3148011" y="3821112"/>
            <a:ext cx="796925" cy="946150"/>
            <a:chOff x="1983" y="2407"/>
            <a:chExt cx="502" cy="596"/>
          </a:xfrm>
        </p:grpSpPr>
        <p:sp>
          <p:nvSpPr>
            <p:cNvPr id="1159225" name="Text Box 57"/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4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600" i="1">
                  <a:latin typeface="Limon S1" charset="0"/>
                </a:rPr>
                <a:t>ds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1159226" name="Group 58"/>
            <p:cNvGrpSpPr>
              <a:grpSpLocks/>
            </p:cNvGrpSpPr>
            <p:nvPr/>
          </p:nvGrpSpPr>
          <p:grpSpPr bwMode="auto">
            <a:xfrm>
              <a:off x="1983" y="2449"/>
              <a:ext cx="465" cy="554"/>
              <a:chOff x="267" y="711"/>
              <a:chExt cx="3767" cy="3672"/>
            </a:xfrm>
          </p:grpSpPr>
          <p:grpSp>
            <p:nvGrpSpPr>
              <p:cNvPr id="1159227" name="Group 5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159228" name="Group 60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1159229" name="Freeform 61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9230" name="Freeform 62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159231" name="Picture 63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159232" name="Freeform 64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59233" name="Freeform 65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59234" name="Freeform 66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59235" name="Freeform 67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59236" name="Freeform 68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159238" name="AutoShape 70"/>
          <p:cNvSpPr>
            <a:spLocks noChangeArrowheads="1"/>
          </p:cNvSpPr>
          <p:nvPr/>
        </p:nvSpPr>
        <p:spPr bwMode="auto">
          <a:xfrm>
            <a:off x="5340353" y="6034092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9242" name="Rectangle 74"/>
          <p:cNvSpPr>
            <a:spLocks noChangeArrowheads="1"/>
          </p:cNvSpPr>
          <p:nvPr/>
        </p:nvSpPr>
        <p:spPr bwMode="auto">
          <a:xfrm>
            <a:off x="608012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159243" name="Rectangle 75"/>
          <p:cNvSpPr>
            <a:spLocks noChangeArrowheads="1"/>
          </p:cNvSpPr>
          <p:nvPr/>
        </p:nvSpPr>
        <p:spPr bwMode="auto">
          <a:xfrm>
            <a:off x="5170488" y="2351088"/>
            <a:ext cx="4349750" cy="180629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esovePA </a:t>
            </a:r>
          </a:p>
        </p:txBody>
      </p:sp>
      <p:sp>
        <p:nvSpPr>
          <p:cNvPr id="1159253" name="Text Box 85"/>
          <p:cNvSpPr txBox="1">
            <a:spLocks noChangeArrowheads="1"/>
          </p:cNvSpPr>
          <p:nvPr/>
        </p:nvSpPr>
        <p:spPr bwMode="auto">
          <a:xfrm>
            <a:off x="5586416" y="3654424"/>
            <a:ext cx="3621087" cy="26053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solidFill>
                  <a:srgbClr val="FFEA18"/>
                </a:solidFill>
                <a:latin typeface="Limon S1" charset="0"/>
              </a:rPr>
              <a:t>12 esovePAén</a:t>
            </a:r>
          </a:p>
        </p:txBody>
      </p:sp>
      <p:sp>
        <p:nvSpPr>
          <p:cNvPr id="1159254" name="Text Box 86"/>
          <p:cNvSpPr txBox="1">
            <a:spLocks noChangeArrowheads="1"/>
          </p:cNvSpPr>
          <p:nvPr/>
        </p:nvSpPr>
        <p:spPr bwMode="auto">
          <a:xfrm>
            <a:off x="5194300" y="4533901"/>
            <a:ext cx="4330700" cy="1373181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6000">
                <a:solidFill>
                  <a:srgbClr val="FFEA18"/>
                </a:solidFill>
                <a:latin typeface="Limon R1" charset="0"/>
              </a:rPr>
              <a:t>RbvtþisaRsþ</a:t>
            </a:r>
            <a:r>
              <a:rPr lang="ja-JP" altLang="en-US" sz="4300">
                <a:solidFill>
                  <a:srgbClr val="FFEA18"/>
                </a:solidFill>
                <a:latin typeface="Arial"/>
              </a:rPr>
              <a:t>”</a:t>
            </a:r>
            <a:endParaRPr lang="en-US" sz="430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1159258" name="Oval 90"/>
          <p:cNvSpPr>
            <a:spLocks noChangeArrowheads="1"/>
          </p:cNvSpPr>
          <p:nvPr/>
        </p:nvSpPr>
        <p:spPr bwMode="auto">
          <a:xfrm>
            <a:off x="1019178" y="5016500"/>
            <a:ext cx="3311525" cy="101758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9259" name="AutoShape 91"/>
          <p:cNvSpPr>
            <a:spLocks noChangeArrowheads="1"/>
          </p:cNvSpPr>
          <p:nvPr/>
        </p:nvSpPr>
        <p:spPr bwMode="auto">
          <a:xfrm rot="7960334">
            <a:off x="2370931" y="3613944"/>
            <a:ext cx="2490788" cy="10287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gradFill rotWithShape="0">
            <a:gsLst>
              <a:gs pos="0">
                <a:srgbClr val="66FF33">
                  <a:gamma/>
                  <a:shade val="9020"/>
                  <a:invGamma/>
                </a:srgbClr>
              </a:gs>
              <a:gs pos="100000">
                <a:srgbClr val="66FF33"/>
              </a:gs>
            </a:gsLst>
            <a:lin ang="540000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119812" dir="1920323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9260" name="Oval 92"/>
          <p:cNvSpPr>
            <a:spLocks noChangeArrowheads="1"/>
          </p:cNvSpPr>
          <p:nvPr/>
        </p:nvSpPr>
        <p:spPr bwMode="auto">
          <a:xfrm>
            <a:off x="2238377" y="4678363"/>
            <a:ext cx="804863" cy="842962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9261" name="Text Box 93"/>
          <p:cNvSpPr txBox="1">
            <a:spLocks noChangeArrowheads="1"/>
          </p:cNvSpPr>
          <p:nvPr/>
        </p:nvSpPr>
        <p:spPr bwMode="auto">
          <a:xfrm>
            <a:off x="5357813" y="609917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970 dl; 550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grpSp>
        <p:nvGrpSpPr>
          <p:cNvPr id="1159262" name="Group 94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159263" name="Picture 95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59264" name="WordArt 96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59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59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600"/>
                            </p:stCondLst>
                            <p:childTnLst>
                              <p:par>
                                <p:cTn id="10" presetID="2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59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59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59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59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59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9258" grpId="0" animBg="1"/>
      <p:bldP spid="1159259" grpId="0" animBg="1"/>
      <p:bldP spid="1159260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22" name="Line 2"/>
          <p:cNvSpPr>
            <a:spLocks noChangeShapeType="1"/>
          </p:cNvSpPr>
          <p:nvPr/>
        </p:nvSpPr>
        <p:spPr bwMode="auto">
          <a:xfrm flipV="1">
            <a:off x="4038603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23" name="Line 3"/>
          <p:cNvSpPr>
            <a:spLocks noChangeShapeType="1"/>
          </p:cNvSpPr>
          <p:nvPr/>
        </p:nvSpPr>
        <p:spPr bwMode="auto">
          <a:xfrm>
            <a:off x="3232153" y="4732341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24" name="Line 4"/>
          <p:cNvSpPr>
            <a:spLocks noChangeShapeType="1"/>
          </p:cNvSpPr>
          <p:nvPr/>
        </p:nvSpPr>
        <p:spPr bwMode="auto">
          <a:xfrm flipV="1">
            <a:off x="1454150" y="7329491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25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26" name="Line 6"/>
          <p:cNvSpPr>
            <a:spLocks noChangeShapeType="1"/>
          </p:cNvSpPr>
          <p:nvPr/>
        </p:nvSpPr>
        <p:spPr bwMode="auto">
          <a:xfrm>
            <a:off x="1409703" y="360366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27" name="Line 7"/>
          <p:cNvSpPr>
            <a:spLocks noChangeShapeType="1"/>
          </p:cNvSpPr>
          <p:nvPr/>
        </p:nvSpPr>
        <p:spPr bwMode="auto">
          <a:xfrm flipH="1" flipV="1">
            <a:off x="3948116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28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29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30" name="Line 10"/>
          <p:cNvSpPr>
            <a:spLocks noChangeShapeType="1"/>
          </p:cNvSpPr>
          <p:nvPr/>
        </p:nvSpPr>
        <p:spPr bwMode="auto">
          <a:xfrm flipV="1">
            <a:off x="1825625" y="352429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31" name="Freeform 11"/>
          <p:cNvSpPr>
            <a:spLocks/>
          </p:cNvSpPr>
          <p:nvPr/>
        </p:nvSpPr>
        <p:spPr bwMode="auto">
          <a:xfrm>
            <a:off x="3459166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32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33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34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7135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7136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157137" name="Line 17"/>
          <p:cNvSpPr>
            <a:spLocks noChangeShapeType="1"/>
          </p:cNvSpPr>
          <p:nvPr/>
        </p:nvSpPr>
        <p:spPr bwMode="auto">
          <a:xfrm>
            <a:off x="2044702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38" name="Line 18"/>
          <p:cNvSpPr>
            <a:spLocks noChangeShapeType="1"/>
          </p:cNvSpPr>
          <p:nvPr/>
        </p:nvSpPr>
        <p:spPr bwMode="auto">
          <a:xfrm>
            <a:off x="2044702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39" name="Line 19"/>
          <p:cNvSpPr>
            <a:spLocks noChangeShapeType="1"/>
          </p:cNvSpPr>
          <p:nvPr/>
        </p:nvSpPr>
        <p:spPr bwMode="auto">
          <a:xfrm>
            <a:off x="2044702" y="2633666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40" name="Line 20"/>
          <p:cNvSpPr>
            <a:spLocks noChangeShapeType="1"/>
          </p:cNvSpPr>
          <p:nvPr/>
        </p:nvSpPr>
        <p:spPr bwMode="auto">
          <a:xfrm>
            <a:off x="1984378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41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42" name="Line 22"/>
          <p:cNvSpPr>
            <a:spLocks noChangeShapeType="1"/>
          </p:cNvSpPr>
          <p:nvPr/>
        </p:nvSpPr>
        <p:spPr bwMode="auto">
          <a:xfrm>
            <a:off x="1984375" y="6291266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43" name="Line 23"/>
          <p:cNvSpPr>
            <a:spLocks noChangeShapeType="1"/>
          </p:cNvSpPr>
          <p:nvPr/>
        </p:nvSpPr>
        <p:spPr bwMode="auto">
          <a:xfrm>
            <a:off x="2024063" y="5872166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44" name="Line 24"/>
          <p:cNvSpPr>
            <a:spLocks noChangeShapeType="1"/>
          </p:cNvSpPr>
          <p:nvPr/>
        </p:nvSpPr>
        <p:spPr bwMode="auto">
          <a:xfrm>
            <a:off x="2044704" y="5511803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45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46" name="Line 26"/>
          <p:cNvSpPr>
            <a:spLocks noChangeShapeType="1"/>
          </p:cNvSpPr>
          <p:nvPr/>
        </p:nvSpPr>
        <p:spPr bwMode="auto">
          <a:xfrm>
            <a:off x="2063753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47" name="Line 27"/>
          <p:cNvSpPr>
            <a:spLocks noChangeShapeType="1"/>
          </p:cNvSpPr>
          <p:nvPr/>
        </p:nvSpPr>
        <p:spPr bwMode="auto">
          <a:xfrm>
            <a:off x="2044703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48" name="Line 28"/>
          <p:cNvSpPr>
            <a:spLocks noChangeShapeType="1"/>
          </p:cNvSpPr>
          <p:nvPr/>
        </p:nvSpPr>
        <p:spPr bwMode="auto">
          <a:xfrm>
            <a:off x="2063753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7149" name="Rectangle 29"/>
          <p:cNvSpPr>
            <a:spLocks noChangeArrowheads="1"/>
          </p:cNvSpPr>
          <p:nvPr/>
        </p:nvSpPr>
        <p:spPr bwMode="auto">
          <a:xfrm>
            <a:off x="1903414" y="3465515"/>
            <a:ext cx="289336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157150" name="Rectangle 30"/>
          <p:cNvSpPr>
            <a:spLocks noChangeArrowheads="1"/>
          </p:cNvSpPr>
          <p:nvPr/>
        </p:nvSpPr>
        <p:spPr bwMode="auto">
          <a:xfrm>
            <a:off x="1912939" y="4316415"/>
            <a:ext cx="46763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sa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157151" name="Rectangle 31"/>
          <p:cNvSpPr>
            <a:spLocks noChangeArrowheads="1"/>
          </p:cNvSpPr>
          <p:nvPr/>
        </p:nvSpPr>
        <p:spPr bwMode="auto">
          <a:xfrm>
            <a:off x="1900238" y="4786315"/>
            <a:ext cx="752547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ssIu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157152" name="Rectangle 32"/>
          <p:cNvSpPr>
            <a:spLocks noChangeArrowheads="1"/>
          </p:cNvSpPr>
          <p:nvPr/>
        </p:nvSpPr>
        <p:spPr bwMode="auto">
          <a:xfrm>
            <a:off x="1816104" y="3990976"/>
            <a:ext cx="708025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da</a:t>
            </a:r>
            <a:r>
              <a:rPr lang="en-US" sz="1200">
                <a:latin typeface="Helvetica" charset="0"/>
              </a:rPr>
              <a:t>)</a:t>
            </a:r>
          </a:p>
        </p:txBody>
      </p:sp>
      <p:sp>
        <p:nvSpPr>
          <p:cNvPr id="1157153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157154" name="AutoShape 34"/>
          <p:cNvSpPr>
            <a:spLocks noChangeArrowheads="1"/>
          </p:cNvSpPr>
          <p:nvPr/>
        </p:nvSpPr>
        <p:spPr bwMode="auto">
          <a:xfrm rot="16200000" flipH="1">
            <a:off x="2538413" y="4919665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7155" name="Rectangle 35"/>
          <p:cNvSpPr>
            <a:spLocks noChangeArrowheads="1"/>
          </p:cNvSpPr>
          <p:nvPr/>
        </p:nvSpPr>
        <p:spPr bwMode="auto">
          <a:xfrm>
            <a:off x="1943101" y="5094288"/>
            <a:ext cx="256555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solidFill>
                  <a:schemeClr val="hlink"/>
                </a:solidFill>
                <a:latin typeface="Limon R1" charset="0"/>
              </a:rPr>
              <a:t>r)akSRtTI1</a:t>
            </a:r>
            <a:endParaRPr lang="en-US" sz="28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1157156" name="Rectangle 36"/>
          <p:cNvSpPr>
            <a:spLocks noChangeArrowheads="1"/>
          </p:cNvSpPr>
          <p:nvPr/>
        </p:nvSpPr>
        <p:spPr bwMode="auto">
          <a:xfrm>
            <a:off x="1982789" y="5434016"/>
            <a:ext cx="256555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solidFill>
                  <a:schemeClr val="hlink"/>
                </a:solidFill>
                <a:latin typeface="Limon R1" charset="0"/>
              </a:rPr>
              <a:t>r)akSRtTI2</a:t>
            </a:r>
            <a:r>
              <a:rPr lang="en-US" sz="2800">
                <a:solidFill>
                  <a:schemeClr val="hlink"/>
                </a:solidFill>
                <a:latin typeface="Arial" charset="0"/>
              </a:rPr>
              <a:t> </a:t>
            </a:r>
          </a:p>
        </p:txBody>
      </p:sp>
      <p:sp>
        <p:nvSpPr>
          <p:cNvPr id="1157157" name="Rectangle 37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 b="0">
              <a:latin typeface="Helvetica" charset="0"/>
            </a:endParaRPr>
          </a:p>
        </p:txBody>
      </p:sp>
      <p:sp>
        <p:nvSpPr>
          <p:cNvPr id="1157158" name="Rectangle 38"/>
          <p:cNvSpPr>
            <a:spLocks noChangeArrowheads="1"/>
          </p:cNvSpPr>
          <p:nvPr/>
        </p:nvSpPr>
        <p:spPr bwMode="auto">
          <a:xfrm>
            <a:off x="3241675" y="5081591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 b="0">
              <a:latin typeface="Helvetica" charset="0"/>
            </a:endParaRPr>
          </a:p>
        </p:txBody>
      </p:sp>
      <p:sp>
        <p:nvSpPr>
          <p:cNvPr id="1157159" name="Rectangle 39"/>
          <p:cNvSpPr>
            <a:spLocks noChangeArrowheads="1"/>
          </p:cNvSpPr>
          <p:nvPr/>
        </p:nvSpPr>
        <p:spPr bwMode="auto">
          <a:xfrm>
            <a:off x="4979991" y="1119191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157160" name="Picture 4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91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57161" name="Rectangle 41"/>
          <p:cNvSpPr>
            <a:spLocks noChangeArrowheads="1"/>
          </p:cNvSpPr>
          <p:nvPr/>
        </p:nvSpPr>
        <p:spPr bwMode="auto">
          <a:xfrm>
            <a:off x="4968877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7162" name="Rectangle 42"/>
          <p:cNvSpPr>
            <a:spLocks noChangeArrowheads="1"/>
          </p:cNvSpPr>
          <p:nvPr/>
        </p:nvSpPr>
        <p:spPr bwMode="auto">
          <a:xfrm>
            <a:off x="5011738" y="433392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7163" name="Rectangle 43"/>
          <p:cNvSpPr>
            <a:spLocks noChangeArrowheads="1"/>
          </p:cNvSpPr>
          <p:nvPr/>
        </p:nvSpPr>
        <p:spPr bwMode="auto">
          <a:xfrm>
            <a:off x="2205040" y="3241678"/>
            <a:ext cx="3278391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saMyUEGlTI1</a:t>
            </a:r>
            <a:r>
              <a:rPr lang="en-US" sz="2800">
                <a:latin typeface="Arial" charset="0"/>
              </a:rPr>
              <a:t> </a:t>
            </a:r>
          </a:p>
        </p:txBody>
      </p:sp>
      <p:sp>
        <p:nvSpPr>
          <p:cNvPr id="1157164" name="Rectangle 44"/>
          <p:cNvSpPr>
            <a:spLocks noChangeArrowheads="1"/>
          </p:cNvSpPr>
          <p:nvPr/>
        </p:nvSpPr>
        <p:spPr bwMode="auto">
          <a:xfrm>
            <a:off x="2225675" y="3816353"/>
            <a:ext cx="2394736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saMyUTI2</a:t>
            </a:r>
            <a:r>
              <a:rPr lang="en-US" sz="2800">
                <a:latin typeface="Arial" charset="0"/>
              </a:rPr>
              <a:t> </a:t>
            </a:r>
          </a:p>
        </p:txBody>
      </p:sp>
      <p:sp>
        <p:nvSpPr>
          <p:cNvPr id="1157165" name="Rectangle 45"/>
          <p:cNvSpPr>
            <a:spLocks noChangeArrowheads="1"/>
          </p:cNvSpPr>
          <p:nvPr/>
        </p:nvSpPr>
        <p:spPr bwMode="auto">
          <a:xfrm>
            <a:off x="1180945" y="4541842"/>
            <a:ext cx="2236946" cy="7078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latin typeface="Limon R1" charset="0"/>
              </a:rPr>
              <a:t>BgSaTI2</a:t>
            </a:r>
            <a:r>
              <a:rPr lang="en-US" sz="2800">
                <a:latin typeface="Arial" charset="0"/>
              </a:rPr>
              <a:t> </a:t>
            </a:r>
          </a:p>
        </p:txBody>
      </p:sp>
      <p:sp>
        <p:nvSpPr>
          <p:cNvPr id="1157166" name="Rectangle 46"/>
          <p:cNvSpPr>
            <a:spLocks noChangeArrowheads="1"/>
          </p:cNvSpPr>
          <p:nvPr/>
        </p:nvSpPr>
        <p:spPr bwMode="auto">
          <a:xfrm>
            <a:off x="1144898" y="4052890"/>
            <a:ext cx="2522230" cy="7078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latin typeface="Limon R1" charset="0"/>
              </a:rPr>
              <a:t>BgSavTI1</a:t>
            </a:r>
            <a:r>
              <a:rPr lang="en-US" sz="2800">
                <a:latin typeface="Arial" charset="0"/>
              </a:rPr>
              <a:t> </a:t>
            </a:r>
          </a:p>
        </p:txBody>
      </p:sp>
      <p:sp>
        <p:nvSpPr>
          <p:cNvPr id="1157167" name="Rectangle 47"/>
          <p:cNvSpPr>
            <a:spLocks noChangeArrowheads="1"/>
          </p:cNvSpPr>
          <p:nvPr/>
        </p:nvSpPr>
        <p:spPr bwMode="auto">
          <a:xfrm>
            <a:off x="2452691" y="392113"/>
            <a:ext cx="1735091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y:UesV 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157168" name="Rectangle 48"/>
          <p:cNvSpPr>
            <a:spLocks noChangeArrowheads="1"/>
          </p:cNvSpPr>
          <p:nvPr/>
        </p:nvSpPr>
        <p:spPr bwMode="auto">
          <a:xfrm>
            <a:off x="2179638" y="1778001"/>
            <a:ext cx="3117520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BYkecAhVay</a:t>
            </a:r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1157169" name="Rectangle 49"/>
          <p:cNvSpPr>
            <a:spLocks noChangeArrowheads="1"/>
          </p:cNvSpPr>
          <p:nvPr/>
        </p:nvSpPr>
        <p:spPr bwMode="auto">
          <a:xfrm>
            <a:off x="2403477" y="2192338"/>
            <a:ext cx="156768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nagrs;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157170" name="Rectangle 50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57171" name="Text Box 51"/>
          <p:cNvSpPr txBox="1">
            <a:spLocks noChangeArrowheads="1"/>
          </p:cNvSpPr>
          <p:nvPr/>
        </p:nvSpPr>
        <p:spPr bwMode="auto">
          <a:xfrm>
            <a:off x="9106470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157172" name="Text Box 52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38</a:t>
            </a:r>
          </a:p>
        </p:txBody>
      </p:sp>
      <p:sp>
        <p:nvSpPr>
          <p:cNvPr id="1157173" name="Rectangle 53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57174" name="Text Box 54"/>
          <p:cNvSpPr txBox="1">
            <a:spLocks noChangeArrowheads="1"/>
          </p:cNvSpPr>
          <p:nvPr/>
        </p:nvSpPr>
        <p:spPr bwMode="auto">
          <a:xfrm>
            <a:off x="9667876" y="7254875"/>
            <a:ext cx="34131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/>
              <a:t>1</a:t>
            </a:r>
          </a:p>
        </p:txBody>
      </p:sp>
      <p:sp>
        <p:nvSpPr>
          <p:cNvPr id="1157175" name="Text Box 55"/>
          <p:cNvSpPr txBox="1">
            <a:spLocks noChangeArrowheads="1"/>
          </p:cNvSpPr>
          <p:nvPr/>
        </p:nvSpPr>
        <p:spPr bwMode="auto">
          <a:xfrm rot="16200000">
            <a:off x="-1178719" y="3232946"/>
            <a:ext cx="561498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>
                <a:latin typeface="Limon R1" charset="0"/>
              </a:rPr>
              <a:t>RbvtþisaRsþ </a:t>
            </a:r>
            <a:r>
              <a:rPr lang="en-US">
                <a:latin typeface="Arial Black" charset="0"/>
              </a:rPr>
              <a:t> (12)</a:t>
            </a:r>
          </a:p>
        </p:txBody>
      </p:sp>
      <p:grpSp>
        <p:nvGrpSpPr>
          <p:cNvPr id="1157176" name="Group 56"/>
          <p:cNvGrpSpPr>
            <a:grpSpLocks/>
          </p:cNvGrpSpPr>
          <p:nvPr/>
        </p:nvGrpSpPr>
        <p:grpSpPr bwMode="auto">
          <a:xfrm>
            <a:off x="3148011" y="3821112"/>
            <a:ext cx="796925" cy="946150"/>
            <a:chOff x="1983" y="2407"/>
            <a:chExt cx="502" cy="596"/>
          </a:xfrm>
        </p:grpSpPr>
        <p:sp>
          <p:nvSpPr>
            <p:cNvPr id="1157177" name="Text Box 57"/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4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600" i="1">
                  <a:latin typeface="Limon S1" charset="0"/>
                </a:rPr>
                <a:t>ds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1157178" name="Group 58"/>
            <p:cNvGrpSpPr>
              <a:grpSpLocks/>
            </p:cNvGrpSpPr>
            <p:nvPr/>
          </p:nvGrpSpPr>
          <p:grpSpPr bwMode="auto">
            <a:xfrm>
              <a:off x="1983" y="2449"/>
              <a:ext cx="465" cy="554"/>
              <a:chOff x="267" y="711"/>
              <a:chExt cx="3767" cy="3672"/>
            </a:xfrm>
          </p:grpSpPr>
          <p:grpSp>
            <p:nvGrpSpPr>
              <p:cNvPr id="1157179" name="Group 5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157180" name="Group 60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1157181" name="Freeform 61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7182" name="Freeform 62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157183" name="Picture 63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157184" name="Freeform 64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57185" name="Freeform 65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57186" name="Freeform 66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57187" name="Freeform 67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57188" name="Freeform 68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157200" name="AutoShape 80"/>
          <p:cNvSpPr>
            <a:spLocks noChangeArrowheads="1"/>
          </p:cNvSpPr>
          <p:nvPr/>
        </p:nvSpPr>
        <p:spPr bwMode="auto">
          <a:xfrm>
            <a:off x="5340353" y="6034092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7202" name="Line 82"/>
          <p:cNvSpPr>
            <a:spLocks noChangeShapeType="1"/>
          </p:cNvSpPr>
          <p:nvPr/>
        </p:nvSpPr>
        <p:spPr bwMode="auto">
          <a:xfrm flipH="1">
            <a:off x="4059238" y="1046165"/>
            <a:ext cx="3128962" cy="636587"/>
          </a:xfrm>
          <a:prstGeom prst="line">
            <a:avLst/>
          </a:prstGeom>
          <a:noFill/>
          <a:ln w="76200">
            <a:solidFill>
              <a:srgbClr val="32F04D"/>
            </a:solidFill>
            <a:prstDash val="sysDot"/>
            <a:round/>
            <a:headEnd/>
            <a:tailEnd/>
          </a:ln>
          <a:effectLst>
            <a:outerShdw blurRad="63500" dist="29783" dir="3885598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7204" name="Rectangle 84"/>
          <p:cNvSpPr>
            <a:spLocks noChangeArrowheads="1"/>
          </p:cNvSpPr>
          <p:nvPr/>
        </p:nvSpPr>
        <p:spPr bwMode="auto">
          <a:xfrm>
            <a:off x="608012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157209" name="Rectangle 89"/>
          <p:cNvSpPr>
            <a:spLocks noChangeArrowheads="1"/>
          </p:cNvSpPr>
          <p:nvPr/>
        </p:nvSpPr>
        <p:spPr bwMode="auto">
          <a:xfrm>
            <a:off x="5170488" y="2351088"/>
            <a:ext cx="4349750" cy="180629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esovePA </a:t>
            </a:r>
          </a:p>
        </p:txBody>
      </p:sp>
      <p:grpSp>
        <p:nvGrpSpPr>
          <p:cNvPr id="1157220" name="Group 100"/>
          <p:cNvGrpSpPr>
            <a:grpSpLocks/>
          </p:cNvGrpSpPr>
          <p:nvPr/>
        </p:nvGrpSpPr>
        <p:grpSpPr bwMode="auto">
          <a:xfrm>
            <a:off x="3468691" y="4762503"/>
            <a:ext cx="6589712" cy="1785937"/>
            <a:chOff x="2185" y="3000"/>
            <a:chExt cx="4151" cy="1125"/>
          </a:xfrm>
        </p:grpSpPr>
        <p:sp>
          <p:nvSpPr>
            <p:cNvPr id="1157221" name="AutoShape 101" descr="Small checker board"/>
            <p:cNvSpPr>
              <a:spLocks noChangeArrowheads="1"/>
            </p:cNvSpPr>
            <p:nvPr/>
          </p:nvSpPr>
          <p:spPr bwMode="auto">
            <a:xfrm rot="-282819">
              <a:off x="2185" y="3323"/>
              <a:ext cx="1200" cy="222"/>
            </a:xfrm>
            <a:prstGeom prst="rightArrow">
              <a:avLst>
                <a:gd name="adj1" fmla="val 50000"/>
                <a:gd name="adj2" fmla="val 135135"/>
              </a:avLst>
            </a:prstGeom>
            <a:pattFill prst="smCheck">
              <a:fgClr>
                <a:schemeClr val="hlink"/>
              </a:fgClr>
              <a:bgClr>
                <a:srgbClr val="FFFFFF"/>
              </a:bgClr>
            </a:patt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157222" name="Group 102"/>
            <p:cNvGrpSpPr>
              <a:grpSpLocks/>
            </p:cNvGrpSpPr>
            <p:nvPr/>
          </p:nvGrpSpPr>
          <p:grpSpPr bwMode="auto">
            <a:xfrm>
              <a:off x="3338" y="3000"/>
              <a:ext cx="2998" cy="1125"/>
              <a:chOff x="3172" y="2407"/>
              <a:chExt cx="2998" cy="1125"/>
            </a:xfrm>
          </p:grpSpPr>
          <p:sp>
            <p:nvSpPr>
              <p:cNvPr id="1157223" name="Text Box 103"/>
              <p:cNvSpPr txBox="1">
                <a:spLocks noChangeArrowheads="1"/>
              </p:cNvSpPr>
              <p:nvPr/>
            </p:nvSpPr>
            <p:spPr bwMode="auto">
              <a:xfrm>
                <a:off x="3410" y="2407"/>
                <a:ext cx="2473" cy="1099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53882" dir="2700000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sz="2500">
                    <a:solidFill>
                      <a:srgbClr val="66FFFF"/>
                    </a:solidFill>
                    <a:latin typeface="Helvetica" charset="0"/>
                  </a:rPr>
                  <a:t> </a:t>
                </a:r>
                <a:r>
                  <a:rPr lang="en-US" sz="4000">
                    <a:solidFill>
                      <a:srgbClr val="66FFFF"/>
                    </a:solidFill>
                    <a:latin typeface="Limon R1" charset="0"/>
                  </a:rPr>
                  <a:t>r)akSRtTI1nigTI2</a:t>
                </a:r>
                <a:r>
                  <a:rPr lang="en-US" sz="2500">
                    <a:solidFill>
                      <a:srgbClr val="66FFFF"/>
                    </a:solidFill>
                    <a:latin typeface="Helvetica" charset="0"/>
                  </a:rPr>
                  <a:t> :</a:t>
                </a:r>
              </a:p>
            </p:txBody>
          </p:sp>
          <p:sp>
            <p:nvSpPr>
              <p:cNvPr id="1157224" name="Text Box 104"/>
              <p:cNvSpPr txBox="1">
                <a:spLocks noChangeArrowheads="1"/>
              </p:cNvSpPr>
              <p:nvPr/>
            </p:nvSpPr>
            <p:spPr bwMode="auto">
              <a:xfrm>
                <a:off x="3172" y="2675"/>
                <a:ext cx="2998" cy="857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71842" dir="2700000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4000">
                    <a:solidFill>
                      <a:srgbClr val="66FFFF"/>
                    </a:solidFill>
                    <a:latin typeface="Limon R1" charset="0"/>
                  </a:rPr>
                  <a:t>CaTUeTA</a:t>
                </a:r>
                <a:r>
                  <a:rPr lang="en-US" sz="2500">
                    <a:solidFill>
                      <a:srgbClr val="66FFFF"/>
                    </a:solidFill>
                    <a:latin typeface="Helvetica" charset="0"/>
                  </a:rPr>
                  <a:t>: </a:t>
                </a:r>
                <a:r>
                  <a:rPr lang="en-US" sz="4000">
                    <a:solidFill>
                      <a:srgbClr val="66FFFF"/>
                    </a:solidFill>
                    <a:latin typeface="Limon R1" charset="0"/>
                  </a:rPr>
                  <a:t>karsresr </a:t>
                </a:r>
                <a:r>
                  <a:rPr lang="en-US" sz="4000" u="sng">
                    <a:solidFill>
                      <a:srgbClr val="66FFFF"/>
                    </a:solidFill>
                    <a:latin typeface="Limon R1" charset="0"/>
                  </a:rPr>
                  <a:t>dUcKña</a:t>
                </a:r>
                <a:r>
                  <a:rPr lang="en-US" sz="4000">
                    <a:solidFill>
                      <a:srgbClr val="66FFFF"/>
                    </a:solidFill>
                    <a:latin typeface="Limon R1" charset="0"/>
                  </a:rPr>
                  <a:t> dUcCa&gt;&gt;&gt;</a:t>
                </a:r>
                <a:endParaRPr lang="en-US" sz="2500">
                  <a:solidFill>
                    <a:srgbClr val="66FFFF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1157229" name="AutoShape 109" descr="Small checker board"/>
          <p:cNvSpPr>
            <a:spLocks noChangeArrowheads="1"/>
          </p:cNvSpPr>
          <p:nvPr/>
        </p:nvSpPr>
        <p:spPr bwMode="auto">
          <a:xfrm rot="16189724">
            <a:off x="7096129" y="3917951"/>
            <a:ext cx="550862" cy="1239838"/>
          </a:xfrm>
          <a:prstGeom prst="rightArrow">
            <a:avLst>
              <a:gd name="adj1" fmla="val 50000"/>
              <a:gd name="adj2" fmla="val 25000"/>
            </a:avLst>
          </a:prstGeom>
          <a:pattFill prst="smCheck">
            <a:fgClr>
              <a:schemeClr val="accent1"/>
            </a:fgClr>
            <a:bgClr>
              <a:srgbClr val="FFFFFF"/>
            </a:bgClr>
          </a:patt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157231" name="Group 111"/>
          <p:cNvGrpSpPr>
            <a:grpSpLocks/>
          </p:cNvGrpSpPr>
          <p:nvPr/>
        </p:nvGrpSpPr>
        <p:grpSpPr bwMode="auto">
          <a:xfrm>
            <a:off x="3138488" y="3654427"/>
            <a:ext cx="6169026" cy="1917702"/>
            <a:chOff x="1977" y="2302"/>
            <a:chExt cx="3886" cy="1208"/>
          </a:xfrm>
        </p:grpSpPr>
        <p:sp>
          <p:nvSpPr>
            <p:cNvPr id="1157232" name="Text Box 112"/>
            <p:cNvSpPr txBox="1">
              <a:spLocks noChangeArrowheads="1"/>
            </p:cNvSpPr>
            <p:nvPr/>
          </p:nvSpPr>
          <p:spPr bwMode="auto">
            <a:xfrm>
              <a:off x="3436" y="2302"/>
              <a:ext cx="2427" cy="1208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3600">
                  <a:solidFill>
                    <a:srgbClr val="FFF819"/>
                  </a:solidFill>
                  <a:latin typeface="Helvetica" charset="0"/>
                </a:rPr>
                <a:t> </a:t>
              </a:r>
              <a:r>
                <a:rPr lang="en-US" sz="4000">
                  <a:solidFill>
                    <a:srgbClr val="FFF819"/>
                  </a:solidFill>
                  <a:latin typeface="Limon R1" charset="0"/>
                </a:rPr>
                <a:t>BgSavtakSRtTI2</a:t>
              </a:r>
              <a:r>
                <a:rPr lang="en-US" sz="3600">
                  <a:solidFill>
                    <a:srgbClr val="FFF819"/>
                  </a:solidFill>
                  <a:latin typeface="Helvetica" charset="0"/>
                </a:rPr>
                <a:t> </a:t>
              </a:r>
            </a:p>
          </p:txBody>
        </p:sp>
        <p:sp>
          <p:nvSpPr>
            <p:cNvPr id="1157233" name="AutoShape 113" descr="Small checker board"/>
            <p:cNvSpPr>
              <a:spLocks noChangeArrowheads="1"/>
            </p:cNvSpPr>
            <p:nvPr/>
          </p:nvSpPr>
          <p:spPr bwMode="auto">
            <a:xfrm rot="-11566317">
              <a:off x="1977" y="2691"/>
              <a:ext cx="2152" cy="222"/>
            </a:xfrm>
            <a:prstGeom prst="rightArrow">
              <a:avLst>
                <a:gd name="adj1" fmla="val 50000"/>
                <a:gd name="adj2" fmla="val 242342"/>
              </a:avLst>
            </a:prstGeom>
            <a:pattFill prst="smCheck">
              <a:fgClr>
                <a:schemeClr val="accent2"/>
              </a:fgClr>
              <a:bgClr>
                <a:srgbClr val="FFFFFF"/>
              </a:bgClr>
            </a:patt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81320" dir="3080412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235" name="Text Box 115"/>
          <p:cNvSpPr txBox="1">
            <a:spLocks noChangeArrowheads="1"/>
          </p:cNvSpPr>
          <p:nvPr/>
        </p:nvSpPr>
        <p:spPr bwMode="auto">
          <a:xfrm>
            <a:off x="5357813" y="609917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970 dl; 550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grpSp>
        <p:nvGrpSpPr>
          <p:cNvPr id="1157239" name="Group 119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157240" name="Picture 120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57241" name="WordArt 121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57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57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1157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7229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074" name="Line 2"/>
          <p:cNvSpPr>
            <a:spLocks noChangeShapeType="1"/>
          </p:cNvSpPr>
          <p:nvPr/>
        </p:nvSpPr>
        <p:spPr bwMode="auto">
          <a:xfrm flipV="1">
            <a:off x="4038603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075" name="Line 3"/>
          <p:cNvSpPr>
            <a:spLocks noChangeShapeType="1"/>
          </p:cNvSpPr>
          <p:nvPr/>
        </p:nvSpPr>
        <p:spPr bwMode="auto">
          <a:xfrm>
            <a:off x="3232153" y="4732341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076" name="Line 4"/>
          <p:cNvSpPr>
            <a:spLocks noChangeShapeType="1"/>
          </p:cNvSpPr>
          <p:nvPr/>
        </p:nvSpPr>
        <p:spPr bwMode="auto">
          <a:xfrm flipV="1">
            <a:off x="1454150" y="7329491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077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078" name="Line 6"/>
          <p:cNvSpPr>
            <a:spLocks noChangeShapeType="1"/>
          </p:cNvSpPr>
          <p:nvPr/>
        </p:nvSpPr>
        <p:spPr bwMode="auto">
          <a:xfrm>
            <a:off x="1409703" y="360366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079" name="Line 7"/>
          <p:cNvSpPr>
            <a:spLocks noChangeShapeType="1"/>
          </p:cNvSpPr>
          <p:nvPr/>
        </p:nvSpPr>
        <p:spPr bwMode="auto">
          <a:xfrm flipH="1" flipV="1">
            <a:off x="3948116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080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081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082" name="Line 10"/>
          <p:cNvSpPr>
            <a:spLocks noChangeShapeType="1"/>
          </p:cNvSpPr>
          <p:nvPr/>
        </p:nvSpPr>
        <p:spPr bwMode="auto">
          <a:xfrm flipV="1">
            <a:off x="1825625" y="352429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083" name="Freeform 11"/>
          <p:cNvSpPr>
            <a:spLocks/>
          </p:cNvSpPr>
          <p:nvPr/>
        </p:nvSpPr>
        <p:spPr bwMode="auto">
          <a:xfrm>
            <a:off x="3459166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084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085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086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5087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5088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155089" name="Line 17"/>
          <p:cNvSpPr>
            <a:spLocks noChangeShapeType="1"/>
          </p:cNvSpPr>
          <p:nvPr/>
        </p:nvSpPr>
        <p:spPr bwMode="auto">
          <a:xfrm>
            <a:off x="2044702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090" name="Line 18"/>
          <p:cNvSpPr>
            <a:spLocks noChangeShapeType="1"/>
          </p:cNvSpPr>
          <p:nvPr/>
        </p:nvSpPr>
        <p:spPr bwMode="auto">
          <a:xfrm>
            <a:off x="2044702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091" name="Line 19"/>
          <p:cNvSpPr>
            <a:spLocks noChangeShapeType="1"/>
          </p:cNvSpPr>
          <p:nvPr/>
        </p:nvSpPr>
        <p:spPr bwMode="auto">
          <a:xfrm>
            <a:off x="2044702" y="2633666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092" name="Line 20"/>
          <p:cNvSpPr>
            <a:spLocks noChangeShapeType="1"/>
          </p:cNvSpPr>
          <p:nvPr/>
        </p:nvSpPr>
        <p:spPr bwMode="auto">
          <a:xfrm>
            <a:off x="1984378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093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094" name="Line 22"/>
          <p:cNvSpPr>
            <a:spLocks noChangeShapeType="1"/>
          </p:cNvSpPr>
          <p:nvPr/>
        </p:nvSpPr>
        <p:spPr bwMode="auto">
          <a:xfrm>
            <a:off x="1984375" y="6291266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095" name="Line 23"/>
          <p:cNvSpPr>
            <a:spLocks noChangeShapeType="1"/>
          </p:cNvSpPr>
          <p:nvPr/>
        </p:nvSpPr>
        <p:spPr bwMode="auto">
          <a:xfrm>
            <a:off x="2024063" y="5872166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096" name="Line 24"/>
          <p:cNvSpPr>
            <a:spLocks noChangeShapeType="1"/>
          </p:cNvSpPr>
          <p:nvPr/>
        </p:nvSpPr>
        <p:spPr bwMode="auto">
          <a:xfrm>
            <a:off x="2044704" y="5511803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097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098" name="Line 26"/>
          <p:cNvSpPr>
            <a:spLocks noChangeShapeType="1"/>
          </p:cNvSpPr>
          <p:nvPr/>
        </p:nvSpPr>
        <p:spPr bwMode="auto">
          <a:xfrm>
            <a:off x="2063753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099" name="Line 27"/>
          <p:cNvSpPr>
            <a:spLocks noChangeShapeType="1"/>
          </p:cNvSpPr>
          <p:nvPr/>
        </p:nvSpPr>
        <p:spPr bwMode="auto">
          <a:xfrm>
            <a:off x="2044703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100" name="Line 28"/>
          <p:cNvSpPr>
            <a:spLocks noChangeShapeType="1"/>
          </p:cNvSpPr>
          <p:nvPr/>
        </p:nvSpPr>
        <p:spPr bwMode="auto">
          <a:xfrm>
            <a:off x="2063753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5101" name="Rectangle 29"/>
          <p:cNvSpPr>
            <a:spLocks noChangeArrowheads="1"/>
          </p:cNvSpPr>
          <p:nvPr/>
        </p:nvSpPr>
        <p:spPr bwMode="auto">
          <a:xfrm>
            <a:off x="1903414" y="3465515"/>
            <a:ext cx="289336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155102" name="Rectangle 30"/>
          <p:cNvSpPr>
            <a:spLocks noChangeArrowheads="1"/>
          </p:cNvSpPr>
          <p:nvPr/>
        </p:nvSpPr>
        <p:spPr bwMode="auto">
          <a:xfrm>
            <a:off x="1912939" y="4316415"/>
            <a:ext cx="46763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sa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155103" name="Rectangle 31"/>
          <p:cNvSpPr>
            <a:spLocks noChangeArrowheads="1"/>
          </p:cNvSpPr>
          <p:nvPr/>
        </p:nvSpPr>
        <p:spPr bwMode="auto">
          <a:xfrm>
            <a:off x="1900238" y="4786315"/>
            <a:ext cx="752547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ssIu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155104" name="Rectangle 32"/>
          <p:cNvSpPr>
            <a:spLocks noChangeArrowheads="1"/>
          </p:cNvSpPr>
          <p:nvPr/>
        </p:nvSpPr>
        <p:spPr bwMode="auto">
          <a:xfrm>
            <a:off x="1816104" y="3990976"/>
            <a:ext cx="708025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da</a:t>
            </a:r>
            <a:r>
              <a:rPr lang="en-US" sz="1200">
                <a:latin typeface="Helvetica" charset="0"/>
              </a:rPr>
              <a:t>)</a:t>
            </a:r>
          </a:p>
        </p:txBody>
      </p:sp>
      <p:sp>
        <p:nvSpPr>
          <p:cNvPr id="1155105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155106" name="AutoShape 34"/>
          <p:cNvSpPr>
            <a:spLocks noChangeArrowheads="1"/>
          </p:cNvSpPr>
          <p:nvPr/>
        </p:nvSpPr>
        <p:spPr bwMode="auto">
          <a:xfrm rot="16200000" flipH="1">
            <a:off x="2538413" y="4919665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5107" name="Rectangle 35"/>
          <p:cNvSpPr>
            <a:spLocks noChangeArrowheads="1"/>
          </p:cNvSpPr>
          <p:nvPr/>
        </p:nvSpPr>
        <p:spPr bwMode="auto">
          <a:xfrm>
            <a:off x="1943101" y="5094288"/>
            <a:ext cx="256555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solidFill>
                  <a:schemeClr val="hlink"/>
                </a:solidFill>
                <a:latin typeface="Limon R1" charset="0"/>
              </a:rPr>
              <a:t>r)akSRtTI1</a:t>
            </a:r>
            <a:endParaRPr lang="en-US" sz="28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1155108" name="Rectangle 36"/>
          <p:cNvSpPr>
            <a:spLocks noChangeArrowheads="1"/>
          </p:cNvSpPr>
          <p:nvPr/>
        </p:nvSpPr>
        <p:spPr bwMode="auto">
          <a:xfrm>
            <a:off x="1982789" y="5434016"/>
            <a:ext cx="256555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solidFill>
                  <a:schemeClr val="hlink"/>
                </a:solidFill>
                <a:latin typeface="Limon R1" charset="0"/>
              </a:rPr>
              <a:t>r)akSRtTI2</a:t>
            </a:r>
            <a:r>
              <a:rPr lang="en-US" sz="2800">
                <a:solidFill>
                  <a:schemeClr val="hlink"/>
                </a:solidFill>
                <a:latin typeface="Arial" charset="0"/>
              </a:rPr>
              <a:t> </a:t>
            </a:r>
          </a:p>
        </p:txBody>
      </p:sp>
      <p:sp>
        <p:nvSpPr>
          <p:cNvPr id="1155109" name="Rectangle 37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 b="0">
              <a:latin typeface="Helvetica" charset="0"/>
            </a:endParaRPr>
          </a:p>
        </p:txBody>
      </p:sp>
      <p:sp>
        <p:nvSpPr>
          <p:cNvPr id="1155110" name="Rectangle 38"/>
          <p:cNvSpPr>
            <a:spLocks noChangeArrowheads="1"/>
          </p:cNvSpPr>
          <p:nvPr/>
        </p:nvSpPr>
        <p:spPr bwMode="auto">
          <a:xfrm>
            <a:off x="3241675" y="5081591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 b="0">
              <a:latin typeface="Helvetica" charset="0"/>
            </a:endParaRPr>
          </a:p>
        </p:txBody>
      </p:sp>
      <p:sp>
        <p:nvSpPr>
          <p:cNvPr id="1155111" name="Rectangle 39"/>
          <p:cNvSpPr>
            <a:spLocks noChangeArrowheads="1"/>
          </p:cNvSpPr>
          <p:nvPr/>
        </p:nvSpPr>
        <p:spPr bwMode="auto">
          <a:xfrm>
            <a:off x="4979991" y="1119191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155112" name="Picture 4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91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55113" name="Rectangle 41"/>
          <p:cNvSpPr>
            <a:spLocks noChangeArrowheads="1"/>
          </p:cNvSpPr>
          <p:nvPr/>
        </p:nvSpPr>
        <p:spPr bwMode="auto">
          <a:xfrm>
            <a:off x="4968877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5114" name="Rectangle 42"/>
          <p:cNvSpPr>
            <a:spLocks noChangeArrowheads="1"/>
          </p:cNvSpPr>
          <p:nvPr/>
        </p:nvSpPr>
        <p:spPr bwMode="auto">
          <a:xfrm>
            <a:off x="5011738" y="433392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5115" name="Rectangle 43"/>
          <p:cNvSpPr>
            <a:spLocks noChangeArrowheads="1"/>
          </p:cNvSpPr>
          <p:nvPr/>
        </p:nvSpPr>
        <p:spPr bwMode="auto">
          <a:xfrm>
            <a:off x="2205040" y="3241678"/>
            <a:ext cx="3278391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saMyUEGlTI1</a:t>
            </a:r>
            <a:r>
              <a:rPr lang="en-US" sz="2800">
                <a:latin typeface="Arial" charset="0"/>
              </a:rPr>
              <a:t> </a:t>
            </a:r>
          </a:p>
        </p:txBody>
      </p:sp>
      <p:sp>
        <p:nvSpPr>
          <p:cNvPr id="1155116" name="Rectangle 44"/>
          <p:cNvSpPr>
            <a:spLocks noChangeArrowheads="1"/>
          </p:cNvSpPr>
          <p:nvPr/>
        </p:nvSpPr>
        <p:spPr bwMode="auto">
          <a:xfrm>
            <a:off x="2225675" y="3816353"/>
            <a:ext cx="2394736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saMyUTI2</a:t>
            </a:r>
            <a:r>
              <a:rPr lang="en-US" sz="2800">
                <a:latin typeface="Arial" charset="0"/>
              </a:rPr>
              <a:t> </a:t>
            </a:r>
          </a:p>
        </p:txBody>
      </p:sp>
      <p:sp>
        <p:nvSpPr>
          <p:cNvPr id="1155117" name="Rectangle 45"/>
          <p:cNvSpPr>
            <a:spLocks noChangeArrowheads="1"/>
          </p:cNvSpPr>
          <p:nvPr/>
        </p:nvSpPr>
        <p:spPr bwMode="auto">
          <a:xfrm>
            <a:off x="1180945" y="4541842"/>
            <a:ext cx="2236946" cy="7078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latin typeface="Limon R1" charset="0"/>
              </a:rPr>
              <a:t>BgSaTI2</a:t>
            </a:r>
            <a:r>
              <a:rPr lang="en-US" sz="2800">
                <a:latin typeface="Arial" charset="0"/>
              </a:rPr>
              <a:t> </a:t>
            </a:r>
          </a:p>
        </p:txBody>
      </p:sp>
      <p:sp>
        <p:nvSpPr>
          <p:cNvPr id="1155118" name="Rectangle 46"/>
          <p:cNvSpPr>
            <a:spLocks noChangeArrowheads="1"/>
          </p:cNvSpPr>
          <p:nvPr/>
        </p:nvSpPr>
        <p:spPr bwMode="auto">
          <a:xfrm>
            <a:off x="1144898" y="4052890"/>
            <a:ext cx="2522230" cy="7078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latin typeface="Limon R1" charset="0"/>
              </a:rPr>
              <a:t>BgSavTI1</a:t>
            </a:r>
            <a:r>
              <a:rPr lang="en-US" sz="2800">
                <a:latin typeface="Arial" charset="0"/>
              </a:rPr>
              <a:t> </a:t>
            </a:r>
          </a:p>
        </p:txBody>
      </p:sp>
      <p:sp>
        <p:nvSpPr>
          <p:cNvPr id="1155119" name="Rectangle 47"/>
          <p:cNvSpPr>
            <a:spLocks noChangeArrowheads="1"/>
          </p:cNvSpPr>
          <p:nvPr/>
        </p:nvSpPr>
        <p:spPr bwMode="auto">
          <a:xfrm>
            <a:off x="2452691" y="392113"/>
            <a:ext cx="1735091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y:UesV 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155120" name="Rectangle 48"/>
          <p:cNvSpPr>
            <a:spLocks noChangeArrowheads="1"/>
          </p:cNvSpPr>
          <p:nvPr/>
        </p:nvSpPr>
        <p:spPr bwMode="auto">
          <a:xfrm>
            <a:off x="2179638" y="1778001"/>
            <a:ext cx="3117520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BYkecAhVay</a:t>
            </a:r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1155121" name="Rectangle 49"/>
          <p:cNvSpPr>
            <a:spLocks noChangeArrowheads="1"/>
          </p:cNvSpPr>
          <p:nvPr/>
        </p:nvSpPr>
        <p:spPr bwMode="auto">
          <a:xfrm>
            <a:off x="2403477" y="2192338"/>
            <a:ext cx="156768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nagrs;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155123" name="Rectangle 51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55124" name="Text Box 52"/>
          <p:cNvSpPr txBox="1">
            <a:spLocks noChangeArrowheads="1"/>
          </p:cNvSpPr>
          <p:nvPr/>
        </p:nvSpPr>
        <p:spPr bwMode="auto">
          <a:xfrm>
            <a:off x="9106470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155125" name="Text Box 53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38</a:t>
            </a:r>
          </a:p>
        </p:txBody>
      </p:sp>
      <p:sp>
        <p:nvSpPr>
          <p:cNvPr id="1155126" name="Rectangle 54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55127" name="Text Box 55"/>
          <p:cNvSpPr txBox="1">
            <a:spLocks noChangeArrowheads="1"/>
          </p:cNvSpPr>
          <p:nvPr/>
        </p:nvSpPr>
        <p:spPr bwMode="auto">
          <a:xfrm>
            <a:off x="9667876" y="7254875"/>
            <a:ext cx="34131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/>
              <a:t>1</a:t>
            </a:r>
          </a:p>
        </p:txBody>
      </p:sp>
      <p:sp>
        <p:nvSpPr>
          <p:cNvPr id="1155128" name="Text Box 56"/>
          <p:cNvSpPr txBox="1">
            <a:spLocks noChangeArrowheads="1"/>
          </p:cNvSpPr>
          <p:nvPr/>
        </p:nvSpPr>
        <p:spPr bwMode="auto">
          <a:xfrm rot="16200000">
            <a:off x="-1178719" y="3232946"/>
            <a:ext cx="561498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>
                <a:latin typeface="Limon R1" charset="0"/>
              </a:rPr>
              <a:t>RbvtþisaRsþ </a:t>
            </a:r>
            <a:r>
              <a:rPr lang="en-US">
                <a:latin typeface="Arial Black" charset="0"/>
              </a:rPr>
              <a:t> (12)</a:t>
            </a:r>
          </a:p>
        </p:txBody>
      </p:sp>
      <p:grpSp>
        <p:nvGrpSpPr>
          <p:cNvPr id="1155130" name="Group 58"/>
          <p:cNvGrpSpPr>
            <a:grpSpLocks/>
          </p:cNvGrpSpPr>
          <p:nvPr/>
        </p:nvGrpSpPr>
        <p:grpSpPr bwMode="auto">
          <a:xfrm>
            <a:off x="3148011" y="3821112"/>
            <a:ext cx="796925" cy="946150"/>
            <a:chOff x="1983" y="2407"/>
            <a:chExt cx="502" cy="596"/>
          </a:xfrm>
        </p:grpSpPr>
        <p:sp>
          <p:nvSpPr>
            <p:cNvPr id="1155131" name="Text Box 59"/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4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600" i="1">
                  <a:latin typeface="Limon S1" charset="0"/>
                </a:rPr>
                <a:t>ds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1155132" name="Group 60"/>
            <p:cNvGrpSpPr>
              <a:grpSpLocks/>
            </p:cNvGrpSpPr>
            <p:nvPr/>
          </p:nvGrpSpPr>
          <p:grpSpPr bwMode="auto">
            <a:xfrm>
              <a:off x="1983" y="2449"/>
              <a:ext cx="465" cy="554"/>
              <a:chOff x="267" y="711"/>
              <a:chExt cx="3767" cy="3672"/>
            </a:xfrm>
          </p:grpSpPr>
          <p:grpSp>
            <p:nvGrpSpPr>
              <p:cNvPr id="1155133" name="Group 61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155134" name="Group 62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1155135" name="Freeform 63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5136" name="Freeform 64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155137" name="Picture 65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155138" name="Freeform 66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55139" name="Freeform 67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55140" name="Freeform 68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55141" name="Freeform 69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55142" name="Freeform 70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155149" name="Group 77"/>
          <p:cNvGrpSpPr>
            <a:grpSpLocks/>
          </p:cNvGrpSpPr>
          <p:nvPr/>
        </p:nvGrpSpPr>
        <p:grpSpPr bwMode="auto">
          <a:xfrm>
            <a:off x="1085852" y="3328991"/>
            <a:ext cx="3529013" cy="1749425"/>
            <a:chOff x="684" y="2097"/>
            <a:chExt cx="2223" cy="1102"/>
          </a:xfrm>
        </p:grpSpPr>
        <p:grpSp>
          <p:nvGrpSpPr>
            <p:cNvPr id="1155150" name="Group 78"/>
            <p:cNvGrpSpPr>
              <a:grpSpLocks/>
            </p:cNvGrpSpPr>
            <p:nvPr/>
          </p:nvGrpSpPr>
          <p:grpSpPr bwMode="auto">
            <a:xfrm>
              <a:off x="752" y="2175"/>
              <a:ext cx="2054" cy="667"/>
              <a:chOff x="334" y="1473"/>
              <a:chExt cx="2054" cy="667"/>
            </a:xfrm>
          </p:grpSpPr>
          <p:sp>
            <p:nvSpPr>
              <p:cNvPr id="1155151" name="AutoShape 79"/>
              <p:cNvSpPr>
                <a:spLocks noChangeArrowheads="1"/>
              </p:cNvSpPr>
              <p:nvPr/>
            </p:nvSpPr>
            <p:spPr bwMode="auto">
              <a:xfrm>
                <a:off x="390" y="1473"/>
                <a:ext cx="1948" cy="667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rgbClr val="1822CD">
                      <a:gamma/>
                      <a:shade val="0"/>
                      <a:invGamma/>
                    </a:srgbClr>
                  </a:gs>
                  <a:gs pos="50000">
                    <a:srgbClr val="1822CD"/>
                  </a:gs>
                  <a:gs pos="100000">
                    <a:srgbClr val="1822CD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 w="76200">
                <a:solidFill>
                  <a:schemeClr val="bg1"/>
                </a:solidFill>
                <a:round/>
                <a:headEnd/>
                <a:tailEnd/>
              </a:ln>
              <a:effectLst>
                <a:outerShdw blurRad="63500" dist="89803" dir="2700000" algn="ctr" rotWithShape="0">
                  <a:schemeClr val="tx1">
                    <a:alpha val="74998"/>
                  </a:schemeClr>
                </a:outer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5152" name="Text Box 80"/>
              <p:cNvSpPr txBox="1">
                <a:spLocks noChangeArrowheads="1"/>
              </p:cNvSpPr>
              <p:nvPr/>
            </p:nvSpPr>
            <p:spPr bwMode="auto">
              <a:xfrm>
                <a:off x="334" y="1562"/>
                <a:ext cx="2054" cy="567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46662" dir="3284183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lnSpc>
                    <a:spcPct val="60000"/>
                  </a:lnSpc>
                  <a:spcBef>
                    <a:spcPct val="50000"/>
                  </a:spcBef>
                </a:pPr>
                <a:r>
                  <a:rPr lang="en-US" sz="4000">
                    <a:solidFill>
                      <a:schemeClr val="bg1"/>
                    </a:solidFill>
                    <a:latin typeface="Limon R1" charset="0"/>
                  </a:rPr>
                  <a:t>TsSn³énkar</a:t>
                </a:r>
              </a:p>
              <a:p>
                <a:pPr algn="ctr">
                  <a:lnSpc>
                    <a:spcPct val="0"/>
                  </a:lnSpc>
                  <a:spcBef>
                    <a:spcPct val="50000"/>
                  </a:spcBef>
                </a:pPr>
                <a:r>
                  <a:rPr lang="en-US" sz="4000">
                    <a:solidFill>
                      <a:schemeClr val="bg1"/>
                    </a:solidFill>
                    <a:latin typeface="Limon R1" charset="0"/>
                  </a:rPr>
                  <a:t>TayTukCamun</a:t>
                </a:r>
                <a:endParaRPr lang="en-US" sz="2500">
                  <a:solidFill>
                    <a:schemeClr val="bg1"/>
                  </a:solidFill>
                  <a:latin typeface="Limon R1" charset="0"/>
                </a:endParaRPr>
              </a:p>
            </p:txBody>
          </p:sp>
        </p:grpSp>
        <p:sp>
          <p:nvSpPr>
            <p:cNvPr id="1155153" name="AutoShape 81"/>
            <p:cNvSpPr>
              <a:spLocks noChangeArrowheads="1"/>
            </p:cNvSpPr>
            <p:nvPr/>
          </p:nvSpPr>
          <p:spPr bwMode="auto">
            <a:xfrm>
              <a:off x="684" y="2097"/>
              <a:ext cx="2223" cy="110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5154" name="Group 82"/>
          <p:cNvGrpSpPr>
            <a:grpSpLocks/>
          </p:cNvGrpSpPr>
          <p:nvPr/>
        </p:nvGrpSpPr>
        <p:grpSpPr bwMode="auto">
          <a:xfrm>
            <a:off x="631827" y="5075239"/>
            <a:ext cx="3529013" cy="2395538"/>
            <a:chOff x="398" y="3197"/>
            <a:chExt cx="2223" cy="1509"/>
          </a:xfrm>
        </p:grpSpPr>
        <p:grpSp>
          <p:nvGrpSpPr>
            <p:cNvPr id="1155155" name="Group 83"/>
            <p:cNvGrpSpPr>
              <a:grpSpLocks/>
            </p:cNvGrpSpPr>
            <p:nvPr/>
          </p:nvGrpSpPr>
          <p:grpSpPr bwMode="auto">
            <a:xfrm>
              <a:off x="549" y="3725"/>
              <a:ext cx="1894" cy="981"/>
              <a:chOff x="213" y="142"/>
              <a:chExt cx="1894" cy="981"/>
            </a:xfrm>
          </p:grpSpPr>
          <p:sp>
            <p:nvSpPr>
              <p:cNvPr id="1155156" name="AutoShape 84"/>
              <p:cNvSpPr>
                <a:spLocks noChangeArrowheads="1"/>
              </p:cNvSpPr>
              <p:nvPr/>
            </p:nvSpPr>
            <p:spPr bwMode="auto">
              <a:xfrm>
                <a:off x="213" y="142"/>
                <a:ext cx="1894" cy="667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chemeClr val="accent2">
                      <a:gamma/>
                      <a:shade val="0"/>
                      <a:invGamma/>
                    </a:schemeClr>
                  </a:gs>
                  <a:gs pos="50000">
                    <a:schemeClr val="accent2"/>
                  </a:gs>
                  <a:gs pos="100000">
                    <a:schemeClr val="accent2">
                      <a:gamma/>
                      <a:shade val="0"/>
                      <a:invGamma/>
                    </a:schemeClr>
                  </a:gs>
                </a:gsLst>
                <a:lin ang="5400000" scaled="1"/>
              </a:gradFill>
              <a:ln w="76200">
                <a:solidFill>
                  <a:schemeClr val="bg1"/>
                </a:solidFill>
                <a:round/>
                <a:headEnd/>
                <a:tailEnd/>
              </a:ln>
              <a:effectLst>
                <a:outerShdw blurRad="63500" dist="89803" dir="2700000" algn="ctr" rotWithShape="0">
                  <a:schemeClr val="tx1">
                    <a:alpha val="74998"/>
                  </a:schemeClr>
                </a:outer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5157" name="Text Box 85"/>
              <p:cNvSpPr txBox="1">
                <a:spLocks noChangeArrowheads="1"/>
              </p:cNvSpPr>
              <p:nvPr/>
            </p:nvSpPr>
            <p:spPr bwMode="auto">
              <a:xfrm>
                <a:off x="389" y="240"/>
                <a:ext cx="1538" cy="883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46662" dir="3284183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2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lnSpc>
                    <a:spcPct val="70000"/>
                  </a:lnSpc>
                  <a:spcBef>
                    <a:spcPct val="50000"/>
                  </a:spcBef>
                </a:pPr>
                <a:r>
                  <a:rPr lang="en-US" sz="4000">
                    <a:solidFill>
                      <a:schemeClr val="bg1"/>
                    </a:solidFill>
                    <a:latin typeface="Limon R1" charset="0"/>
                  </a:rPr>
                  <a:t>TsSn³énPaB</a:t>
                </a:r>
              </a:p>
              <a:p>
                <a:pPr algn="ctr">
                  <a:lnSpc>
                    <a:spcPct val="0"/>
                  </a:lnSpc>
                  <a:spcBef>
                    <a:spcPct val="50000"/>
                  </a:spcBef>
                </a:pPr>
                <a:r>
                  <a:rPr lang="en-US" sz="4000">
                    <a:solidFill>
                      <a:schemeClr val="bg1"/>
                    </a:solidFill>
                    <a:latin typeface="Limon R1" charset="0"/>
                  </a:rPr>
                  <a:t>CasgÇ</a:t>
                </a:r>
                <a:r>
                  <a:rPr lang="en-US" sz="4000" b="0">
                    <a:solidFill>
                      <a:schemeClr val="bg1"/>
                    </a:solidFill>
                    <a:latin typeface="Limon R1" charset="0"/>
                  </a:rPr>
                  <a:t> </a:t>
                </a:r>
                <a:endParaRPr lang="en-US" sz="2500">
                  <a:solidFill>
                    <a:schemeClr val="bg1"/>
                  </a:solidFill>
                  <a:latin typeface="Arial" charset="0"/>
                </a:endParaRPr>
              </a:p>
            </p:txBody>
          </p:sp>
        </p:grpSp>
        <p:sp>
          <p:nvSpPr>
            <p:cNvPr id="1155158" name="AutoShape 86"/>
            <p:cNvSpPr>
              <a:spLocks noChangeArrowheads="1"/>
            </p:cNvSpPr>
            <p:nvPr/>
          </p:nvSpPr>
          <p:spPr bwMode="auto">
            <a:xfrm>
              <a:off x="398" y="3197"/>
              <a:ext cx="2223" cy="1307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5160" name="AutoShape 88"/>
          <p:cNvSpPr>
            <a:spLocks noChangeArrowheads="1"/>
          </p:cNvSpPr>
          <p:nvPr/>
        </p:nvSpPr>
        <p:spPr bwMode="auto">
          <a:xfrm>
            <a:off x="5340353" y="6034092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5164" name="Line 92"/>
          <p:cNvSpPr>
            <a:spLocks noChangeShapeType="1"/>
          </p:cNvSpPr>
          <p:nvPr/>
        </p:nvSpPr>
        <p:spPr bwMode="auto">
          <a:xfrm flipH="1">
            <a:off x="4059238" y="1046165"/>
            <a:ext cx="3128962" cy="636587"/>
          </a:xfrm>
          <a:prstGeom prst="line">
            <a:avLst/>
          </a:prstGeom>
          <a:noFill/>
          <a:ln w="76200">
            <a:solidFill>
              <a:srgbClr val="32F04D"/>
            </a:solidFill>
            <a:prstDash val="sysDot"/>
            <a:round/>
            <a:headEnd/>
            <a:tailEnd/>
          </a:ln>
          <a:effectLst>
            <a:outerShdw blurRad="63500" dist="29783" dir="3885598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5129" name="Rectangle 57"/>
          <p:cNvSpPr>
            <a:spLocks noChangeArrowheads="1"/>
          </p:cNvSpPr>
          <p:nvPr/>
        </p:nvSpPr>
        <p:spPr bwMode="auto">
          <a:xfrm>
            <a:off x="608012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155165" name="Text Box 93"/>
          <p:cNvSpPr txBox="1">
            <a:spLocks noChangeArrowheads="1"/>
          </p:cNvSpPr>
          <p:nvPr/>
        </p:nvSpPr>
        <p:spPr bwMode="auto">
          <a:xfrm>
            <a:off x="5233988" y="3713163"/>
            <a:ext cx="4233862" cy="903154"/>
          </a:xfrm>
          <a:prstGeom prst="rect">
            <a:avLst/>
          </a:prstGeom>
          <a:noFill/>
          <a:ln>
            <a:noFill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3600">
                <a:solidFill>
                  <a:srgbClr val="FFF819"/>
                </a:solidFill>
                <a:latin typeface="Limon S1" charset="0"/>
              </a:rPr>
              <a:t>lixitEdleFVI[Tak;TajcitþdUcCa</a:t>
            </a:r>
            <a:r>
              <a:rPr lang="en-US" sz="3600" b="0">
                <a:solidFill>
                  <a:srgbClr val="FFF819"/>
                </a:solidFill>
                <a:latin typeface="Limon S1" charset="0"/>
              </a:rPr>
              <a:t> </a:t>
            </a:r>
            <a:r>
              <a:rPr lang="en-US" sz="2500">
                <a:solidFill>
                  <a:srgbClr val="FFF819"/>
                </a:solidFill>
                <a:latin typeface="Helvetica" charset="0"/>
              </a:rPr>
              <a:t>:</a:t>
            </a:r>
          </a:p>
        </p:txBody>
      </p:sp>
      <p:sp>
        <p:nvSpPr>
          <p:cNvPr id="1155166" name="Text Box 94"/>
          <p:cNvSpPr txBox="1">
            <a:spLocks noChangeArrowheads="1"/>
          </p:cNvSpPr>
          <p:nvPr/>
        </p:nvSpPr>
        <p:spPr bwMode="auto">
          <a:xfrm>
            <a:off x="5419728" y="4344991"/>
            <a:ext cx="3851275" cy="90315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3600">
                <a:solidFill>
                  <a:srgbClr val="66FFFF"/>
                </a:solidFill>
                <a:latin typeface="Limon S1" charset="0"/>
              </a:rPr>
              <a:t>KMeragéneBlevladUcKañ</a:t>
            </a:r>
            <a:r>
              <a:rPr lang="en-US" sz="3600" b="0">
                <a:solidFill>
                  <a:srgbClr val="66FFFF"/>
                </a:solidFill>
                <a:latin typeface="Limon S1" charset="0"/>
              </a:rPr>
              <a:t> </a:t>
            </a:r>
            <a:r>
              <a:rPr lang="en-US" sz="2500">
                <a:solidFill>
                  <a:srgbClr val="FFF819"/>
                </a:solidFill>
                <a:latin typeface="Helvetica" charset="0"/>
              </a:rPr>
              <a:t> </a:t>
            </a:r>
            <a:endParaRPr lang="en-US" sz="2500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55167" name="Text Box 95"/>
          <p:cNvSpPr txBox="1">
            <a:spLocks noChangeArrowheads="1"/>
          </p:cNvSpPr>
          <p:nvPr/>
        </p:nvSpPr>
        <p:spPr bwMode="auto">
          <a:xfrm>
            <a:off x="5403850" y="4732338"/>
            <a:ext cx="3951288" cy="12938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3600">
                <a:solidFill>
                  <a:srgbClr val="66FFFF"/>
                </a:solidFill>
                <a:latin typeface="Limon S1" charset="0"/>
              </a:rPr>
              <a:t>   ehtukarN_CaeRcIndUcKaµ</a:t>
            </a:r>
            <a:r>
              <a:rPr lang="en-US"/>
              <a:t>	</a:t>
            </a:r>
            <a:endParaRPr lang="en-US" sz="2500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55168" name="Text Box 96"/>
          <p:cNvSpPr txBox="1">
            <a:spLocks noChangeArrowheads="1"/>
          </p:cNvSpPr>
          <p:nvPr/>
        </p:nvSpPr>
        <p:spPr bwMode="auto">
          <a:xfrm>
            <a:off x="5372103" y="5043489"/>
            <a:ext cx="3965575" cy="121011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solidFill>
                  <a:srgbClr val="66FFFF"/>
                </a:solidFill>
                <a:latin typeface="Limon S1" charset="0"/>
              </a:rPr>
              <a:t>GtßbTCaeRcIndUcKña</a:t>
            </a:r>
            <a:endParaRPr lang="en-US" sz="2500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55169" name="Rectangle 97"/>
          <p:cNvSpPr>
            <a:spLocks noChangeArrowheads="1"/>
          </p:cNvSpPr>
          <p:nvPr/>
        </p:nvSpPr>
        <p:spPr bwMode="auto">
          <a:xfrm>
            <a:off x="5170488" y="2351088"/>
            <a:ext cx="4349750" cy="180629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esovePA </a:t>
            </a:r>
          </a:p>
        </p:txBody>
      </p:sp>
      <p:sp>
        <p:nvSpPr>
          <p:cNvPr id="1155170" name="Text Box 98"/>
          <p:cNvSpPr txBox="1">
            <a:spLocks noChangeArrowheads="1"/>
          </p:cNvSpPr>
          <p:nvPr/>
        </p:nvSpPr>
        <p:spPr bwMode="auto">
          <a:xfrm>
            <a:off x="5357813" y="609917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970 dl; 550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grpSp>
        <p:nvGrpSpPr>
          <p:cNvPr id="1155171" name="Group 99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155172" name="Picture 100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55173" name="WordArt 101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55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55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55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55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55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55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55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55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5166" grpId="0" autoUpdateAnimBg="0"/>
      <p:bldP spid="1155167" grpId="0" autoUpdateAnimBg="0"/>
      <p:bldP spid="1155168" grpId="0" autoUpdateAnimBg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3026" name="Line 2"/>
          <p:cNvSpPr>
            <a:spLocks noChangeShapeType="1"/>
          </p:cNvSpPr>
          <p:nvPr/>
        </p:nvSpPr>
        <p:spPr bwMode="auto">
          <a:xfrm flipV="1">
            <a:off x="4038603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27" name="Line 3"/>
          <p:cNvSpPr>
            <a:spLocks noChangeShapeType="1"/>
          </p:cNvSpPr>
          <p:nvPr/>
        </p:nvSpPr>
        <p:spPr bwMode="auto">
          <a:xfrm>
            <a:off x="3232153" y="4732341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28" name="Line 4"/>
          <p:cNvSpPr>
            <a:spLocks noChangeShapeType="1"/>
          </p:cNvSpPr>
          <p:nvPr/>
        </p:nvSpPr>
        <p:spPr bwMode="auto">
          <a:xfrm flipV="1">
            <a:off x="1454150" y="7329491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29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30" name="Line 6"/>
          <p:cNvSpPr>
            <a:spLocks noChangeShapeType="1"/>
          </p:cNvSpPr>
          <p:nvPr/>
        </p:nvSpPr>
        <p:spPr bwMode="auto">
          <a:xfrm>
            <a:off x="1409703" y="360366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31" name="Line 7"/>
          <p:cNvSpPr>
            <a:spLocks noChangeShapeType="1"/>
          </p:cNvSpPr>
          <p:nvPr/>
        </p:nvSpPr>
        <p:spPr bwMode="auto">
          <a:xfrm flipH="1" flipV="1">
            <a:off x="3948116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32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33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34" name="Line 10"/>
          <p:cNvSpPr>
            <a:spLocks noChangeShapeType="1"/>
          </p:cNvSpPr>
          <p:nvPr/>
        </p:nvSpPr>
        <p:spPr bwMode="auto">
          <a:xfrm flipV="1">
            <a:off x="1825625" y="352429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35" name="Freeform 11"/>
          <p:cNvSpPr>
            <a:spLocks/>
          </p:cNvSpPr>
          <p:nvPr/>
        </p:nvSpPr>
        <p:spPr bwMode="auto">
          <a:xfrm>
            <a:off x="3459166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36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37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38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3039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3040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153041" name="Line 17"/>
          <p:cNvSpPr>
            <a:spLocks noChangeShapeType="1"/>
          </p:cNvSpPr>
          <p:nvPr/>
        </p:nvSpPr>
        <p:spPr bwMode="auto">
          <a:xfrm>
            <a:off x="2044702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42" name="Line 18"/>
          <p:cNvSpPr>
            <a:spLocks noChangeShapeType="1"/>
          </p:cNvSpPr>
          <p:nvPr/>
        </p:nvSpPr>
        <p:spPr bwMode="auto">
          <a:xfrm>
            <a:off x="2044702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43" name="Line 19"/>
          <p:cNvSpPr>
            <a:spLocks noChangeShapeType="1"/>
          </p:cNvSpPr>
          <p:nvPr/>
        </p:nvSpPr>
        <p:spPr bwMode="auto">
          <a:xfrm>
            <a:off x="2044702" y="2633666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44" name="Line 20"/>
          <p:cNvSpPr>
            <a:spLocks noChangeShapeType="1"/>
          </p:cNvSpPr>
          <p:nvPr/>
        </p:nvSpPr>
        <p:spPr bwMode="auto">
          <a:xfrm>
            <a:off x="1984378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45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46" name="Line 22"/>
          <p:cNvSpPr>
            <a:spLocks noChangeShapeType="1"/>
          </p:cNvSpPr>
          <p:nvPr/>
        </p:nvSpPr>
        <p:spPr bwMode="auto">
          <a:xfrm>
            <a:off x="1984375" y="6291266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47" name="Line 23"/>
          <p:cNvSpPr>
            <a:spLocks noChangeShapeType="1"/>
          </p:cNvSpPr>
          <p:nvPr/>
        </p:nvSpPr>
        <p:spPr bwMode="auto">
          <a:xfrm>
            <a:off x="2024063" y="5872166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48" name="Line 24"/>
          <p:cNvSpPr>
            <a:spLocks noChangeShapeType="1"/>
          </p:cNvSpPr>
          <p:nvPr/>
        </p:nvSpPr>
        <p:spPr bwMode="auto">
          <a:xfrm>
            <a:off x="2044704" y="5511803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49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50" name="Line 26"/>
          <p:cNvSpPr>
            <a:spLocks noChangeShapeType="1"/>
          </p:cNvSpPr>
          <p:nvPr/>
        </p:nvSpPr>
        <p:spPr bwMode="auto">
          <a:xfrm>
            <a:off x="2063753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51" name="Line 27"/>
          <p:cNvSpPr>
            <a:spLocks noChangeShapeType="1"/>
          </p:cNvSpPr>
          <p:nvPr/>
        </p:nvSpPr>
        <p:spPr bwMode="auto">
          <a:xfrm>
            <a:off x="2044703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52" name="Line 28"/>
          <p:cNvSpPr>
            <a:spLocks noChangeShapeType="1"/>
          </p:cNvSpPr>
          <p:nvPr/>
        </p:nvSpPr>
        <p:spPr bwMode="auto">
          <a:xfrm>
            <a:off x="2063753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153053" name="Rectangle 29"/>
          <p:cNvSpPr>
            <a:spLocks noChangeArrowheads="1"/>
          </p:cNvSpPr>
          <p:nvPr/>
        </p:nvSpPr>
        <p:spPr bwMode="auto">
          <a:xfrm>
            <a:off x="1903414" y="3465515"/>
            <a:ext cx="289336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153054" name="Rectangle 30"/>
          <p:cNvSpPr>
            <a:spLocks noChangeArrowheads="1"/>
          </p:cNvSpPr>
          <p:nvPr/>
        </p:nvSpPr>
        <p:spPr bwMode="auto">
          <a:xfrm>
            <a:off x="1912939" y="4316415"/>
            <a:ext cx="46763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sa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153055" name="Rectangle 31"/>
          <p:cNvSpPr>
            <a:spLocks noChangeArrowheads="1"/>
          </p:cNvSpPr>
          <p:nvPr/>
        </p:nvSpPr>
        <p:spPr bwMode="auto">
          <a:xfrm>
            <a:off x="1900238" y="4786315"/>
            <a:ext cx="752547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ssIu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153056" name="Rectangle 32"/>
          <p:cNvSpPr>
            <a:spLocks noChangeArrowheads="1"/>
          </p:cNvSpPr>
          <p:nvPr/>
        </p:nvSpPr>
        <p:spPr bwMode="auto">
          <a:xfrm>
            <a:off x="1816104" y="3990976"/>
            <a:ext cx="708025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da</a:t>
            </a:r>
            <a:r>
              <a:rPr lang="en-US" sz="1200">
                <a:latin typeface="Helvetica" charset="0"/>
              </a:rPr>
              <a:t>)</a:t>
            </a:r>
          </a:p>
        </p:txBody>
      </p:sp>
      <p:sp>
        <p:nvSpPr>
          <p:cNvPr id="1153057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153058" name="AutoShape 34"/>
          <p:cNvSpPr>
            <a:spLocks noChangeArrowheads="1"/>
          </p:cNvSpPr>
          <p:nvPr/>
        </p:nvSpPr>
        <p:spPr bwMode="auto">
          <a:xfrm rot="16200000" flipH="1">
            <a:off x="2538413" y="4919665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3059" name="Rectangle 35"/>
          <p:cNvSpPr>
            <a:spLocks noChangeArrowheads="1"/>
          </p:cNvSpPr>
          <p:nvPr/>
        </p:nvSpPr>
        <p:spPr bwMode="auto">
          <a:xfrm>
            <a:off x="1943101" y="5094288"/>
            <a:ext cx="256555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solidFill>
                  <a:schemeClr val="hlink"/>
                </a:solidFill>
                <a:latin typeface="Limon R1" charset="0"/>
              </a:rPr>
              <a:t>r)akSRtTI1</a:t>
            </a:r>
            <a:endParaRPr lang="en-US" sz="28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1153060" name="Rectangle 36"/>
          <p:cNvSpPr>
            <a:spLocks noChangeArrowheads="1"/>
          </p:cNvSpPr>
          <p:nvPr/>
        </p:nvSpPr>
        <p:spPr bwMode="auto">
          <a:xfrm>
            <a:off x="1982789" y="5434016"/>
            <a:ext cx="256555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solidFill>
                  <a:schemeClr val="hlink"/>
                </a:solidFill>
                <a:latin typeface="Limon R1" charset="0"/>
              </a:rPr>
              <a:t>r)akSRtTI2</a:t>
            </a:r>
            <a:r>
              <a:rPr lang="en-US" sz="2800">
                <a:solidFill>
                  <a:schemeClr val="hlink"/>
                </a:solidFill>
                <a:latin typeface="Arial" charset="0"/>
              </a:rPr>
              <a:t> </a:t>
            </a:r>
          </a:p>
        </p:txBody>
      </p:sp>
      <p:sp>
        <p:nvSpPr>
          <p:cNvPr id="1153062" name="Rectangle 38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 b="0">
              <a:latin typeface="Helvetica" charset="0"/>
            </a:endParaRPr>
          </a:p>
        </p:txBody>
      </p:sp>
      <p:sp>
        <p:nvSpPr>
          <p:cNvPr id="1153063" name="Rectangle 39"/>
          <p:cNvSpPr>
            <a:spLocks noChangeArrowheads="1"/>
          </p:cNvSpPr>
          <p:nvPr/>
        </p:nvSpPr>
        <p:spPr bwMode="auto">
          <a:xfrm>
            <a:off x="3241675" y="5081591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 b="0">
              <a:latin typeface="Helvetica" charset="0"/>
            </a:endParaRPr>
          </a:p>
        </p:txBody>
      </p:sp>
      <p:sp>
        <p:nvSpPr>
          <p:cNvPr id="1153064" name="Rectangle 40"/>
          <p:cNvSpPr>
            <a:spLocks noChangeArrowheads="1"/>
          </p:cNvSpPr>
          <p:nvPr/>
        </p:nvSpPr>
        <p:spPr bwMode="auto">
          <a:xfrm>
            <a:off x="4979991" y="1119191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153065" name="Picture 4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91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53066" name="Rectangle 42"/>
          <p:cNvSpPr>
            <a:spLocks noChangeArrowheads="1"/>
          </p:cNvSpPr>
          <p:nvPr/>
        </p:nvSpPr>
        <p:spPr bwMode="auto">
          <a:xfrm>
            <a:off x="4968877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3067" name="Rectangle 43"/>
          <p:cNvSpPr>
            <a:spLocks noChangeArrowheads="1"/>
          </p:cNvSpPr>
          <p:nvPr/>
        </p:nvSpPr>
        <p:spPr bwMode="auto">
          <a:xfrm>
            <a:off x="5011738" y="433392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3068" name="Rectangle 44"/>
          <p:cNvSpPr>
            <a:spLocks noChangeArrowheads="1"/>
          </p:cNvSpPr>
          <p:nvPr/>
        </p:nvSpPr>
        <p:spPr bwMode="auto">
          <a:xfrm>
            <a:off x="2205040" y="3241678"/>
            <a:ext cx="3278391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saMyUEGlTI1</a:t>
            </a:r>
            <a:r>
              <a:rPr lang="en-US" sz="2800">
                <a:latin typeface="Arial" charset="0"/>
              </a:rPr>
              <a:t> </a:t>
            </a:r>
          </a:p>
        </p:txBody>
      </p:sp>
      <p:sp>
        <p:nvSpPr>
          <p:cNvPr id="1153069" name="Rectangle 45"/>
          <p:cNvSpPr>
            <a:spLocks noChangeArrowheads="1"/>
          </p:cNvSpPr>
          <p:nvPr/>
        </p:nvSpPr>
        <p:spPr bwMode="auto">
          <a:xfrm>
            <a:off x="2225675" y="3816353"/>
            <a:ext cx="2394736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saMyUTI2</a:t>
            </a:r>
            <a:r>
              <a:rPr lang="en-US" sz="2800">
                <a:latin typeface="Arial" charset="0"/>
              </a:rPr>
              <a:t> </a:t>
            </a:r>
          </a:p>
        </p:txBody>
      </p:sp>
      <p:sp>
        <p:nvSpPr>
          <p:cNvPr id="1153070" name="Rectangle 46"/>
          <p:cNvSpPr>
            <a:spLocks noChangeArrowheads="1"/>
          </p:cNvSpPr>
          <p:nvPr/>
        </p:nvSpPr>
        <p:spPr bwMode="auto">
          <a:xfrm>
            <a:off x="1180945" y="4541842"/>
            <a:ext cx="2236946" cy="7078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latin typeface="Limon R1" charset="0"/>
              </a:rPr>
              <a:t>BgSaTI2</a:t>
            </a:r>
            <a:r>
              <a:rPr lang="en-US" sz="2800">
                <a:latin typeface="Arial" charset="0"/>
              </a:rPr>
              <a:t> </a:t>
            </a:r>
          </a:p>
        </p:txBody>
      </p:sp>
      <p:sp>
        <p:nvSpPr>
          <p:cNvPr id="1153071" name="Rectangle 47"/>
          <p:cNvSpPr>
            <a:spLocks noChangeArrowheads="1"/>
          </p:cNvSpPr>
          <p:nvPr/>
        </p:nvSpPr>
        <p:spPr bwMode="auto">
          <a:xfrm>
            <a:off x="1144898" y="4052890"/>
            <a:ext cx="2522230" cy="7078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latin typeface="Limon R1" charset="0"/>
              </a:rPr>
              <a:t>BgSavTI1</a:t>
            </a:r>
            <a:r>
              <a:rPr lang="en-US" sz="2800">
                <a:latin typeface="Arial" charset="0"/>
              </a:rPr>
              <a:t> </a:t>
            </a:r>
          </a:p>
        </p:txBody>
      </p:sp>
      <p:sp>
        <p:nvSpPr>
          <p:cNvPr id="1153074" name="Rectangle 50"/>
          <p:cNvSpPr>
            <a:spLocks noChangeArrowheads="1"/>
          </p:cNvSpPr>
          <p:nvPr/>
        </p:nvSpPr>
        <p:spPr bwMode="auto">
          <a:xfrm>
            <a:off x="2452691" y="392113"/>
            <a:ext cx="1735091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y:UesV 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153075" name="Rectangle 51"/>
          <p:cNvSpPr>
            <a:spLocks noChangeArrowheads="1"/>
          </p:cNvSpPr>
          <p:nvPr/>
        </p:nvSpPr>
        <p:spPr bwMode="auto">
          <a:xfrm>
            <a:off x="2179638" y="1778001"/>
            <a:ext cx="3117520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BYkecAhVay</a:t>
            </a:r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1153076" name="Rectangle 52"/>
          <p:cNvSpPr>
            <a:spLocks noChangeArrowheads="1"/>
          </p:cNvSpPr>
          <p:nvPr/>
        </p:nvSpPr>
        <p:spPr bwMode="auto">
          <a:xfrm>
            <a:off x="2403477" y="2192338"/>
            <a:ext cx="156768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nagrs;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153078" name="Rectangle 54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53079" name="Text Box 55"/>
          <p:cNvSpPr txBox="1">
            <a:spLocks noChangeArrowheads="1"/>
          </p:cNvSpPr>
          <p:nvPr/>
        </p:nvSpPr>
        <p:spPr bwMode="auto">
          <a:xfrm>
            <a:off x="9106470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153080" name="Text Box 56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38</a:t>
            </a:r>
          </a:p>
        </p:txBody>
      </p:sp>
      <p:sp>
        <p:nvSpPr>
          <p:cNvPr id="1153081" name="Rectangle 57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53082" name="Text Box 58"/>
          <p:cNvSpPr txBox="1">
            <a:spLocks noChangeArrowheads="1"/>
          </p:cNvSpPr>
          <p:nvPr/>
        </p:nvSpPr>
        <p:spPr bwMode="auto">
          <a:xfrm>
            <a:off x="9667876" y="7254875"/>
            <a:ext cx="34131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/>
              <a:t>1</a:t>
            </a:r>
          </a:p>
        </p:txBody>
      </p:sp>
      <p:sp>
        <p:nvSpPr>
          <p:cNvPr id="1153083" name="Text Box 59"/>
          <p:cNvSpPr txBox="1">
            <a:spLocks noChangeArrowheads="1"/>
          </p:cNvSpPr>
          <p:nvPr/>
        </p:nvSpPr>
        <p:spPr bwMode="auto">
          <a:xfrm rot="16200000">
            <a:off x="-1178719" y="3232946"/>
            <a:ext cx="561498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>
                <a:latin typeface="Limon R1" charset="0"/>
              </a:rPr>
              <a:t>RbvtþisaRsþ </a:t>
            </a:r>
            <a:r>
              <a:rPr lang="en-US">
                <a:latin typeface="Arial Black" charset="0"/>
              </a:rPr>
              <a:t> (12)</a:t>
            </a:r>
          </a:p>
        </p:txBody>
      </p:sp>
      <p:sp>
        <p:nvSpPr>
          <p:cNvPr id="1153085" name="Rectangle 61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1153086" name="Group 62"/>
          <p:cNvGrpSpPr>
            <a:grpSpLocks/>
          </p:cNvGrpSpPr>
          <p:nvPr/>
        </p:nvGrpSpPr>
        <p:grpSpPr bwMode="auto">
          <a:xfrm>
            <a:off x="3148011" y="3821112"/>
            <a:ext cx="796925" cy="946150"/>
            <a:chOff x="1983" y="2407"/>
            <a:chExt cx="502" cy="596"/>
          </a:xfrm>
        </p:grpSpPr>
        <p:sp>
          <p:nvSpPr>
            <p:cNvPr id="1153087" name="Text Box 63"/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4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600" i="1">
                  <a:latin typeface="Limon S1" charset="0"/>
                </a:rPr>
                <a:t>ds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1153088" name="Group 64"/>
            <p:cNvGrpSpPr>
              <a:grpSpLocks/>
            </p:cNvGrpSpPr>
            <p:nvPr/>
          </p:nvGrpSpPr>
          <p:grpSpPr bwMode="auto">
            <a:xfrm>
              <a:off x="1983" y="2449"/>
              <a:ext cx="465" cy="554"/>
              <a:chOff x="267" y="711"/>
              <a:chExt cx="3767" cy="3672"/>
            </a:xfrm>
          </p:grpSpPr>
          <p:grpSp>
            <p:nvGrpSpPr>
              <p:cNvPr id="1153089" name="Group 65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153090" name="Group 66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1153091" name="Freeform 67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3092" name="Freeform 68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153093" name="Picture 69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153094" name="Freeform 70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53095" name="Freeform 71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53096" name="Freeform 72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53097" name="Freeform 73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53098" name="Freeform 74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153109" name="Group 85"/>
          <p:cNvGrpSpPr>
            <a:grpSpLocks/>
          </p:cNvGrpSpPr>
          <p:nvPr/>
        </p:nvGrpSpPr>
        <p:grpSpPr bwMode="auto">
          <a:xfrm>
            <a:off x="4483100" y="2125666"/>
            <a:ext cx="5281613" cy="7866062"/>
            <a:chOff x="2824" y="1339"/>
            <a:chExt cx="3327" cy="4955"/>
          </a:xfrm>
        </p:grpSpPr>
        <p:pic>
          <p:nvPicPr>
            <p:cNvPr id="1153110" name="Picture 86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6732"/>
            <a:stretch>
              <a:fillRect/>
            </a:stretch>
          </p:blipFill>
          <p:spPr bwMode="auto">
            <a:xfrm>
              <a:off x="2824" y="1355"/>
              <a:ext cx="3327" cy="2987"/>
            </a:xfrm>
            <a:prstGeom prst="rect">
              <a:avLst/>
            </a:prstGeom>
            <a:noFill/>
            <a:ln w="152400">
              <a:solidFill>
                <a:schemeClr val="hlink"/>
              </a:solidFill>
              <a:miter lim="800000"/>
              <a:headEnd/>
              <a:tailEnd/>
            </a:ln>
            <a:effectLst>
              <a:outerShdw blurRad="63500" dist="125724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</p:pic>
        <p:sp>
          <p:nvSpPr>
            <p:cNvPr id="1153111" name="Rectangle 87"/>
            <p:cNvSpPr>
              <a:spLocks noChangeArrowheads="1"/>
            </p:cNvSpPr>
            <p:nvPr/>
          </p:nvSpPr>
          <p:spPr bwMode="auto">
            <a:xfrm>
              <a:off x="2828" y="1339"/>
              <a:ext cx="3320" cy="3003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3112" name="Text Box 88"/>
            <p:cNvSpPr txBox="1">
              <a:spLocks noChangeArrowheads="1"/>
            </p:cNvSpPr>
            <p:nvPr/>
          </p:nvSpPr>
          <p:spPr bwMode="auto">
            <a:xfrm>
              <a:off x="2966" y="1452"/>
              <a:ext cx="3049" cy="4842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1822CD">
                          <a:gamma/>
                          <a:shade val="0"/>
                          <a:invGamma/>
                        </a:srgbClr>
                      </a:gs>
                      <a:gs pos="50000">
                        <a:srgbClr val="1822CD"/>
                      </a:gs>
                      <a:gs pos="100000">
                        <a:srgbClr val="1822CD">
                          <a:gamma/>
                          <a:shade val="0"/>
                          <a:invGamma/>
                        </a:srgbClr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5715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6000" i="1">
                  <a:solidFill>
                    <a:schemeClr val="hlink"/>
                  </a:solidFill>
                  <a:latin typeface="Limon R1" charset="0"/>
                </a:rPr>
                <a:t>karEbgEcknKrd¾</a:t>
              </a:r>
            </a:p>
            <a:p>
              <a:pPr algn="ctr">
                <a:lnSpc>
                  <a:spcPct val="3000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hlink"/>
                  </a:solidFill>
                  <a:latin typeface="Limon R1" charset="0"/>
                </a:rPr>
                <a:t>FMmhima³</a:t>
              </a:r>
              <a:r>
                <a:rPr lang="en-US" sz="4000">
                  <a:solidFill>
                    <a:srgbClr val="FFEA18"/>
                  </a:solidFill>
                  <a:latin typeface="Helvetica" charset="0"/>
                </a:rPr>
                <a:t>   </a:t>
              </a:r>
              <a:r>
                <a:rPr lang="en-US" sz="6000">
                  <a:solidFill>
                    <a:srgbClr val="FFEA18"/>
                  </a:solidFill>
                  <a:latin typeface="Limon R1" charset="0"/>
                </a:rPr>
                <a:t>nKr </a:t>
              </a:r>
            </a:p>
            <a:p>
              <a:pPr algn="ctr">
                <a:lnSpc>
                  <a:spcPct val="30000"/>
                </a:lnSpc>
                <a:spcBef>
                  <a:spcPct val="50000"/>
                </a:spcBef>
              </a:pPr>
              <a:r>
                <a:rPr lang="en-US" sz="6000" u="sng">
                  <a:solidFill>
                    <a:srgbClr val="66FFFF"/>
                  </a:solidFill>
                  <a:latin typeface="Limon R1" charset="0"/>
                </a:rPr>
                <a:t>EdlrYbrYmKñaEt</a:t>
              </a:r>
            </a:p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en-US" sz="6000">
                  <a:solidFill>
                    <a:srgbClr val="FFEA18"/>
                  </a:solidFill>
                  <a:latin typeface="Limon R1" charset="0"/>
                </a:rPr>
                <a:t>mYy </a:t>
              </a:r>
              <a:r>
                <a:rPr lang="en-US" sz="6000" u="sng">
                  <a:solidFill>
                    <a:srgbClr val="66FFFF"/>
                  </a:solidFill>
                  <a:latin typeface="Limon R1" charset="0"/>
                </a:rPr>
                <a:t>køayeTACa</a:t>
              </a:r>
            </a:p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en-US" sz="6000">
                  <a:solidFill>
                    <a:srgbClr val="FFEA18"/>
                  </a:solidFill>
                  <a:latin typeface="Limon R1" charset="0"/>
                </a:rPr>
                <a:t>nKrBIr epSgKña</a:t>
              </a:r>
              <a:r>
                <a:rPr lang="en-US" sz="4000">
                  <a:solidFill>
                    <a:srgbClr val="FFEA18"/>
                  </a:solidFill>
                  <a:latin typeface="Helvetica" charset="0"/>
                </a:rPr>
                <a:t> !</a:t>
              </a:r>
            </a:p>
          </p:txBody>
        </p:sp>
      </p:grpSp>
      <p:sp>
        <p:nvSpPr>
          <p:cNvPr id="1153113" name="AutoShape 89"/>
          <p:cNvSpPr>
            <a:spLocks noChangeArrowheads="1"/>
          </p:cNvSpPr>
          <p:nvPr/>
        </p:nvSpPr>
        <p:spPr bwMode="auto">
          <a:xfrm>
            <a:off x="1241426" y="3119439"/>
            <a:ext cx="2879725" cy="289242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53114" name="AutoShape 90"/>
          <p:cNvSpPr>
            <a:spLocks noChangeArrowheads="1"/>
          </p:cNvSpPr>
          <p:nvPr/>
        </p:nvSpPr>
        <p:spPr bwMode="auto">
          <a:xfrm>
            <a:off x="515941" y="3584575"/>
            <a:ext cx="4778375" cy="1550988"/>
          </a:xfrm>
          <a:prstGeom prst="lightningBolt">
            <a:avLst/>
          </a:prstGeom>
          <a:gradFill rotWithShape="0">
            <a:gsLst>
              <a:gs pos="0">
                <a:srgbClr val="FAFD00"/>
              </a:gs>
              <a:gs pos="50000">
                <a:srgbClr val="FAFD00">
                  <a:gamma/>
                  <a:shade val="27059"/>
                  <a:invGamma/>
                </a:srgbClr>
              </a:gs>
              <a:gs pos="100000">
                <a:srgbClr val="FAFD00"/>
              </a:gs>
            </a:gsLst>
            <a:lin ang="5400000" scaled="1"/>
          </a:gra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153115" name="Group 91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153116" name="Picture 92" descr="BACKGR~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53117" name="WordArt 93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3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53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53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53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53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3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53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53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3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53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53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3113" grpId="0" animBg="1"/>
      <p:bldP spid="1153114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786" name="Line 2"/>
          <p:cNvSpPr>
            <a:spLocks noChangeShapeType="1"/>
          </p:cNvSpPr>
          <p:nvPr/>
        </p:nvSpPr>
        <p:spPr bwMode="auto">
          <a:xfrm flipV="1">
            <a:off x="4038603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787" name="Line 3"/>
          <p:cNvSpPr>
            <a:spLocks noChangeShapeType="1"/>
          </p:cNvSpPr>
          <p:nvPr/>
        </p:nvSpPr>
        <p:spPr bwMode="auto">
          <a:xfrm>
            <a:off x="3232153" y="4732341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788" name="Line 4"/>
          <p:cNvSpPr>
            <a:spLocks noChangeShapeType="1"/>
          </p:cNvSpPr>
          <p:nvPr/>
        </p:nvSpPr>
        <p:spPr bwMode="auto">
          <a:xfrm flipV="1">
            <a:off x="1454150" y="7329491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789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790" name="Line 6"/>
          <p:cNvSpPr>
            <a:spLocks noChangeShapeType="1"/>
          </p:cNvSpPr>
          <p:nvPr/>
        </p:nvSpPr>
        <p:spPr bwMode="auto">
          <a:xfrm>
            <a:off x="1409703" y="360366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791" name="Line 7"/>
          <p:cNvSpPr>
            <a:spLocks noChangeShapeType="1"/>
          </p:cNvSpPr>
          <p:nvPr/>
        </p:nvSpPr>
        <p:spPr bwMode="auto">
          <a:xfrm flipH="1" flipV="1">
            <a:off x="3948116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792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793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794" name="Line 10"/>
          <p:cNvSpPr>
            <a:spLocks noChangeShapeType="1"/>
          </p:cNvSpPr>
          <p:nvPr/>
        </p:nvSpPr>
        <p:spPr bwMode="auto">
          <a:xfrm flipV="1">
            <a:off x="1825625" y="352429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795" name="Freeform 11"/>
          <p:cNvSpPr>
            <a:spLocks/>
          </p:cNvSpPr>
          <p:nvPr/>
        </p:nvSpPr>
        <p:spPr bwMode="auto">
          <a:xfrm>
            <a:off x="3459166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796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797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798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86799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86800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886801" name="Line 17"/>
          <p:cNvSpPr>
            <a:spLocks noChangeShapeType="1"/>
          </p:cNvSpPr>
          <p:nvPr/>
        </p:nvSpPr>
        <p:spPr bwMode="auto">
          <a:xfrm>
            <a:off x="2044702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802" name="Line 18"/>
          <p:cNvSpPr>
            <a:spLocks noChangeShapeType="1"/>
          </p:cNvSpPr>
          <p:nvPr/>
        </p:nvSpPr>
        <p:spPr bwMode="auto">
          <a:xfrm>
            <a:off x="2044702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803" name="Line 19"/>
          <p:cNvSpPr>
            <a:spLocks noChangeShapeType="1"/>
          </p:cNvSpPr>
          <p:nvPr/>
        </p:nvSpPr>
        <p:spPr bwMode="auto">
          <a:xfrm>
            <a:off x="2044702" y="2633666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804" name="Line 20"/>
          <p:cNvSpPr>
            <a:spLocks noChangeShapeType="1"/>
          </p:cNvSpPr>
          <p:nvPr/>
        </p:nvSpPr>
        <p:spPr bwMode="auto">
          <a:xfrm>
            <a:off x="1984378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805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806" name="Line 22"/>
          <p:cNvSpPr>
            <a:spLocks noChangeShapeType="1"/>
          </p:cNvSpPr>
          <p:nvPr/>
        </p:nvSpPr>
        <p:spPr bwMode="auto">
          <a:xfrm>
            <a:off x="1984375" y="6291266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807" name="Line 23"/>
          <p:cNvSpPr>
            <a:spLocks noChangeShapeType="1"/>
          </p:cNvSpPr>
          <p:nvPr/>
        </p:nvSpPr>
        <p:spPr bwMode="auto">
          <a:xfrm>
            <a:off x="2024063" y="5872166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808" name="Line 24"/>
          <p:cNvSpPr>
            <a:spLocks noChangeShapeType="1"/>
          </p:cNvSpPr>
          <p:nvPr/>
        </p:nvSpPr>
        <p:spPr bwMode="auto">
          <a:xfrm>
            <a:off x="2044704" y="5511803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809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810" name="Line 26"/>
          <p:cNvSpPr>
            <a:spLocks noChangeShapeType="1"/>
          </p:cNvSpPr>
          <p:nvPr/>
        </p:nvSpPr>
        <p:spPr bwMode="auto">
          <a:xfrm>
            <a:off x="2063753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811" name="Line 27"/>
          <p:cNvSpPr>
            <a:spLocks noChangeShapeType="1"/>
          </p:cNvSpPr>
          <p:nvPr/>
        </p:nvSpPr>
        <p:spPr bwMode="auto">
          <a:xfrm>
            <a:off x="2044703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812" name="Line 28"/>
          <p:cNvSpPr>
            <a:spLocks noChangeShapeType="1"/>
          </p:cNvSpPr>
          <p:nvPr/>
        </p:nvSpPr>
        <p:spPr bwMode="auto">
          <a:xfrm>
            <a:off x="2063753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6813" name="Rectangle 29"/>
          <p:cNvSpPr>
            <a:spLocks noChangeArrowheads="1"/>
          </p:cNvSpPr>
          <p:nvPr/>
        </p:nvSpPr>
        <p:spPr bwMode="auto">
          <a:xfrm>
            <a:off x="1903414" y="3465515"/>
            <a:ext cx="289336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86814" name="Rectangle 30"/>
          <p:cNvSpPr>
            <a:spLocks noChangeArrowheads="1"/>
          </p:cNvSpPr>
          <p:nvPr/>
        </p:nvSpPr>
        <p:spPr bwMode="auto">
          <a:xfrm>
            <a:off x="1912939" y="4316415"/>
            <a:ext cx="46763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sa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86815" name="Rectangle 31"/>
          <p:cNvSpPr>
            <a:spLocks noChangeArrowheads="1"/>
          </p:cNvSpPr>
          <p:nvPr/>
        </p:nvSpPr>
        <p:spPr bwMode="auto">
          <a:xfrm>
            <a:off x="1900238" y="4786315"/>
            <a:ext cx="752547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ssIu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86816" name="Rectangle 32"/>
          <p:cNvSpPr>
            <a:spLocks noChangeArrowheads="1"/>
          </p:cNvSpPr>
          <p:nvPr/>
        </p:nvSpPr>
        <p:spPr bwMode="auto">
          <a:xfrm>
            <a:off x="1816104" y="3990976"/>
            <a:ext cx="708025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da</a:t>
            </a:r>
            <a:r>
              <a:rPr lang="en-US" sz="1200">
                <a:latin typeface="Helvetica" charset="0"/>
              </a:rPr>
              <a:t>)</a:t>
            </a:r>
          </a:p>
        </p:txBody>
      </p:sp>
      <p:sp>
        <p:nvSpPr>
          <p:cNvPr id="886817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886818" name="AutoShape 34"/>
          <p:cNvSpPr>
            <a:spLocks noChangeArrowheads="1"/>
          </p:cNvSpPr>
          <p:nvPr/>
        </p:nvSpPr>
        <p:spPr bwMode="auto">
          <a:xfrm rot="16200000" flipH="1">
            <a:off x="2538413" y="4919665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86825" name="Rectangle 41"/>
          <p:cNvSpPr>
            <a:spLocks noChangeArrowheads="1"/>
          </p:cNvSpPr>
          <p:nvPr/>
        </p:nvSpPr>
        <p:spPr bwMode="auto">
          <a:xfrm>
            <a:off x="1943101" y="5094288"/>
            <a:ext cx="256555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r)akSRtTI1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86826" name="Rectangle 42"/>
          <p:cNvSpPr>
            <a:spLocks noChangeArrowheads="1"/>
          </p:cNvSpPr>
          <p:nvPr/>
        </p:nvSpPr>
        <p:spPr bwMode="auto">
          <a:xfrm>
            <a:off x="1982789" y="5434016"/>
            <a:ext cx="256555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r)akSRtTI2</a:t>
            </a:r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886827" name="Rectangle 43"/>
          <p:cNvSpPr>
            <a:spLocks noChangeArrowheads="1"/>
          </p:cNvSpPr>
          <p:nvPr/>
        </p:nvSpPr>
        <p:spPr bwMode="auto">
          <a:xfrm>
            <a:off x="2339976" y="5856288"/>
            <a:ext cx="1682151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solidFill>
                  <a:schemeClr val="hlink"/>
                </a:solidFill>
                <a:latin typeface="Limon R1" charset="0"/>
              </a:rPr>
              <a:t>EGsra:</a:t>
            </a:r>
            <a:endParaRPr lang="en-US" sz="28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886845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 b="0">
              <a:latin typeface="Helvetica" charset="0"/>
            </a:endParaRPr>
          </a:p>
        </p:txBody>
      </p:sp>
      <p:sp>
        <p:nvSpPr>
          <p:cNvPr id="886846" name="Rectangle 62"/>
          <p:cNvSpPr>
            <a:spLocks noChangeArrowheads="1"/>
          </p:cNvSpPr>
          <p:nvPr/>
        </p:nvSpPr>
        <p:spPr bwMode="auto">
          <a:xfrm>
            <a:off x="3241675" y="5081591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 b="0">
              <a:latin typeface="Helvetica" charset="0"/>
            </a:endParaRPr>
          </a:p>
        </p:txBody>
      </p:sp>
      <p:sp>
        <p:nvSpPr>
          <p:cNvPr id="886847" name="Rectangle 63"/>
          <p:cNvSpPr>
            <a:spLocks noChangeArrowheads="1"/>
          </p:cNvSpPr>
          <p:nvPr/>
        </p:nvSpPr>
        <p:spPr bwMode="auto">
          <a:xfrm>
            <a:off x="4979991" y="1119191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886848" name="Picture 6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91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86849" name="Rectangle 65"/>
          <p:cNvSpPr>
            <a:spLocks noChangeArrowheads="1"/>
          </p:cNvSpPr>
          <p:nvPr/>
        </p:nvSpPr>
        <p:spPr bwMode="auto">
          <a:xfrm>
            <a:off x="4968877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86850" name="Rectangle 66"/>
          <p:cNvSpPr>
            <a:spLocks noChangeArrowheads="1"/>
          </p:cNvSpPr>
          <p:nvPr/>
        </p:nvSpPr>
        <p:spPr bwMode="auto">
          <a:xfrm>
            <a:off x="5011738" y="433392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86852" name="Rectangle 68"/>
          <p:cNvSpPr>
            <a:spLocks noChangeArrowheads="1"/>
          </p:cNvSpPr>
          <p:nvPr/>
        </p:nvSpPr>
        <p:spPr bwMode="auto">
          <a:xfrm>
            <a:off x="2205040" y="3241678"/>
            <a:ext cx="3278391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saMyUEGlTI1</a:t>
            </a:r>
            <a:r>
              <a:rPr lang="en-US" sz="2800">
                <a:latin typeface="Arial" charset="0"/>
              </a:rPr>
              <a:t> </a:t>
            </a:r>
          </a:p>
        </p:txBody>
      </p:sp>
      <p:sp>
        <p:nvSpPr>
          <p:cNvPr id="886853" name="Rectangle 69"/>
          <p:cNvSpPr>
            <a:spLocks noChangeArrowheads="1"/>
          </p:cNvSpPr>
          <p:nvPr/>
        </p:nvSpPr>
        <p:spPr bwMode="auto">
          <a:xfrm>
            <a:off x="2225675" y="3816353"/>
            <a:ext cx="2394736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saMyUTI2</a:t>
            </a:r>
            <a:r>
              <a:rPr lang="en-US" sz="2800">
                <a:latin typeface="Arial" charset="0"/>
              </a:rPr>
              <a:t> </a:t>
            </a:r>
          </a:p>
        </p:txBody>
      </p:sp>
      <p:sp>
        <p:nvSpPr>
          <p:cNvPr id="886854" name="Rectangle 70"/>
          <p:cNvSpPr>
            <a:spLocks noChangeArrowheads="1"/>
          </p:cNvSpPr>
          <p:nvPr/>
        </p:nvSpPr>
        <p:spPr bwMode="auto">
          <a:xfrm>
            <a:off x="1180945" y="4541842"/>
            <a:ext cx="2236946" cy="7078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latin typeface="Limon R1" charset="0"/>
              </a:rPr>
              <a:t>BgSaTI2</a:t>
            </a:r>
            <a:r>
              <a:rPr lang="en-US" sz="2800">
                <a:latin typeface="Arial" charset="0"/>
              </a:rPr>
              <a:t> </a:t>
            </a:r>
          </a:p>
        </p:txBody>
      </p:sp>
      <p:sp>
        <p:nvSpPr>
          <p:cNvPr id="886855" name="Rectangle 71"/>
          <p:cNvSpPr>
            <a:spLocks noChangeArrowheads="1"/>
          </p:cNvSpPr>
          <p:nvPr/>
        </p:nvSpPr>
        <p:spPr bwMode="auto">
          <a:xfrm>
            <a:off x="1144898" y="4052890"/>
            <a:ext cx="2522230" cy="7078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latin typeface="Limon R1" charset="0"/>
              </a:rPr>
              <a:t>BgSavTI1</a:t>
            </a:r>
            <a:r>
              <a:rPr lang="en-US" sz="2800">
                <a:latin typeface="Arial" charset="0"/>
              </a:rPr>
              <a:t> </a:t>
            </a:r>
          </a:p>
        </p:txBody>
      </p:sp>
      <p:sp>
        <p:nvSpPr>
          <p:cNvPr id="886856" name="Oval 72"/>
          <p:cNvSpPr>
            <a:spLocks noChangeArrowheads="1"/>
          </p:cNvSpPr>
          <p:nvPr/>
        </p:nvSpPr>
        <p:spPr bwMode="auto">
          <a:xfrm>
            <a:off x="3225800" y="4443413"/>
            <a:ext cx="1473200" cy="2747962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86857" name="Oval 73"/>
          <p:cNvSpPr>
            <a:spLocks noChangeArrowheads="1"/>
          </p:cNvSpPr>
          <p:nvPr/>
        </p:nvSpPr>
        <p:spPr bwMode="auto">
          <a:xfrm>
            <a:off x="1681166" y="5842000"/>
            <a:ext cx="2166937" cy="57467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86858" name="Rectangle 74"/>
          <p:cNvSpPr>
            <a:spLocks noChangeArrowheads="1"/>
          </p:cNvSpPr>
          <p:nvPr/>
        </p:nvSpPr>
        <p:spPr bwMode="auto">
          <a:xfrm>
            <a:off x="2452691" y="392113"/>
            <a:ext cx="1735091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y:UesV 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86859" name="Rectangle 75"/>
          <p:cNvSpPr>
            <a:spLocks noChangeArrowheads="1"/>
          </p:cNvSpPr>
          <p:nvPr/>
        </p:nvSpPr>
        <p:spPr bwMode="auto">
          <a:xfrm>
            <a:off x="2179638" y="1778001"/>
            <a:ext cx="3117520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BYkecAhVay</a:t>
            </a:r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886860" name="Rectangle 76"/>
          <p:cNvSpPr>
            <a:spLocks noChangeArrowheads="1"/>
          </p:cNvSpPr>
          <p:nvPr/>
        </p:nvSpPr>
        <p:spPr bwMode="auto">
          <a:xfrm>
            <a:off x="2403477" y="2192338"/>
            <a:ext cx="156768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nagrs;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86875" name="Rectangle 91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86879" name="Text Box 95"/>
          <p:cNvSpPr txBox="1">
            <a:spLocks noChangeArrowheads="1"/>
          </p:cNvSpPr>
          <p:nvPr/>
        </p:nvSpPr>
        <p:spPr bwMode="auto">
          <a:xfrm>
            <a:off x="9106470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886880" name="Text Box 96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38</a:t>
            </a:r>
          </a:p>
        </p:txBody>
      </p:sp>
      <p:sp>
        <p:nvSpPr>
          <p:cNvPr id="886881" name="Rectangle 97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86882" name="Text Box 98"/>
          <p:cNvSpPr txBox="1">
            <a:spLocks noChangeArrowheads="1"/>
          </p:cNvSpPr>
          <p:nvPr/>
        </p:nvSpPr>
        <p:spPr bwMode="auto">
          <a:xfrm>
            <a:off x="9667876" y="7254875"/>
            <a:ext cx="34131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/>
              <a:t>1</a:t>
            </a:r>
          </a:p>
        </p:txBody>
      </p:sp>
      <p:sp>
        <p:nvSpPr>
          <p:cNvPr id="886884" name="Text Box 100"/>
          <p:cNvSpPr txBox="1">
            <a:spLocks noChangeArrowheads="1"/>
          </p:cNvSpPr>
          <p:nvPr/>
        </p:nvSpPr>
        <p:spPr bwMode="auto">
          <a:xfrm rot="16200000">
            <a:off x="-1178719" y="3232946"/>
            <a:ext cx="561498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>
                <a:latin typeface="Limon R1" charset="0"/>
              </a:rPr>
              <a:t>RbvtþisaRsþ </a:t>
            </a:r>
            <a:r>
              <a:rPr lang="en-US">
                <a:latin typeface="Arial Black" charset="0"/>
              </a:rPr>
              <a:t> (12)</a:t>
            </a:r>
          </a:p>
        </p:txBody>
      </p:sp>
      <p:sp>
        <p:nvSpPr>
          <p:cNvPr id="886886" name="AutoShape 102"/>
          <p:cNvSpPr>
            <a:spLocks noChangeArrowheads="1"/>
          </p:cNvSpPr>
          <p:nvPr/>
        </p:nvSpPr>
        <p:spPr bwMode="auto">
          <a:xfrm>
            <a:off x="5340353" y="6034092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86888" name="Rectangle 104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886889" name="Group 105"/>
          <p:cNvGrpSpPr>
            <a:grpSpLocks/>
          </p:cNvGrpSpPr>
          <p:nvPr/>
        </p:nvGrpSpPr>
        <p:grpSpPr bwMode="auto">
          <a:xfrm>
            <a:off x="3148011" y="3821112"/>
            <a:ext cx="796925" cy="946150"/>
            <a:chOff x="1983" y="2407"/>
            <a:chExt cx="502" cy="596"/>
          </a:xfrm>
        </p:grpSpPr>
        <p:sp>
          <p:nvSpPr>
            <p:cNvPr id="886890" name="Text Box 106"/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4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600" i="1">
                  <a:latin typeface="Limon S1" charset="0"/>
                </a:rPr>
                <a:t>ds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886891" name="Group 107"/>
            <p:cNvGrpSpPr>
              <a:grpSpLocks/>
            </p:cNvGrpSpPr>
            <p:nvPr/>
          </p:nvGrpSpPr>
          <p:grpSpPr bwMode="auto">
            <a:xfrm>
              <a:off x="1983" y="2449"/>
              <a:ext cx="465" cy="554"/>
              <a:chOff x="267" y="711"/>
              <a:chExt cx="3767" cy="3672"/>
            </a:xfrm>
          </p:grpSpPr>
          <p:grpSp>
            <p:nvGrpSpPr>
              <p:cNvPr id="886892" name="Group 108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886893" name="Group 109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886894" name="Freeform 110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6895" name="Freeform 111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886896" name="Picture 112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86897" name="Freeform 113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6898" name="Freeform 114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6899" name="Freeform 115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6900" name="Freeform 116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6901" name="Freeform 117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886902" name="Rectangle 118"/>
          <p:cNvSpPr>
            <a:spLocks noChangeArrowheads="1"/>
          </p:cNvSpPr>
          <p:nvPr/>
        </p:nvSpPr>
        <p:spPr bwMode="auto">
          <a:xfrm>
            <a:off x="5170488" y="2351088"/>
            <a:ext cx="4349750" cy="180629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esovePA </a:t>
            </a:r>
          </a:p>
        </p:txBody>
      </p:sp>
      <p:sp>
        <p:nvSpPr>
          <p:cNvPr id="886903" name="Text Box 119"/>
          <p:cNvSpPr txBox="1">
            <a:spLocks noChangeArrowheads="1"/>
          </p:cNvSpPr>
          <p:nvPr/>
        </p:nvSpPr>
        <p:spPr bwMode="auto">
          <a:xfrm>
            <a:off x="5194300" y="4533901"/>
            <a:ext cx="4330700" cy="1373181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6000">
                <a:solidFill>
                  <a:srgbClr val="FFEA18"/>
                </a:solidFill>
                <a:latin typeface="Limon R1" charset="0"/>
              </a:rPr>
              <a:t>RbvtþisaRsþ</a:t>
            </a:r>
            <a:r>
              <a:rPr lang="ja-JP" altLang="en-US" sz="4300">
                <a:solidFill>
                  <a:srgbClr val="FFEA18"/>
                </a:solidFill>
                <a:latin typeface="Arial"/>
              </a:rPr>
              <a:t>”</a:t>
            </a:r>
            <a:endParaRPr lang="en-US" sz="430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86904" name="Text Box 120"/>
          <p:cNvSpPr txBox="1">
            <a:spLocks noChangeArrowheads="1"/>
          </p:cNvSpPr>
          <p:nvPr/>
        </p:nvSpPr>
        <p:spPr bwMode="auto">
          <a:xfrm>
            <a:off x="5586416" y="3654424"/>
            <a:ext cx="3621087" cy="26053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solidFill>
                  <a:srgbClr val="FFEA18"/>
                </a:solidFill>
                <a:latin typeface="Limon S1" charset="0"/>
              </a:rPr>
              <a:t>12 esovePAén</a:t>
            </a:r>
          </a:p>
        </p:txBody>
      </p:sp>
      <p:sp>
        <p:nvSpPr>
          <p:cNvPr id="886905" name="Text Box 121"/>
          <p:cNvSpPr txBox="1">
            <a:spLocks noChangeArrowheads="1"/>
          </p:cNvSpPr>
          <p:nvPr/>
        </p:nvSpPr>
        <p:spPr bwMode="auto">
          <a:xfrm>
            <a:off x="5357813" y="609917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550 dl; 450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grpSp>
        <p:nvGrpSpPr>
          <p:cNvPr id="886908" name="Group 124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886909" name="Picture 125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86910" name="WordArt 126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868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868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86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868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868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86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6827" grpId="0" autoUpdateAnimBg="0"/>
      <p:bldP spid="886856" grpId="0" animBg="1"/>
      <p:bldP spid="886857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834" name="Line 2"/>
          <p:cNvSpPr>
            <a:spLocks noChangeShapeType="1"/>
          </p:cNvSpPr>
          <p:nvPr/>
        </p:nvSpPr>
        <p:spPr bwMode="auto">
          <a:xfrm flipV="1">
            <a:off x="4038603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35" name="Line 3"/>
          <p:cNvSpPr>
            <a:spLocks noChangeShapeType="1"/>
          </p:cNvSpPr>
          <p:nvPr/>
        </p:nvSpPr>
        <p:spPr bwMode="auto">
          <a:xfrm>
            <a:off x="3232153" y="4732341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36" name="Line 4"/>
          <p:cNvSpPr>
            <a:spLocks noChangeShapeType="1"/>
          </p:cNvSpPr>
          <p:nvPr/>
        </p:nvSpPr>
        <p:spPr bwMode="auto">
          <a:xfrm flipV="1">
            <a:off x="1454150" y="7329491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37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38" name="Line 6"/>
          <p:cNvSpPr>
            <a:spLocks noChangeShapeType="1"/>
          </p:cNvSpPr>
          <p:nvPr/>
        </p:nvSpPr>
        <p:spPr bwMode="auto">
          <a:xfrm>
            <a:off x="1409703" y="360366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39" name="Line 7"/>
          <p:cNvSpPr>
            <a:spLocks noChangeShapeType="1"/>
          </p:cNvSpPr>
          <p:nvPr/>
        </p:nvSpPr>
        <p:spPr bwMode="auto">
          <a:xfrm flipH="1" flipV="1">
            <a:off x="3948116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40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41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42" name="Line 10"/>
          <p:cNvSpPr>
            <a:spLocks noChangeShapeType="1"/>
          </p:cNvSpPr>
          <p:nvPr/>
        </p:nvSpPr>
        <p:spPr bwMode="auto">
          <a:xfrm flipV="1">
            <a:off x="1825625" y="352429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43" name="Freeform 11"/>
          <p:cNvSpPr>
            <a:spLocks/>
          </p:cNvSpPr>
          <p:nvPr/>
        </p:nvSpPr>
        <p:spPr bwMode="auto">
          <a:xfrm>
            <a:off x="3459166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44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45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46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88847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88848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888849" name="Line 17"/>
          <p:cNvSpPr>
            <a:spLocks noChangeShapeType="1"/>
          </p:cNvSpPr>
          <p:nvPr/>
        </p:nvSpPr>
        <p:spPr bwMode="auto">
          <a:xfrm>
            <a:off x="2044702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50" name="Line 18"/>
          <p:cNvSpPr>
            <a:spLocks noChangeShapeType="1"/>
          </p:cNvSpPr>
          <p:nvPr/>
        </p:nvSpPr>
        <p:spPr bwMode="auto">
          <a:xfrm>
            <a:off x="2044702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51" name="Line 19"/>
          <p:cNvSpPr>
            <a:spLocks noChangeShapeType="1"/>
          </p:cNvSpPr>
          <p:nvPr/>
        </p:nvSpPr>
        <p:spPr bwMode="auto">
          <a:xfrm>
            <a:off x="2044702" y="2633666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52" name="Line 20"/>
          <p:cNvSpPr>
            <a:spLocks noChangeShapeType="1"/>
          </p:cNvSpPr>
          <p:nvPr/>
        </p:nvSpPr>
        <p:spPr bwMode="auto">
          <a:xfrm>
            <a:off x="1984378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53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54" name="Line 22"/>
          <p:cNvSpPr>
            <a:spLocks noChangeShapeType="1"/>
          </p:cNvSpPr>
          <p:nvPr/>
        </p:nvSpPr>
        <p:spPr bwMode="auto">
          <a:xfrm>
            <a:off x="1984375" y="6291266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55" name="Line 23"/>
          <p:cNvSpPr>
            <a:spLocks noChangeShapeType="1"/>
          </p:cNvSpPr>
          <p:nvPr/>
        </p:nvSpPr>
        <p:spPr bwMode="auto">
          <a:xfrm>
            <a:off x="2024063" y="5872166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56" name="Line 24"/>
          <p:cNvSpPr>
            <a:spLocks noChangeShapeType="1"/>
          </p:cNvSpPr>
          <p:nvPr/>
        </p:nvSpPr>
        <p:spPr bwMode="auto">
          <a:xfrm>
            <a:off x="2044704" y="5511803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57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58" name="Line 26"/>
          <p:cNvSpPr>
            <a:spLocks noChangeShapeType="1"/>
          </p:cNvSpPr>
          <p:nvPr/>
        </p:nvSpPr>
        <p:spPr bwMode="auto">
          <a:xfrm>
            <a:off x="2063753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59" name="Line 27"/>
          <p:cNvSpPr>
            <a:spLocks noChangeShapeType="1"/>
          </p:cNvSpPr>
          <p:nvPr/>
        </p:nvSpPr>
        <p:spPr bwMode="auto">
          <a:xfrm>
            <a:off x="2044703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60" name="Line 28"/>
          <p:cNvSpPr>
            <a:spLocks noChangeShapeType="1"/>
          </p:cNvSpPr>
          <p:nvPr/>
        </p:nvSpPr>
        <p:spPr bwMode="auto">
          <a:xfrm>
            <a:off x="2063753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88861" name="Rectangle 29"/>
          <p:cNvSpPr>
            <a:spLocks noChangeArrowheads="1"/>
          </p:cNvSpPr>
          <p:nvPr/>
        </p:nvSpPr>
        <p:spPr bwMode="auto">
          <a:xfrm>
            <a:off x="1903414" y="3465515"/>
            <a:ext cx="289336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88862" name="Rectangle 30"/>
          <p:cNvSpPr>
            <a:spLocks noChangeArrowheads="1"/>
          </p:cNvSpPr>
          <p:nvPr/>
        </p:nvSpPr>
        <p:spPr bwMode="auto">
          <a:xfrm>
            <a:off x="1912939" y="4316415"/>
            <a:ext cx="46763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sa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88863" name="Rectangle 31"/>
          <p:cNvSpPr>
            <a:spLocks noChangeArrowheads="1"/>
          </p:cNvSpPr>
          <p:nvPr/>
        </p:nvSpPr>
        <p:spPr bwMode="auto">
          <a:xfrm>
            <a:off x="1900238" y="4786315"/>
            <a:ext cx="752547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R5" charset="0"/>
              </a:rPr>
              <a:t>ssIu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88864" name="Rectangle 32"/>
          <p:cNvSpPr>
            <a:spLocks noChangeArrowheads="1"/>
          </p:cNvSpPr>
          <p:nvPr/>
        </p:nvSpPr>
        <p:spPr bwMode="auto">
          <a:xfrm>
            <a:off x="1816104" y="3990976"/>
            <a:ext cx="708025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da</a:t>
            </a:r>
            <a:r>
              <a:rPr lang="en-US" sz="1200">
                <a:latin typeface="Helvetica" charset="0"/>
              </a:rPr>
              <a:t>)</a:t>
            </a:r>
          </a:p>
        </p:txBody>
      </p:sp>
      <p:sp>
        <p:nvSpPr>
          <p:cNvPr id="888865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888866" name="AutoShape 34"/>
          <p:cNvSpPr>
            <a:spLocks noChangeArrowheads="1"/>
          </p:cNvSpPr>
          <p:nvPr/>
        </p:nvSpPr>
        <p:spPr bwMode="auto">
          <a:xfrm rot="16200000" flipH="1">
            <a:off x="2538413" y="4919665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88873" name="Rectangle 41"/>
          <p:cNvSpPr>
            <a:spLocks noChangeArrowheads="1"/>
          </p:cNvSpPr>
          <p:nvPr/>
        </p:nvSpPr>
        <p:spPr bwMode="auto">
          <a:xfrm>
            <a:off x="2000253" y="5094288"/>
            <a:ext cx="256555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r)akSRtTI1 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88874" name="Rectangle 42"/>
          <p:cNvSpPr>
            <a:spLocks noChangeArrowheads="1"/>
          </p:cNvSpPr>
          <p:nvPr/>
        </p:nvSpPr>
        <p:spPr bwMode="auto">
          <a:xfrm>
            <a:off x="1887541" y="5453065"/>
            <a:ext cx="2665318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  <a:r>
              <a:rPr lang="en-US" sz="4000">
                <a:latin typeface="Limon R1" charset="0"/>
              </a:rPr>
              <a:t>r)akSRtTI2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88875" name="Rectangle 43"/>
          <p:cNvSpPr>
            <a:spLocks noChangeArrowheads="1"/>
          </p:cNvSpPr>
          <p:nvPr/>
        </p:nvSpPr>
        <p:spPr bwMode="auto">
          <a:xfrm>
            <a:off x="2339976" y="5856288"/>
            <a:ext cx="1682151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EGsra: 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88876" name="Rectangle 44"/>
          <p:cNvSpPr>
            <a:spLocks noChangeArrowheads="1"/>
          </p:cNvSpPr>
          <p:nvPr/>
        </p:nvSpPr>
        <p:spPr bwMode="auto">
          <a:xfrm>
            <a:off x="2182813" y="6272214"/>
            <a:ext cx="2101850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4000">
                <a:solidFill>
                  <a:schemeClr val="hlink"/>
                </a:solidFill>
                <a:latin typeface="Limon R1" charset="0"/>
              </a:rPr>
              <a:t>enehma</a:t>
            </a:r>
            <a:endParaRPr lang="en-US" sz="28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888893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 b="0">
              <a:latin typeface="Helvetica" charset="0"/>
            </a:endParaRPr>
          </a:p>
        </p:txBody>
      </p:sp>
      <p:sp>
        <p:nvSpPr>
          <p:cNvPr id="888894" name="Rectangle 62"/>
          <p:cNvSpPr>
            <a:spLocks noChangeArrowheads="1"/>
          </p:cNvSpPr>
          <p:nvPr/>
        </p:nvSpPr>
        <p:spPr bwMode="auto">
          <a:xfrm>
            <a:off x="3241675" y="5081591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 b="0">
              <a:latin typeface="Helvetica" charset="0"/>
            </a:endParaRPr>
          </a:p>
        </p:txBody>
      </p:sp>
      <p:sp>
        <p:nvSpPr>
          <p:cNvPr id="888895" name="Rectangle 63"/>
          <p:cNvSpPr>
            <a:spLocks noChangeArrowheads="1"/>
          </p:cNvSpPr>
          <p:nvPr/>
        </p:nvSpPr>
        <p:spPr bwMode="auto">
          <a:xfrm>
            <a:off x="4979991" y="1119191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888896" name="Picture 6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91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88897" name="Rectangle 65"/>
          <p:cNvSpPr>
            <a:spLocks noChangeArrowheads="1"/>
          </p:cNvSpPr>
          <p:nvPr/>
        </p:nvSpPr>
        <p:spPr bwMode="auto">
          <a:xfrm>
            <a:off x="4968877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88898" name="Rectangle 66"/>
          <p:cNvSpPr>
            <a:spLocks noChangeArrowheads="1"/>
          </p:cNvSpPr>
          <p:nvPr/>
        </p:nvSpPr>
        <p:spPr bwMode="auto">
          <a:xfrm>
            <a:off x="5011738" y="433392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88900" name="Rectangle 68"/>
          <p:cNvSpPr>
            <a:spLocks noChangeArrowheads="1"/>
          </p:cNvSpPr>
          <p:nvPr/>
        </p:nvSpPr>
        <p:spPr bwMode="auto">
          <a:xfrm>
            <a:off x="2205040" y="3241678"/>
            <a:ext cx="3278391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saMyUEGlTI1</a:t>
            </a:r>
            <a:r>
              <a:rPr lang="en-US" sz="2800">
                <a:latin typeface="Arial" charset="0"/>
              </a:rPr>
              <a:t> </a:t>
            </a:r>
          </a:p>
        </p:txBody>
      </p:sp>
      <p:sp>
        <p:nvSpPr>
          <p:cNvPr id="888901" name="Rectangle 69"/>
          <p:cNvSpPr>
            <a:spLocks noChangeArrowheads="1"/>
          </p:cNvSpPr>
          <p:nvPr/>
        </p:nvSpPr>
        <p:spPr bwMode="auto">
          <a:xfrm>
            <a:off x="2206625" y="3778250"/>
            <a:ext cx="2394736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saMyUTI2 </a:t>
            </a:r>
            <a:endParaRPr lang="en-US" sz="2800">
              <a:latin typeface="Arial" charset="0"/>
            </a:endParaRPr>
          </a:p>
        </p:txBody>
      </p:sp>
      <p:sp>
        <p:nvSpPr>
          <p:cNvPr id="888902" name="Rectangle 70"/>
          <p:cNvSpPr>
            <a:spLocks noChangeArrowheads="1"/>
          </p:cNvSpPr>
          <p:nvPr/>
        </p:nvSpPr>
        <p:spPr bwMode="auto">
          <a:xfrm>
            <a:off x="1161893" y="4503740"/>
            <a:ext cx="2236946" cy="7078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latin typeface="Limon R1" charset="0"/>
              </a:rPr>
              <a:t>BgSaTI2</a:t>
            </a:r>
            <a:r>
              <a:rPr lang="en-US" sz="2800">
                <a:latin typeface="Arial" charset="0"/>
              </a:rPr>
              <a:t> </a:t>
            </a:r>
          </a:p>
        </p:txBody>
      </p:sp>
      <p:sp>
        <p:nvSpPr>
          <p:cNvPr id="888903" name="Rectangle 71"/>
          <p:cNvSpPr>
            <a:spLocks noChangeArrowheads="1"/>
          </p:cNvSpPr>
          <p:nvPr/>
        </p:nvSpPr>
        <p:spPr bwMode="auto">
          <a:xfrm>
            <a:off x="1144898" y="4033840"/>
            <a:ext cx="2522230" cy="7078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latin typeface="Limon R1" charset="0"/>
              </a:rPr>
              <a:t>BgSavTI1</a:t>
            </a:r>
            <a:r>
              <a:rPr lang="en-US" sz="2800">
                <a:latin typeface="Arial" charset="0"/>
              </a:rPr>
              <a:t> </a:t>
            </a:r>
          </a:p>
        </p:txBody>
      </p:sp>
      <p:sp>
        <p:nvSpPr>
          <p:cNvPr id="888904" name="Oval 72"/>
          <p:cNvSpPr>
            <a:spLocks noChangeArrowheads="1"/>
          </p:cNvSpPr>
          <p:nvPr/>
        </p:nvSpPr>
        <p:spPr bwMode="auto">
          <a:xfrm>
            <a:off x="1441450" y="6269038"/>
            <a:ext cx="2506664" cy="544512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88905" name="Rectangle 73"/>
          <p:cNvSpPr>
            <a:spLocks noChangeArrowheads="1"/>
          </p:cNvSpPr>
          <p:nvPr/>
        </p:nvSpPr>
        <p:spPr bwMode="auto">
          <a:xfrm>
            <a:off x="2452691" y="392113"/>
            <a:ext cx="1735091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y:UesV</a:t>
            </a:r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888906" name="Rectangle 74"/>
          <p:cNvSpPr>
            <a:spLocks noChangeArrowheads="1"/>
          </p:cNvSpPr>
          <p:nvPr/>
        </p:nvSpPr>
        <p:spPr bwMode="auto">
          <a:xfrm>
            <a:off x="2217739" y="1797051"/>
            <a:ext cx="3117520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BYkecAhVay</a:t>
            </a:r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888907" name="Rectangle 75"/>
          <p:cNvSpPr>
            <a:spLocks noChangeArrowheads="1"/>
          </p:cNvSpPr>
          <p:nvPr/>
        </p:nvSpPr>
        <p:spPr bwMode="auto">
          <a:xfrm>
            <a:off x="2403477" y="2192338"/>
            <a:ext cx="156768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nagrs; 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88910" name="Text Box 78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888917" name="AutoShape 85"/>
          <p:cNvSpPr>
            <a:spLocks noChangeArrowheads="1"/>
          </p:cNvSpPr>
          <p:nvPr/>
        </p:nvSpPr>
        <p:spPr bwMode="auto">
          <a:xfrm>
            <a:off x="5340353" y="6034092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88921" name="Rectangle 89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88925" name="Text Box 93"/>
          <p:cNvSpPr txBox="1">
            <a:spLocks noChangeArrowheads="1"/>
          </p:cNvSpPr>
          <p:nvPr/>
        </p:nvSpPr>
        <p:spPr bwMode="auto">
          <a:xfrm>
            <a:off x="9106470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888926" name="Text Box 94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39</a:t>
            </a:r>
          </a:p>
        </p:txBody>
      </p:sp>
      <p:sp>
        <p:nvSpPr>
          <p:cNvPr id="888927" name="Rectangle 95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88929" name="Text Box 97"/>
          <p:cNvSpPr txBox="1">
            <a:spLocks noChangeArrowheads="1"/>
          </p:cNvSpPr>
          <p:nvPr/>
        </p:nvSpPr>
        <p:spPr bwMode="auto">
          <a:xfrm rot="16200000">
            <a:off x="-1178719" y="3236119"/>
            <a:ext cx="561498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>
                <a:latin typeface="Limon R1" charset="0"/>
              </a:rPr>
              <a:t>RbvtþisaRsþ</a:t>
            </a:r>
            <a:r>
              <a:rPr lang="en-US">
                <a:latin typeface="Arial Black" charset="0"/>
              </a:rPr>
              <a:t>  (12)</a:t>
            </a:r>
          </a:p>
        </p:txBody>
      </p:sp>
      <p:sp>
        <p:nvSpPr>
          <p:cNvPr id="888930" name="Rectangle 98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888931" name="Group 99"/>
          <p:cNvGrpSpPr>
            <a:grpSpLocks/>
          </p:cNvGrpSpPr>
          <p:nvPr/>
        </p:nvGrpSpPr>
        <p:grpSpPr bwMode="auto">
          <a:xfrm>
            <a:off x="3148011" y="3821112"/>
            <a:ext cx="796925" cy="946150"/>
            <a:chOff x="1983" y="2407"/>
            <a:chExt cx="502" cy="596"/>
          </a:xfrm>
        </p:grpSpPr>
        <p:sp>
          <p:nvSpPr>
            <p:cNvPr id="888932" name="Text Box 100"/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4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600" i="1">
                  <a:latin typeface="Limon S1" charset="0"/>
                </a:rPr>
                <a:t>ds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888933" name="Group 101"/>
            <p:cNvGrpSpPr>
              <a:grpSpLocks/>
            </p:cNvGrpSpPr>
            <p:nvPr/>
          </p:nvGrpSpPr>
          <p:grpSpPr bwMode="auto">
            <a:xfrm>
              <a:off x="1983" y="2449"/>
              <a:ext cx="465" cy="554"/>
              <a:chOff x="267" y="711"/>
              <a:chExt cx="3767" cy="3672"/>
            </a:xfrm>
          </p:grpSpPr>
          <p:grpSp>
            <p:nvGrpSpPr>
              <p:cNvPr id="888934" name="Group 102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888935" name="Group 103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888936" name="Freeform 104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8937" name="Freeform 105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888938" name="Picture 106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88939" name="Freeform 107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8940" name="Freeform 108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8941" name="Freeform 109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8942" name="Freeform 110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88943" name="Freeform 111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888944" name="Rectangle 112"/>
          <p:cNvSpPr>
            <a:spLocks noChangeArrowheads="1"/>
          </p:cNvSpPr>
          <p:nvPr/>
        </p:nvSpPr>
        <p:spPr bwMode="auto">
          <a:xfrm>
            <a:off x="5170488" y="2351088"/>
            <a:ext cx="4349750" cy="180629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esovePA </a:t>
            </a:r>
          </a:p>
        </p:txBody>
      </p:sp>
      <p:sp>
        <p:nvSpPr>
          <p:cNvPr id="888945" name="Text Box 113"/>
          <p:cNvSpPr txBox="1">
            <a:spLocks noChangeArrowheads="1"/>
          </p:cNvSpPr>
          <p:nvPr/>
        </p:nvSpPr>
        <p:spPr bwMode="auto">
          <a:xfrm>
            <a:off x="5586416" y="3654424"/>
            <a:ext cx="3621087" cy="26053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solidFill>
                  <a:srgbClr val="FFEA18"/>
                </a:solidFill>
                <a:latin typeface="Limon S1" charset="0"/>
              </a:rPr>
              <a:t>12 esovePAén</a:t>
            </a:r>
          </a:p>
        </p:txBody>
      </p:sp>
      <p:sp>
        <p:nvSpPr>
          <p:cNvPr id="888946" name="Text Box 114"/>
          <p:cNvSpPr txBox="1">
            <a:spLocks noChangeArrowheads="1"/>
          </p:cNvSpPr>
          <p:nvPr/>
        </p:nvSpPr>
        <p:spPr bwMode="auto">
          <a:xfrm>
            <a:off x="5194300" y="4533901"/>
            <a:ext cx="4330700" cy="1373181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6000">
                <a:solidFill>
                  <a:srgbClr val="FFEA18"/>
                </a:solidFill>
                <a:latin typeface="Limon R1" charset="0"/>
              </a:rPr>
              <a:t>RbvtþisaRsþ</a:t>
            </a:r>
            <a:r>
              <a:rPr lang="ja-JP" altLang="en-US" sz="4300">
                <a:solidFill>
                  <a:srgbClr val="FFEA18"/>
                </a:solidFill>
                <a:latin typeface="Arial"/>
              </a:rPr>
              <a:t>”</a:t>
            </a:r>
            <a:endParaRPr lang="en-US" sz="430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88947" name="Text Box 115"/>
          <p:cNvSpPr txBox="1">
            <a:spLocks noChangeArrowheads="1"/>
          </p:cNvSpPr>
          <p:nvPr/>
        </p:nvSpPr>
        <p:spPr bwMode="auto">
          <a:xfrm>
            <a:off x="5357813" y="6099176"/>
            <a:ext cx="3956050" cy="1369692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450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grpSp>
        <p:nvGrpSpPr>
          <p:cNvPr id="888949" name="Group 117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888950" name="Picture 118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88951" name="WordArt 119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889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889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890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725" name="Rectangle 69"/>
          <p:cNvSpPr>
            <a:spLocks noChangeArrowheads="1"/>
          </p:cNvSpPr>
          <p:nvPr/>
        </p:nvSpPr>
        <p:spPr bwMode="auto">
          <a:xfrm>
            <a:off x="8588375" y="0"/>
            <a:ext cx="1470025" cy="7772400"/>
          </a:xfrm>
          <a:prstGeom prst="rect">
            <a:avLst/>
          </a:prstGeom>
          <a:gradFill rotWithShape="0">
            <a:gsLst>
              <a:gs pos="0">
                <a:srgbClr val="3399FF">
                  <a:gamma/>
                  <a:tint val="0"/>
                  <a:invGamma/>
                </a:srgbClr>
              </a:gs>
              <a:gs pos="100000">
                <a:srgbClr val="3399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326658" name="Picture 2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1613" y="1171574"/>
            <a:ext cx="7186612" cy="50371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26659" name="Oval 3"/>
          <p:cNvSpPr>
            <a:spLocks noChangeArrowheads="1"/>
          </p:cNvSpPr>
          <p:nvPr/>
        </p:nvSpPr>
        <p:spPr bwMode="auto">
          <a:xfrm>
            <a:off x="5614988" y="1149354"/>
            <a:ext cx="433387" cy="71437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6661" name="Rectangle 5"/>
          <p:cNvSpPr>
            <a:spLocks noChangeArrowheads="1"/>
          </p:cNvSpPr>
          <p:nvPr/>
        </p:nvSpPr>
        <p:spPr bwMode="auto">
          <a:xfrm>
            <a:off x="2111378" y="5087938"/>
            <a:ext cx="898525" cy="5203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2700">
                <a:latin typeface="Times" charset="0"/>
              </a:rPr>
              <a:t>1</a:t>
            </a:r>
          </a:p>
        </p:txBody>
      </p:sp>
      <p:sp>
        <p:nvSpPr>
          <p:cNvPr id="326662" name="Rectangle 6"/>
          <p:cNvSpPr>
            <a:spLocks noChangeArrowheads="1"/>
          </p:cNvSpPr>
          <p:nvPr/>
        </p:nvSpPr>
        <p:spPr bwMode="auto">
          <a:xfrm>
            <a:off x="2551113" y="4051300"/>
            <a:ext cx="900112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100">
                <a:latin typeface="Times" charset="0"/>
              </a:rPr>
              <a:t>2</a:t>
            </a:r>
          </a:p>
        </p:txBody>
      </p:sp>
      <p:sp>
        <p:nvSpPr>
          <p:cNvPr id="326663" name="Rectangle 7"/>
          <p:cNvSpPr>
            <a:spLocks noChangeArrowheads="1"/>
          </p:cNvSpPr>
          <p:nvPr/>
        </p:nvSpPr>
        <p:spPr bwMode="auto">
          <a:xfrm>
            <a:off x="3327404" y="3246441"/>
            <a:ext cx="898525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100">
                <a:latin typeface="Times" charset="0"/>
              </a:rPr>
              <a:t>3</a:t>
            </a:r>
          </a:p>
        </p:txBody>
      </p:sp>
      <p:sp>
        <p:nvSpPr>
          <p:cNvPr id="326664" name="Rectangle 8"/>
          <p:cNvSpPr>
            <a:spLocks noChangeArrowheads="1"/>
          </p:cNvSpPr>
          <p:nvPr/>
        </p:nvSpPr>
        <p:spPr bwMode="auto">
          <a:xfrm>
            <a:off x="4811716" y="2832102"/>
            <a:ext cx="898525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100">
                <a:latin typeface="Times" charset="0"/>
              </a:rPr>
              <a:t>4</a:t>
            </a:r>
          </a:p>
        </p:txBody>
      </p:sp>
      <p:sp>
        <p:nvSpPr>
          <p:cNvPr id="326665" name="Rectangle 9"/>
          <p:cNvSpPr>
            <a:spLocks noChangeArrowheads="1"/>
          </p:cNvSpPr>
          <p:nvPr/>
        </p:nvSpPr>
        <p:spPr bwMode="auto">
          <a:xfrm>
            <a:off x="5916617" y="3189289"/>
            <a:ext cx="898525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100">
                <a:latin typeface="Times" charset="0"/>
              </a:rPr>
              <a:t>5</a:t>
            </a:r>
          </a:p>
        </p:txBody>
      </p:sp>
      <p:sp>
        <p:nvSpPr>
          <p:cNvPr id="326666" name="Rectangle 10"/>
          <p:cNvSpPr>
            <a:spLocks noChangeArrowheads="1"/>
          </p:cNvSpPr>
          <p:nvPr/>
        </p:nvSpPr>
        <p:spPr bwMode="auto">
          <a:xfrm>
            <a:off x="6559552" y="3709990"/>
            <a:ext cx="898525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100">
                <a:latin typeface="Times" charset="0"/>
              </a:rPr>
              <a:t>6</a:t>
            </a:r>
          </a:p>
        </p:txBody>
      </p:sp>
      <p:sp>
        <p:nvSpPr>
          <p:cNvPr id="326667" name="Rectangle 11"/>
          <p:cNvSpPr>
            <a:spLocks noChangeArrowheads="1"/>
          </p:cNvSpPr>
          <p:nvPr/>
        </p:nvSpPr>
        <p:spPr bwMode="auto">
          <a:xfrm>
            <a:off x="7100891" y="4408488"/>
            <a:ext cx="898525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100">
                <a:latin typeface="Times" charset="0"/>
              </a:rPr>
              <a:t>7</a:t>
            </a:r>
          </a:p>
        </p:txBody>
      </p:sp>
      <p:sp>
        <p:nvSpPr>
          <p:cNvPr id="326668" name="Line 12"/>
          <p:cNvSpPr>
            <a:spLocks noChangeShapeType="1"/>
          </p:cNvSpPr>
          <p:nvPr/>
        </p:nvSpPr>
        <p:spPr bwMode="auto">
          <a:xfrm>
            <a:off x="2335213" y="5638803"/>
            <a:ext cx="1606550" cy="7778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6669" name="Line 13"/>
          <p:cNvSpPr>
            <a:spLocks noChangeShapeType="1"/>
          </p:cNvSpPr>
          <p:nvPr/>
        </p:nvSpPr>
        <p:spPr bwMode="auto">
          <a:xfrm>
            <a:off x="2624138" y="4725988"/>
            <a:ext cx="1489076" cy="6207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6670" name="Line 14"/>
          <p:cNvSpPr>
            <a:spLocks noChangeShapeType="1"/>
          </p:cNvSpPr>
          <p:nvPr/>
        </p:nvSpPr>
        <p:spPr bwMode="auto">
          <a:xfrm>
            <a:off x="3287713" y="3848100"/>
            <a:ext cx="1114425" cy="13223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6671" name="Line 15"/>
          <p:cNvSpPr>
            <a:spLocks noChangeShapeType="1"/>
          </p:cNvSpPr>
          <p:nvPr/>
        </p:nvSpPr>
        <p:spPr bwMode="auto">
          <a:xfrm>
            <a:off x="4395788" y="3427413"/>
            <a:ext cx="433387" cy="1831976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6672" name="Line 16"/>
          <p:cNvSpPr>
            <a:spLocks noChangeShapeType="1"/>
          </p:cNvSpPr>
          <p:nvPr/>
        </p:nvSpPr>
        <p:spPr bwMode="auto">
          <a:xfrm flipH="1">
            <a:off x="5370513" y="3813175"/>
            <a:ext cx="919162" cy="11985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6673" name="Line 17"/>
          <p:cNvSpPr>
            <a:spLocks noChangeShapeType="1"/>
          </p:cNvSpPr>
          <p:nvPr/>
        </p:nvSpPr>
        <p:spPr bwMode="auto">
          <a:xfrm flipH="1">
            <a:off x="5641976" y="4268787"/>
            <a:ext cx="1243013" cy="901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6674" name="Line 18"/>
          <p:cNvSpPr>
            <a:spLocks noChangeShapeType="1"/>
          </p:cNvSpPr>
          <p:nvPr/>
        </p:nvSpPr>
        <p:spPr bwMode="auto">
          <a:xfrm flipV="1">
            <a:off x="5741990" y="5114928"/>
            <a:ext cx="1760537" cy="4032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6675" name="Line 19"/>
          <p:cNvSpPr>
            <a:spLocks noChangeShapeType="1"/>
          </p:cNvSpPr>
          <p:nvPr/>
        </p:nvSpPr>
        <p:spPr bwMode="auto">
          <a:xfrm flipV="1">
            <a:off x="5929313" y="5789616"/>
            <a:ext cx="1568450" cy="238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6676" name="Rectangle 20"/>
          <p:cNvSpPr>
            <a:spLocks noChangeArrowheads="1"/>
          </p:cNvSpPr>
          <p:nvPr/>
        </p:nvSpPr>
        <p:spPr bwMode="auto">
          <a:xfrm>
            <a:off x="7840663" y="5462588"/>
            <a:ext cx="900112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100">
                <a:latin typeface="Times" charset="0"/>
              </a:rPr>
              <a:t>8</a:t>
            </a:r>
          </a:p>
        </p:txBody>
      </p:sp>
      <p:sp>
        <p:nvSpPr>
          <p:cNvPr id="326677" name="Rectangle 21"/>
          <p:cNvSpPr>
            <a:spLocks noChangeArrowheads="1"/>
          </p:cNvSpPr>
          <p:nvPr/>
        </p:nvSpPr>
        <p:spPr bwMode="auto">
          <a:xfrm>
            <a:off x="5741988" y="1281113"/>
            <a:ext cx="236537" cy="36036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6678" name="Freeform 22"/>
          <p:cNvSpPr>
            <a:spLocks/>
          </p:cNvSpPr>
          <p:nvPr/>
        </p:nvSpPr>
        <p:spPr bwMode="auto">
          <a:xfrm>
            <a:off x="5762625" y="1604966"/>
            <a:ext cx="650876" cy="1544637"/>
          </a:xfrm>
          <a:custGeom>
            <a:avLst/>
            <a:gdLst>
              <a:gd name="T0" fmla="*/ 186 w 373"/>
              <a:gd name="T1" fmla="*/ 26 h 859"/>
              <a:gd name="T2" fmla="*/ 174 w 373"/>
              <a:gd name="T3" fmla="*/ 56 h 859"/>
              <a:gd name="T4" fmla="*/ 160 w 373"/>
              <a:gd name="T5" fmla="*/ 86 h 859"/>
              <a:gd name="T6" fmla="*/ 146 w 373"/>
              <a:gd name="T7" fmla="*/ 118 h 859"/>
              <a:gd name="T8" fmla="*/ 134 w 373"/>
              <a:gd name="T9" fmla="*/ 150 h 859"/>
              <a:gd name="T10" fmla="*/ 122 w 373"/>
              <a:gd name="T11" fmla="*/ 182 h 859"/>
              <a:gd name="T12" fmla="*/ 108 w 373"/>
              <a:gd name="T13" fmla="*/ 214 h 859"/>
              <a:gd name="T14" fmla="*/ 94 w 373"/>
              <a:gd name="T15" fmla="*/ 246 h 859"/>
              <a:gd name="T16" fmla="*/ 78 w 373"/>
              <a:gd name="T17" fmla="*/ 278 h 859"/>
              <a:gd name="T18" fmla="*/ 66 w 373"/>
              <a:gd name="T19" fmla="*/ 310 h 859"/>
              <a:gd name="T20" fmla="*/ 54 w 373"/>
              <a:gd name="T21" fmla="*/ 342 h 859"/>
              <a:gd name="T22" fmla="*/ 40 w 373"/>
              <a:gd name="T23" fmla="*/ 374 h 859"/>
              <a:gd name="T24" fmla="*/ 26 w 373"/>
              <a:gd name="T25" fmla="*/ 406 h 859"/>
              <a:gd name="T26" fmla="*/ 14 w 373"/>
              <a:gd name="T27" fmla="*/ 438 h 859"/>
              <a:gd name="T28" fmla="*/ 0 w 373"/>
              <a:gd name="T29" fmla="*/ 470 h 859"/>
              <a:gd name="T30" fmla="*/ 10 w 373"/>
              <a:gd name="T31" fmla="*/ 502 h 859"/>
              <a:gd name="T32" fmla="*/ 20 w 373"/>
              <a:gd name="T33" fmla="*/ 534 h 859"/>
              <a:gd name="T34" fmla="*/ 26 w 373"/>
              <a:gd name="T35" fmla="*/ 566 h 859"/>
              <a:gd name="T36" fmla="*/ 36 w 373"/>
              <a:gd name="T37" fmla="*/ 598 h 859"/>
              <a:gd name="T38" fmla="*/ 46 w 373"/>
              <a:gd name="T39" fmla="*/ 630 h 859"/>
              <a:gd name="T40" fmla="*/ 54 w 373"/>
              <a:gd name="T41" fmla="*/ 664 h 859"/>
              <a:gd name="T42" fmla="*/ 62 w 373"/>
              <a:gd name="T43" fmla="*/ 696 h 859"/>
              <a:gd name="T44" fmla="*/ 68 w 373"/>
              <a:gd name="T45" fmla="*/ 728 h 859"/>
              <a:gd name="T46" fmla="*/ 78 w 373"/>
              <a:gd name="T47" fmla="*/ 760 h 859"/>
              <a:gd name="T48" fmla="*/ 88 w 373"/>
              <a:gd name="T49" fmla="*/ 792 h 859"/>
              <a:gd name="T50" fmla="*/ 100 w 373"/>
              <a:gd name="T51" fmla="*/ 824 h 859"/>
              <a:gd name="T52" fmla="*/ 118 w 373"/>
              <a:gd name="T53" fmla="*/ 856 h 859"/>
              <a:gd name="T54" fmla="*/ 134 w 373"/>
              <a:gd name="T55" fmla="*/ 832 h 859"/>
              <a:gd name="T56" fmla="*/ 148 w 373"/>
              <a:gd name="T57" fmla="*/ 800 h 859"/>
              <a:gd name="T58" fmla="*/ 164 w 373"/>
              <a:gd name="T59" fmla="*/ 768 h 859"/>
              <a:gd name="T60" fmla="*/ 178 w 373"/>
              <a:gd name="T61" fmla="*/ 736 h 859"/>
              <a:gd name="T62" fmla="*/ 192 w 373"/>
              <a:gd name="T63" fmla="*/ 704 h 859"/>
              <a:gd name="T64" fmla="*/ 206 w 373"/>
              <a:gd name="T65" fmla="*/ 672 h 859"/>
              <a:gd name="T66" fmla="*/ 220 w 373"/>
              <a:gd name="T67" fmla="*/ 640 h 859"/>
              <a:gd name="T68" fmla="*/ 234 w 373"/>
              <a:gd name="T69" fmla="*/ 608 h 859"/>
              <a:gd name="T70" fmla="*/ 248 w 373"/>
              <a:gd name="T71" fmla="*/ 576 h 859"/>
              <a:gd name="T72" fmla="*/ 262 w 373"/>
              <a:gd name="T73" fmla="*/ 544 h 859"/>
              <a:gd name="T74" fmla="*/ 278 w 373"/>
              <a:gd name="T75" fmla="*/ 512 h 859"/>
              <a:gd name="T76" fmla="*/ 290 w 373"/>
              <a:gd name="T77" fmla="*/ 480 h 859"/>
              <a:gd name="T78" fmla="*/ 304 w 373"/>
              <a:gd name="T79" fmla="*/ 448 h 859"/>
              <a:gd name="T80" fmla="*/ 320 w 373"/>
              <a:gd name="T81" fmla="*/ 418 h 859"/>
              <a:gd name="T82" fmla="*/ 336 w 373"/>
              <a:gd name="T83" fmla="*/ 388 h 859"/>
              <a:gd name="T84" fmla="*/ 352 w 373"/>
              <a:gd name="T85" fmla="*/ 356 h 859"/>
              <a:gd name="T86" fmla="*/ 364 w 373"/>
              <a:gd name="T87" fmla="*/ 324 h 859"/>
              <a:gd name="T88" fmla="*/ 372 w 373"/>
              <a:gd name="T89" fmla="*/ 292 h 859"/>
              <a:gd name="T90" fmla="*/ 346 w 373"/>
              <a:gd name="T91" fmla="*/ 268 h 859"/>
              <a:gd name="T92" fmla="*/ 356 w 373"/>
              <a:gd name="T93" fmla="*/ 276 h 859"/>
              <a:gd name="T94" fmla="*/ 364 w 373"/>
              <a:gd name="T95" fmla="*/ 282 h 859"/>
              <a:gd name="T96" fmla="*/ 350 w 373"/>
              <a:gd name="T97" fmla="*/ 252 h 859"/>
              <a:gd name="T98" fmla="*/ 334 w 373"/>
              <a:gd name="T99" fmla="*/ 226 h 859"/>
              <a:gd name="T100" fmla="*/ 314 w 373"/>
              <a:gd name="T101" fmla="*/ 198 h 859"/>
              <a:gd name="T102" fmla="*/ 302 w 373"/>
              <a:gd name="T103" fmla="*/ 166 h 859"/>
              <a:gd name="T104" fmla="*/ 280 w 373"/>
              <a:gd name="T105" fmla="*/ 136 h 859"/>
              <a:gd name="T106" fmla="*/ 264 w 373"/>
              <a:gd name="T107" fmla="*/ 104 h 859"/>
              <a:gd name="T108" fmla="*/ 248 w 373"/>
              <a:gd name="T109" fmla="*/ 72 h 859"/>
              <a:gd name="T110" fmla="*/ 230 w 373"/>
              <a:gd name="T111" fmla="*/ 44 h 859"/>
              <a:gd name="T112" fmla="*/ 210 w 373"/>
              <a:gd name="T113" fmla="*/ 16 h 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73" h="859">
                <a:moveTo>
                  <a:pt x="202" y="0"/>
                </a:moveTo>
                <a:lnTo>
                  <a:pt x="200" y="4"/>
                </a:lnTo>
                <a:lnTo>
                  <a:pt x="196" y="8"/>
                </a:lnTo>
                <a:lnTo>
                  <a:pt x="194" y="12"/>
                </a:lnTo>
                <a:lnTo>
                  <a:pt x="192" y="16"/>
                </a:lnTo>
                <a:lnTo>
                  <a:pt x="190" y="20"/>
                </a:lnTo>
                <a:lnTo>
                  <a:pt x="186" y="22"/>
                </a:lnTo>
                <a:lnTo>
                  <a:pt x="186" y="26"/>
                </a:lnTo>
                <a:lnTo>
                  <a:pt x="184" y="30"/>
                </a:lnTo>
                <a:lnTo>
                  <a:pt x="182" y="34"/>
                </a:lnTo>
                <a:lnTo>
                  <a:pt x="180" y="38"/>
                </a:lnTo>
                <a:lnTo>
                  <a:pt x="180" y="42"/>
                </a:lnTo>
                <a:lnTo>
                  <a:pt x="178" y="46"/>
                </a:lnTo>
                <a:lnTo>
                  <a:pt x="178" y="50"/>
                </a:lnTo>
                <a:lnTo>
                  <a:pt x="174" y="52"/>
                </a:lnTo>
                <a:lnTo>
                  <a:pt x="174" y="56"/>
                </a:lnTo>
                <a:lnTo>
                  <a:pt x="172" y="60"/>
                </a:lnTo>
                <a:lnTo>
                  <a:pt x="172" y="64"/>
                </a:lnTo>
                <a:lnTo>
                  <a:pt x="170" y="68"/>
                </a:lnTo>
                <a:lnTo>
                  <a:pt x="168" y="72"/>
                </a:lnTo>
                <a:lnTo>
                  <a:pt x="166" y="76"/>
                </a:lnTo>
                <a:lnTo>
                  <a:pt x="162" y="78"/>
                </a:lnTo>
                <a:lnTo>
                  <a:pt x="160" y="82"/>
                </a:lnTo>
                <a:lnTo>
                  <a:pt x="160" y="86"/>
                </a:lnTo>
                <a:lnTo>
                  <a:pt x="158" y="90"/>
                </a:lnTo>
                <a:lnTo>
                  <a:pt x="156" y="94"/>
                </a:lnTo>
                <a:lnTo>
                  <a:pt x="156" y="98"/>
                </a:lnTo>
                <a:lnTo>
                  <a:pt x="152" y="102"/>
                </a:lnTo>
                <a:lnTo>
                  <a:pt x="150" y="106"/>
                </a:lnTo>
                <a:lnTo>
                  <a:pt x="148" y="110"/>
                </a:lnTo>
                <a:lnTo>
                  <a:pt x="148" y="114"/>
                </a:lnTo>
                <a:lnTo>
                  <a:pt x="146" y="118"/>
                </a:lnTo>
                <a:lnTo>
                  <a:pt x="144" y="122"/>
                </a:lnTo>
                <a:lnTo>
                  <a:pt x="142" y="126"/>
                </a:lnTo>
                <a:lnTo>
                  <a:pt x="140" y="130"/>
                </a:lnTo>
                <a:lnTo>
                  <a:pt x="138" y="134"/>
                </a:lnTo>
                <a:lnTo>
                  <a:pt x="138" y="138"/>
                </a:lnTo>
                <a:lnTo>
                  <a:pt x="136" y="142"/>
                </a:lnTo>
                <a:lnTo>
                  <a:pt x="134" y="146"/>
                </a:lnTo>
                <a:lnTo>
                  <a:pt x="134" y="150"/>
                </a:lnTo>
                <a:lnTo>
                  <a:pt x="132" y="154"/>
                </a:lnTo>
                <a:lnTo>
                  <a:pt x="130" y="158"/>
                </a:lnTo>
                <a:lnTo>
                  <a:pt x="128" y="162"/>
                </a:lnTo>
                <a:lnTo>
                  <a:pt x="128" y="166"/>
                </a:lnTo>
                <a:lnTo>
                  <a:pt x="126" y="170"/>
                </a:lnTo>
                <a:lnTo>
                  <a:pt x="124" y="174"/>
                </a:lnTo>
                <a:lnTo>
                  <a:pt x="122" y="178"/>
                </a:lnTo>
                <a:lnTo>
                  <a:pt x="122" y="182"/>
                </a:lnTo>
                <a:lnTo>
                  <a:pt x="120" y="186"/>
                </a:lnTo>
                <a:lnTo>
                  <a:pt x="118" y="190"/>
                </a:lnTo>
                <a:lnTo>
                  <a:pt x="116" y="194"/>
                </a:lnTo>
                <a:lnTo>
                  <a:pt x="114" y="198"/>
                </a:lnTo>
                <a:lnTo>
                  <a:pt x="112" y="202"/>
                </a:lnTo>
                <a:lnTo>
                  <a:pt x="112" y="206"/>
                </a:lnTo>
                <a:lnTo>
                  <a:pt x="110" y="210"/>
                </a:lnTo>
                <a:lnTo>
                  <a:pt x="108" y="214"/>
                </a:lnTo>
                <a:lnTo>
                  <a:pt x="108" y="218"/>
                </a:lnTo>
                <a:lnTo>
                  <a:pt x="106" y="222"/>
                </a:lnTo>
                <a:lnTo>
                  <a:pt x="104" y="226"/>
                </a:lnTo>
                <a:lnTo>
                  <a:pt x="102" y="230"/>
                </a:lnTo>
                <a:lnTo>
                  <a:pt x="100" y="234"/>
                </a:lnTo>
                <a:lnTo>
                  <a:pt x="98" y="238"/>
                </a:lnTo>
                <a:lnTo>
                  <a:pt x="96" y="242"/>
                </a:lnTo>
                <a:lnTo>
                  <a:pt x="94" y="246"/>
                </a:lnTo>
                <a:lnTo>
                  <a:pt x="92" y="250"/>
                </a:lnTo>
                <a:lnTo>
                  <a:pt x="90" y="254"/>
                </a:lnTo>
                <a:lnTo>
                  <a:pt x="88" y="258"/>
                </a:lnTo>
                <a:lnTo>
                  <a:pt x="86" y="262"/>
                </a:lnTo>
                <a:lnTo>
                  <a:pt x="84" y="266"/>
                </a:lnTo>
                <a:lnTo>
                  <a:pt x="82" y="270"/>
                </a:lnTo>
                <a:lnTo>
                  <a:pt x="80" y="274"/>
                </a:lnTo>
                <a:lnTo>
                  <a:pt x="78" y="278"/>
                </a:lnTo>
                <a:lnTo>
                  <a:pt x="76" y="282"/>
                </a:lnTo>
                <a:lnTo>
                  <a:pt x="76" y="286"/>
                </a:lnTo>
                <a:lnTo>
                  <a:pt x="74" y="290"/>
                </a:lnTo>
                <a:lnTo>
                  <a:pt x="72" y="294"/>
                </a:lnTo>
                <a:lnTo>
                  <a:pt x="70" y="298"/>
                </a:lnTo>
                <a:lnTo>
                  <a:pt x="70" y="302"/>
                </a:lnTo>
                <a:lnTo>
                  <a:pt x="68" y="306"/>
                </a:lnTo>
                <a:lnTo>
                  <a:pt x="66" y="310"/>
                </a:lnTo>
                <a:lnTo>
                  <a:pt x="64" y="314"/>
                </a:lnTo>
                <a:lnTo>
                  <a:pt x="62" y="318"/>
                </a:lnTo>
                <a:lnTo>
                  <a:pt x="62" y="322"/>
                </a:lnTo>
                <a:lnTo>
                  <a:pt x="60" y="326"/>
                </a:lnTo>
                <a:lnTo>
                  <a:pt x="58" y="330"/>
                </a:lnTo>
                <a:lnTo>
                  <a:pt x="56" y="334"/>
                </a:lnTo>
                <a:lnTo>
                  <a:pt x="54" y="338"/>
                </a:lnTo>
                <a:lnTo>
                  <a:pt x="54" y="342"/>
                </a:lnTo>
                <a:lnTo>
                  <a:pt x="52" y="346"/>
                </a:lnTo>
                <a:lnTo>
                  <a:pt x="50" y="350"/>
                </a:lnTo>
                <a:lnTo>
                  <a:pt x="50" y="354"/>
                </a:lnTo>
                <a:lnTo>
                  <a:pt x="48" y="358"/>
                </a:lnTo>
                <a:lnTo>
                  <a:pt x="46" y="362"/>
                </a:lnTo>
                <a:lnTo>
                  <a:pt x="44" y="366"/>
                </a:lnTo>
                <a:lnTo>
                  <a:pt x="42" y="370"/>
                </a:lnTo>
                <a:lnTo>
                  <a:pt x="40" y="374"/>
                </a:lnTo>
                <a:lnTo>
                  <a:pt x="38" y="378"/>
                </a:lnTo>
                <a:lnTo>
                  <a:pt x="36" y="382"/>
                </a:lnTo>
                <a:lnTo>
                  <a:pt x="34" y="386"/>
                </a:lnTo>
                <a:lnTo>
                  <a:pt x="32" y="390"/>
                </a:lnTo>
                <a:lnTo>
                  <a:pt x="30" y="394"/>
                </a:lnTo>
                <a:lnTo>
                  <a:pt x="30" y="398"/>
                </a:lnTo>
                <a:lnTo>
                  <a:pt x="28" y="402"/>
                </a:lnTo>
                <a:lnTo>
                  <a:pt x="26" y="406"/>
                </a:lnTo>
                <a:lnTo>
                  <a:pt x="24" y="410"/>
                </a:lnTo>
                <a:lnTo>
                  <a:pt x="22" y="414"/>
                </a:lnTo>
                <a:lnTo>
                  <a:pt x="22" y="418"/>
                </a:lnTo>
                <a:lnTo>
                  <a:pt x="20" y="422"/>
                </a:lnTo>
                <a:lnTo>
                  <a:pt x="20" y="426"/>
                </a:lnTo>
                <a:lnTo>
                  <a:pt x="16" y="430"/>
                </a:lnTo>
                <a:lnTo>
                  <a:pt x="14" y="434"/>
                </a:lnTo>
                <a:lnTo>
                  <a:pt x="14" y="438"/>
                </a:lnTo>
                <a:lnTo>
                  <a:pt x="12" y="442"/>
                </a:lnTo>
                <a:lnTo>
                  <a:pt x="10" y="446"/>
                </a:lnTo>
                <a:lnTo>
                  <a:pt x="10" y="450"/>
                </a:lnTo>
                <a:lnTo>
                  <a:pt x="8" y="454"/>
                </a:lnTo>
                <a:lnTo>
                  <a:pt x="6" y="458"/>
                </a:lnTo>
                <a:lnTo>
                  <a:pt x="4" y="462"/>
                </a:lnTo>
                <a:lnTo>
                  <a:pt x="2" y="466"/>
                </a:lnTo>
                <a:lnTo>
                  <a:pt x="0" y="470"/>
                </a:lnTo>
                <a:lnTo>
                  <a:pt x="2" y="474"/>
                </a:lnTo>
                <a:lnTo>
                  <a:pt x="2" y="478"/>
                </a:lnTo>
                <a:lnTo>
                  <a:pt x="2" y="482"/>
                </a:lnTo>
                <a:lnTo>
                  <a:pt x="4" y="486"/>
                </a:lnTo>
                <a:lnTo>
                  <a:pt x="6" y="492"/>
                </a:lnTo>
                <a:lnTo>
                  <a:pt x="6" y="496"/>
                </a:lnTo>
                <a:lnTo>
                  <a:pt x="10" y="498"/>
                </a:lnTo>
                <a:lnTo>
                  <a:pt x="10" y="502"/>
                </a:lnTo>
                <a:lnTo>
                  <a:pt x="12" y="506"/>
                </a:lnTo>
                <a:lnTo>
                  <a:pt x="12" y="510"/>
                </a:lnTo>
                <a:lnTo>
                  <a:pt x="14" y="514"/>
                </a:lnTo>
                <a:lnTo>
                  <a:pt x="16" y="518"/>
                </a:lnTo>
                <a:lnTo>
                  <a:pt x="16" y="522"/>
                </a:lnTo>
                <a:lnTo>
                  <a:pt x="18" y="526"/>
                </a:lnTo>
                <a:lnTo>
                  <a:pt x="20" y="530"/>
                </a:lnTo>
                <a:lnTo>
                  <a:pt x="20" y="534"/>
                </a:lnTo>
                <a:lnTo>
                  <a:pt x="20" y="538"/>
                </a:lnTo>
                <a:lnTo>
                  <a:pt x="22" y="542"/>
                </a:lnTo>
                <a:lnTo>
                  <a:pt x="22" y="546"/>
                </a:lnTo>
                <a:lnTo>
                  <a:pt x="24" y="550"/>
                </a:lnTo>
                <a:lnTo>
                  <a:pt x="24" y="554"/>
                </a:lnTo>
                <a:lnTo>
                  <a:pt x="26" y="558"/>
                </a:lnTo>
                <a:lnTo>
                  <a:pt x="26" y="562"/>
                </a:lnTo>
                <a:lnTo>
                  <a:pt x="26" y="566"/>
                </a:lnTo>
                <a:lnTo>
                  <a:pt x="28" y="570"/>
                </a:lnTo>
                <a:lnTo>
                  <a:pt x="28" y="574"/>
                </a:lnTo>
                <a:lnTo>
                  <a:pt x="30" y="578"/>
                </a:lnTo>
                <a:lnTo>
                  <a:pt x="30" y="582"/>
                </a:lnTo>
                <a:lnTo>
                  <a:pt x="32" y="586"/>
                </a:lnTo>
                <a:lnTo>
                  <a:pt x="32" y="590"/>
                </a:lnTo>
                <a:lnTo>
                  <a:pt x="34" y="594"/>
                </a:lnTo>
                <a:lnTo>
                  <a:pt x="36" y="598"/>
                </a:lnTo>
                <a:lnTo>
                  <a:pt x="36" y="602"/>
                </a:lnTo>
                <a:lnTo>
                  <a:pt x="38" y="606"/>
                </a:lnTo>
                <a:lnTo>
                  <a:pt x="38" y="610"/>
                </a:lnTo>
                <a:lnTo>
                  <a:pt x="40" y="614"/>
                </a:lnTo>
                <a:lnTo>
                  <a:pt x="42" y="618"/>
                </a:lnTo>
                <a:lnTo>
                  <a:pt x="44" y="622"/>
                </a:lnTo>
                <a:lnTo>
                  <a:pt x="46" y="626"/>
                </a:lnTo>
                <a:lnTo>
                  <a:pt x="46" y="630"/>
                </a:lnTo>
                <a:lnTo>
                  <a:pt x="48" y="634"/>
                </a:lnTo>
                <a:lnTo>
                  <a:pt x="48" y="638"/>
                </a:lnTo>
                <a:lnTo>
                  <a:pt x="50" y="642"/>
                </a:lnTo>
                <a:lnTo>
                  <a:pt x="52" y="646"/>
                </a:lnTo>
                <a:lnTo>
                  <a:pt x="52" y="650"/>
                </a:lnTo>
                <a:lnTo>
                  <a:pt x="54" y="656"/>
                </a:lnTo>
                <a:lnTo>
                  <a:pt x="54" y="660"/>
                </a:lnTo>
                <a:lnTo>
                  <a:pt x="54" y="664"/>
                </a:lnTo>
                <a:lnTo>
                  <a:pt x="56" y="668"/>
                </a:lnTo>
                <a:lnTo>
                  <a:pt x="56" y="672"/>
                </a:lnTo>
                <a:lnTo>
                  <a:pt x="58" y="676"/>
                </a:lnTo>
                <a:lnTo>
                  <a:pt x="58" y="680"/>
                </a:lnTo>
                <a:lnTo>
                  <a:pt x="58" y="684"/>
                </a:lnTo>
                <a:lnTo>
                  <a:pt x="60" y="688"/>
                </a:lnTo>
                <a:lnTo>
                  <a:pt x="60" y="692"/>
                </a:lnTo>
                <a:lnTo>
                  <a:pt x="62" y="696"/>
                </a:lnTo>
                <a:lnTo>
                  <a:pt x="62" y="700"/>
                </a:lnTo>
                <a:lnTo>
                  <a:pt x="64" y="704"/>
                </a:lnTo>
                <a:lnTo>
                  <a:pt x="64" y="708"/>
                </a:lnTo>
                <a:lnTo>
                  <a:pt x="64" y="712"/>
                </a:lnTo>
                <a:lnTo>
                  <a:pt x="66" y="716"/>
                </a:lnTo>
                <a:lnTo>
                  <a:pt x="66" y="720"/>
                </a:lnTo>
                <a:lnTo>
                  <a:pt x="68" y="724"/>
                </a:lnTo>
                <a:lnTo>
                  <a:pt x="68" y="728"/>
                </a:lnTo>
                <a:lnTo>
                  <a:pt x="70" y="732"/>
                </a:lnTo>
                <a:lnTo>
                  <a:pt x="70" y="736"/>
                </a:lnTo>
                <a:lnTo>
                  <a:pt x="72" y="740"/>
                </a:lnTo>
                <a:lnTo>
                  <a:pt x="72" y="744"/>
                </a:lnTo>
                <a:lnTo>
                  <a:pt x="74" y="748"/>
                </a:lnTo>
                <a:lnTo>
                  <a:pt x="74" y="752"/>
                </a:lnTo>
                <a:lnTo>
                  <a:pt x="76" y="756"/>
                </a:lnTo>
                <a:lnTo>
                  <a:pt x="78" y="760"/>
                </a:lnTo>
                <a:lnTo>
                  <a:pt x="78" y="764"/>
                </a:lnTo>
                <a:lnTo>
                  <a:pt x="80" y="768"/>
                </a:lnTo>
                <a:lnTo>
                  <a:pt x="82" y="772"/>
                </a:lnTo>
                <a:lnTo>
                  <a:pt x="82" y="776"/>
                </a:lnTo>
                <a:lnTo>
                  <a:pt x="84" y="780"/>
                </a:lnTo>
                <a:lnTo>
                  <a:pt x="84" y="784"/>
                </a:lnTo>
                <a:lnTo>
                  <a:pt x="86" y="788"/>
                </a:lnTo>
                <a:lnTo>
                  <a:pt x="88" y="792"/>
                </a:lnTo>
                <a:lnTo>
                  <a:pt x="90" y="796"/>
                </a:lnTo>
                <a:lnTo>
                  <a:pt x="92" y="800"/>
                </a:lnTo>
                <a:lnTo>
                  <a:pt x="92" y="804"/>
                </a:lnTo>
                <a:lnTo>
                  <a:pt x="94" y="808"/>
                </a:lnTo>
                <a:lnTo>
                  <a:pt x="96" y="812"/>
                </a:lnTo>
                <a:lnTo>
                  <a:pt x="98" y="816"/>
                </a:lnTo>
                <a:lnTo>
                  <a:pt x="98" y="820"/>
                </a:lnTo>
                <a:lnTo>
                  <a:pt x="100" y="824"/>
                </a:lnTo>
                <a:lnTo>
                  <a:pt x="102" y="830"/>
                </a:lnTo>
                <a:lnTo>
                  <a:pt x="104" y="834"/>
                </a:lnTo>
                <a:lnTo>
                  <a:pt x="106" y="838"/>
                </a:lnTo>
                <a:lnTo>
                  <a:pt x="108" y="842"/>
                </a:lnTo>
                <a:lnTo>
                  <a:pt x="110" y="846"/>
                </a:lnTo>
                <a:lnTo>
                  <a:pt x="112" y="850"/>
                </a:lnTo>
                <a:lnTo>
                  <a:pt x="114" y="854"/>
                </a:lnTo>
                <a:lnTo>
                  <a:pt x="118" y="856"/>
                </a:lnTo>
                <a:lnTo>
                  <a:pt x="122" y="858"/>
                </a:lnTo>
                <a:lnTo>
                  <a:pt x="122" y="854"/>
                </a:lnTo>
                <a:lnTo>
                  <a:pt x="122" y="850"/>
                </a:lnTo>
                <a:lnTo>
                  <a:pt x="126" y="846"/>
                </a:lnTo>
                <a:lnTo>
                  <a:pt x="128" y="842"/>
                </a:lnTo>
                <a:lnTo>
                  <a:pt x="132" y="840"/>
                </a:lnTo>
                <a:lnTo>
                  <a:pt x="134" y="836"/>
                </a:lnTo>
                <a:lnTo>
                  <a:pt x="134" y="832"/>
                </a:lnTo>
                <a:lnTo>
                  <a:pt x="136" y="828"/>
                </a:lnTo>
                <a:lnTo>
                  <a:pt x="138" y="824"/>
                </a:lnTo>
                <a:lnTo>
                  <a:pt x="140" y="820"/>
                </a:lnTo>
                <a:lnTo>
                  <a:pt x="140" y="816"/>
                </a:lnTo>
                <a:lnTo>
                  <a:pt x="142" y="812"/>
                </a:lnTo>
                <a:lnTo>
                  <a:pt x="144" y="808"/>
                </a:lnTo>
                <a:lnTo>
                  <a:pt x="146" y="804"/>
                </a:lnTo>
                <a:lnTo>
                  <a:pt x="148" y="800"/>
                </a:lnTo>
                <a:lnTo>
                  <a:pt x="150" y="796"/>
                </a:lnTo>
                <a:lnTo>
                  <a:pt x="152" y="792"/>
                </a:lnTo>
                <a:lnTo>
                  <a:pt x="154" y="788"/>
                </a:lnTo>
                <a:lnTo>
                  <a:pt x="156" y="784"/>
                </a:lnTo>
                <a:lnTo>
                  <a:pt x="158" y="780"/>
                </a:lnTo>
                <a:lnTo>
                  <a:pt x="158" y="776"/>
                </a:lnTo>
                <a:lnTo>
                  <a:pt x="160" y="772"/>
                </a:lnTo>
                <a:lnTo>
                  <a:pt x="164" y="768"/>
                </a:lnTo>
                <a:lnTo>
                  <a:pt x="164" y="764"/>
                </a:lnTo>
                <a:lnTo>
                  <a:pt x="166" y="760"/>
                </a:lnTo>
                <a:lnTo>
                  <a:pt x="168" y="756"/>
                </a:lnTo>
                <a:lnTo>
                  <a:pt x="170" y="752"/>
                </a:lnTo>
                <a:lnTo>
                  <a:pt x="172" y="748"/>
                </a:lnTo>
                <a:lnTo>
                  <a:pt x="174" y="744"/>
                </a:lnTo>
                <a:lnTo>
                  <a:pt x="176" y="740"/>
                </a:lnTo>
                <a:lnTo>
                  <a:pt x="178" y="736"/>
                </a:lnTo>
                <a:lnTo>
                  <a:pt x="180" y="732"/>
                </a:lnTo>
                <a:lnTo>
                  <a:pt x="182" y="728"/>
                </a:lnTo>
                <a:lnTo>
                  <a:pt x="182" y="724"/>
                </a:lnTo>
                <a:lnTo>
                  <a:pt x="186" y="720"/>
                </a:lnTo>
                <a:lnTo>
                  <a:pt x="188" y="716"/>
                </a:lnTo>
                <a:lnTo>
                  <a:pt x="190" y="712"/>
                </a:lnTo>
                <a:lnTo>
                  <a:pt x="192" y="708"/>
                </a:lnTo>
                <a:lnTo>
                  <a:pt x="192" y="704"/>
                </a:lnTo>
                <a:lnTo>
                  <a:pt x="194" y="700"/>
                </a:lnTo>
                <a:lnTo>
                  <a:pt x="196" y="696"/>
                </a:lnTo>
                <a:lnTo>
                  <a:pt x="198" y="692"/>
                </a:lnTo>
                <a:lnTo>
                  <a:pt x="200" y="688"/>
                </a:lnTo>
                <a:lnTo>
                  <a:pt x="202" y="684"/>
                </a:lnTo>
                <a:lnTo>
                  <a:pt x="204" y="680"/>
                </a:lnTo>
                <a:lnTo>
                  <a:pt x="206" y="676"/>
                </a:lnTo>
                <a:lnTo>
                  <a:pt x="206" y="672"/>
                </a:lnTo>
                <a:lnTo>
                  <a:pt x="208" y="668"/>
                </a:lnTo>
                <a:lnTo>
                  <a:pt x="210" y="664"/>
                </a:lnTo>
                <a:lnTo>
                  <a:pt x="212" y="660"/>
                </a:lnTo>
                <a:lnTo>
                  <a:pt x="214" y="656"/>
                </a:lnTo>
                <a:lnTo>
                  <a:pt x="214" y="652"/>
                </a:lnTo>
                <a:lnTo>
                  <a:pt x="216" y="648"/>
                </a:lnTo>
                <a:lnTo>
                  <a:pt x="218" y="644"/>
                </a:lnTo>
                <a:lnTo>
                  <a:pt x="220" y="640"/>
                </a:lnTo>
                <a:lnTo>
                  <a:pt x="220" y="636"/>
                </a:lnTo>
                <a:lnTo>
                  <a:pt x="224" y="632"/>
                </a:lnTo>
                <a:lnTo>
                  <a:pt x="224" y="628"/>
                </a:lnTo>
                <a:lnTo>
                  <a:pt x="226" y="624"/>
                </a:lnTo>
                <a:lnTo>
                  <a:pt x="228" y="620"/>
                </a:lnTo>
                <a:lnTo>
                  <a:pt x="230" y="616"/>
                </a:lnTo>
                <a:lnTo>
                  <a:pt x="232" y="612"/>
                </a:lnTo>
                <a:lnTo>
                  <a:pt x="234" y="608"/>
                </a:lnTo>
                <a:lnTo>
                  <a:pt x="236" y="604"/>
                </a:lnTo>
                <a:lnTo>
                  <a:pt x="236" y="600"/>
                </a:lnTo>
                <a:lnTo>
                  <a:pt x="238" y="596"/>
                </a:lnTo>
                <a:lnTo>
                  <a:pt x="240" y="592"/>
                </a:lnTo>
                <a:lnTo>
                  <a:pt x="242" y="588"/>
                </a:lnTo>
                <a:lnTo>
                  <a:pt x="244" y="584"/>
                </a:lnTo>
                <a:lnTo>
                  <a:pt x="244" y="580"/>
                </a:lnTo>
                <a:lnTo>
                  <a:pt x="248" y="576"/>
                </a:lnTo>
                <a:lnTo>
                  <a:pt x="250" y="572"/>
                </a:lnTo>
                <a:lnTo>
                  <a:pt x="250" y="568"/>
                </a:lnTo>
                <a:lnTo>
                  <a:pt x="254" y="564"/>
                </a:lnTo>
                <a:lnTo>
                  <a:pt x="254" y="560"/>
                </a:lnTo>
                <a:lnTo>
                  <a:pt x="256" y="556"/>
                </a:lnTo>
                <a:lnTo>
                  <a:pt x="258" y="552"/>
                </a:lnTo>
                <a:lnTo>
                  <a:pt x="260" y="548"/>
                </a:lnTo>
                <a:lnTo>
                  <a:pt x="262" y="544"/>
                </a:lnTo>
                <a:lnTo>
                  <a:pt x="264" y="540"/>
                </a:lnTo>
                <a:lnTo>
                  <a:pt x="266" y="536"/>
                </a:lnTo>
                <a:lnTo>
                  <a:pt x="268" y="532"/>
                </a:lnTo>
                <a:lnTo>
                  <a:pt x="270" y="528"/>
                </a:lnTo>
                <a:lnTo>
                  <a:pt x="272" y="524"/>
                </a:lnTo>
                <a:lnTo>
                  <a:pt x="274" y="520"/>
                </a:lnTo>
                <a:lnTo>
                  <a:pt x="276" y="516"/>
                </a:lnTo>
                <a:lnTo>
                  <a:pt x="278" y="512"/>
                </a:lnTo>
                <a:lnTo>
                  <a:pt x="280" y="508"/>
                </a:lnTo>
                <a:lnTo>
                  <a:pt x="280" y="504"/>
                </a:lnTo>
                <a:lnTo>
                  <a:pt x="284" y="500"/>
                </a:lnTo>
                <a:lnTo>
                  <a:pt x="284" y="496"/>
                </a:lnTo>
                <a:lnTo>
                  <a:pt x="286" y="492"/>
                </a:lnTo>
                <a:lnTo>
                  <a:pt x="288" y="488"/>
                </a:lnTo>
                <a:lnTo>
                  <a:pt x="290" y="484"/>
                </a:lnTo>
                <a:lnTo>
                  <a:pt x="290" y="480"/>
                </a:lnTo>
                <a:lnTo>
                  <a:pt x="292" y="476"/>
                </a:lnTo>
                <a:lnTo>
                  <a:pt x="294" y="472"/>
                </a:lnTo>
                <a:lnTo>
                  <a:pt x="296" y="468"/>
                </a:lnTo>
                <a:lnTo>
                  <a:pt x="298" y="464"/>
                </a:lnTo>
                <a:lnTo>
                  <a:pt x="298" y="460"/>
                </a:lnTo>
                <a:lnTo>
                  <a:pt x="300" y="456"/>
                </a:lnTo>
                <a:lnTo>
                  <a:pt x="302" y="452"/>
                </a:lnTo>
                <a:lnTo>
                  <a:pt x="304" y="448"/>
                </a:lnTo>
                <a:lnTo>
                  <a:pt x="306" y="444"/>
                </a:lnTo>
                <a:lnTo>
                  <a:pt x="308" y="440"/>
                </a:lnTo>
                <a:lnTo>
                  <a:pt x="312" y="436"/>
                </a:lnTo>
                <a:lnTo>
                  <a:pt x="312" y="432"/>
                </a:lnTo>
                <a:lnTo>
                  <a:pt x="316" y="430"/>
                </a:lnTo>
                <a:lnTo>
                  <a:pt x="318" y="426"/>
                </a:lnTo>
                <a:lnTo>
                  <a:pt x="318" y="422"/>
                </a:lnTo>
                <a:lnTo>
                  <a:pt x="320" y="418"/>
                </a:lnTo>
                <a:lnTo>
                  <a:pt x="322" y="414"/>
                </a:lnTo>
                <a:lnTo>
                  <a:pt x="326" y="412"/>
                </a:lnTo>
                <a:lnTo>
                  <a:pt x="326" y="408"/>
                </a:lnTo>
                <a:lnTo>
                  <a:pt x="328" y="404"/>
                </a:lnTo>
                <a:lnTo>
                  <a:pt x="330" y="400"/>
                </a:lnTo>
                <a:lnTo>
                  <a:pt x="332" y="396"/>
                </a:lnTo>
                <a:lnTo>
                  <a:pt x="334" y="392"/>
                </a:lnTo>
                <a:lnTo>
                  <a:pt x="336" y="388"/>
                </a:lnTo>
                <a:lnTo>
                  <a:pt x="338" y="384"/>
                </a:lnTo>
                <a:lnTo>
                  <a:pt x="340" y="380"/>
                </a:lnTo>
                <a:lnTo>
                  <a:pt x="342" y="376"/>
                </a:lnTo>
                <a:lnTo>
                  <a:pt x="344" y="372"/>
                </a:lnTo>
                <a:lnTo>
                  <a:pt x="346" y="368"/>
                </a:lnTo>
                <a:lnTo>
                  <a:pt x="348" y="364"/>
                </a:lnTo>
                <a:lnTo>
                  <a:pt x="350" y="360"/>
                </a:lnTo>
                <a:lnTo>
                  <a:pt x="352" y="356"/>
                </a:lnTo>
                <a:lnTo>
                  <a:pt x="354" y="352"/>
                </a:lnTo>
                <a:lnTo>
                  <a:pt x="356" y="348"/>
                </a:lnTo>
                <a:lnTo>
                  <a:pt x="358" y="344"/>
                </a:lnTo>
                <a:lnTo>
                  <a:pt x="358" y="340"/>
                </a:lnTo>
                <a:lnTo>
                  <a:pt x="360" y="336"/>
                </a:lnTo>
                <a:lnTo>
                  <a:pt x="360" y="332"/>
                </a:lnTo>
                <a:lnTo>
                  <a:pt x="362" y="328"/>
                </a:lnTo>
                <a:lnTo>
                  <a:pt x="364" y="324"/>
                </a:lnTo>
                <a:lnTo>
                  <a:pt x="366" y="320"/>
                </a:lnTo>
                <a:lnTo>
                  <a:pt x="366" y="316"/>
                </a:lnTo>
                <a:lnTo>
                  <a:pt x="368" y="312"/>
                </a:lnTo>
                <a:lnTo>
                  <a:pt x="368" y="308"/>
                </a:lnTo>
                <a:lnTo>
                  <a:pt x="370" y="304"/>
                </a:lnTo>
                <a:lnTo>
                  <a:pt x="370" y="300"/>
                </a:lnTo>
                <a:lnTo>
                  <a:pt x="372" y="296"/>
                </a:lnTo>
                <a:lnTo>
                  <a:pt x="372" y="292"/>
                </a:lnTo>
                <a:lnTo>
                  <a:pt x="368" y="290"/>
                </a:lnTo>
                <a:lnTo>
                  <a:pt x="366" y="286"/>
                </a:lnTo>
                <a:lnTo>
                  <a:pt x="364" y="282"/>
                </a:lnTo>
                <a:lnTo>
                  <a:pt x="360" y="282"/>
                </a:lnTo>
                <a:lnTo>
                  <a:pt x="358" y="278"/>
                </a:lnTo>
                <a:lnTo>
                  <a:pt x="354" y="276"/>
                </a:lnTo>
                <a:lnTo>
                  <a:pt x="350" y="272"/>
                </a:lnTo>
                <a:lnTo>
                  <a:pt x="346" y="268"/>
                </a:lnTo>
                <a:lnTo>
                  <a:pt x="344" y="264"/>
                </a:lnTo>
                <a:lnTo>
                  <a:pt x="344" y="260"/>
                </a:lnTo>
                <a:lnTo>
                  <a:pt x="344" y="256"/>
                </a:lnTo>
                <a:lnTo>
                  <a:pt x="344" y="260"/>
                </a:lnTo>
                <a:lnTo>
                  <a:pt x="346" y="264"/>
                </a:lnTo>
                <a:lnTo>
                  <a:pt x="348" y="268"/>
                </a:lnTo>
                <a:lnTo>
                  <a:pt x="352" y="272"/>
                </a:lnTo>
                <a:lnTo>
                  <a:pt x="356" y="276"/>
                </a:lnTo>
                <a:lnTo>
                  <a:pt x="360" y="280"/>
                </a:lnTo>
                <a:lnTo>
                  <a:pt x="362" y="284"/>
                </a:lnTo>
                <a:lnTo>
                  <a:pt x="366" y="286"/>
                </a:lnTo>
                <a:lnTo>
                  <a:pt x="366" y="290"/>
                </a:lnTo>
                <a:lnTo>
                  <a:pt x="368" y="294"/>
                </a:lnTo>
                <a:lnTo>
                  <a:pt x="370" y="290"/>
                </a:lnTo>
                <a:lnTo>
                  <a:pt x="368" y="286"/>
                </a:lnTo>
                <a:lnTo>
                  <a:pt x="364" y="282"/>
                </a:lnTo>
                <a:lnTo>
                  <a:pt x="362" y="278"/>
                </a:lnTo>
                <a:lnTo>
                  <a:pt x="360" y="274"/>
                </a:lnTo>
                <a:lnTo>
                  <a:pt x="360" y="270"/>
                </a:lnTo>
                <a:lnTo>
                  <a:pt x="358" y="266"/>
                </a:lnTo>
                <a:lnTo>
                  <a:pt x="356" y="262"/>
                </a:lnTo>
                <a:lnTo>
                  <a:pt x="356" y="258"/>
                </a:lnTo>
                <a:lnTo>
                  <a:pt x="354" y="254"/>
                </a:lnTo>
                <a:lnTo>
                  <a:pt x="350" y="252"/>
                </a:lnTo>
                <a:lnTo>
                  <a:pt x="350" y="248"/>
                </a:lnTo>
                <a:lnTo>
                  <a:pt x="346" y="246"/>
                </a:lnTo>
                <a:lnTo>
                  <a:pt x="346" y="242"/>
                </a:lnTo>
                <a:lnTo>
                  <a:pt x="344" y="238"/>
                </a:lnTo>
                <a:lnTo>
                  <a:pt x="340" y="236"/>
                </a:lnTo>
                <a:lnTo>
                  <a:pt x="340" y="232"/>
                </a:lnTo>
                <a:lnTo>
                  <a:pt x="336" y="230"/>
                </a:lnTo>
                <a:lnTo>
                  <a:pt x="334" y="226"/>
                </a:lnTo>
                <a:lnTo>
                  <a:pt x="332" y="222"/>
                </a:lnTo>
                <a:lnTo>
                  <a:pt x="330" y="218"/>
                </a:lnTo>
                <a:lnTo>
                  <a:pt x="326" y="216"/>
                </a:lnTo>
                <a:lnTo>
                  <a:pt x="324" y="212"/>
                </a:lnTo>
                <a:lnTo>
                  <a:pt x="322" y="208"/>
                </a:lnTo>
                <a:lnTo>
                  <a:pt x="318" y="206"/>
                </a:lnTo>
                <a:lnTo>
                  <a:pt x="316" y="202"/>
                </a:lnTo>
                <a:lnTo>
                  <a:pt x="314" y="198"/>
                </a:lnTo>
                <a:lnTo>
                  <a:pt x="312" y="194"/>
                </a:lnTo>
                <a:lnTo>
                  <a:pt x="312" y="190"/>
                </a:lnTo>
                <a:lnTo>
                  <a:pt x="310" y="186"/>
                </a:lnTo>
                <a:lnTo>
                  <a:pt x="308" y="182"/>
                </a:lnTo>
                <a:lnTo>
                  <a:pt x="306" y="178"/>
                </a:lnTo>
                <a:lnTo>
                  <a:pt x="306" y="174"/>
                </a:lnTo>
                <a:lnTo>
                  <a:pt x="304" y="170"/>
                </a:lnTo>
                <a:lnTo>
                  <a:pt x="302" y="166"/>
                </a:lnTo>
                <a:lnTo>
                  <a:pt x="300" y="162"/>
                </a:lnTo>
                <a:lnTo>
                  <a:pt x="298" y="158"/>
                </a:lnTo>
                <a:lnTo>
                  <a:pt x="296" y="154"/>
                </a:lnTo>
                <a:lnTo>
                  <a:pt x="292" y="150"/>
                </a:lnTo>
                <a:lnTo>
                  <a:pt x="288" y="146"/>
                </a:lnTo>
                <a:lnTo>
                  <a:pt x="286" y="142"/>
                </a:lnTo>
                <a:lnTo>
                  <a:pt x="282" y="140"/>
                </a:lnTo>
                <a:lnTo>
                  <a:pt x="280" y="136"/>
                </a:lnTo>
                <a:lnTo>
                  <a:pt x="278" y="132"/>
                </a:lnTo>
                <a:lnTo>
                  <a:pt x="276" y="128"/>
                </a:lnTo>
                <a:lnTo>
                  <a:pt x="274" y="124"/>
                </a:lnTo>
                <a:lnTo>
                  <a:pt x="272" y="120"/>
                </a:lnTo>
                <a:lnTo>
                  <a:pt x="270" y="116"/>
                </a:lnTo>
                <a:lnTo>
                  <a:pt x="268" y="112"/>
                </a:lnTo>
                <a:lnTo>
                  <a:pt x="264" y="108"/>
                </a:lnTo>
                <a:lnTo>
                  <a:pt x="264" y="104"/>
                </a:lnTo>
                <a:lnTo>
                  <a:pt x="262" y="100"/>
                </a:lnTo>
                <a:lnTo>
                  <a:pt x="260" y="96"/>
                </a:lnTo>
                <a:lnTo>
                  <a:pt x="258" y="92"/>
                </a:lnTo>
                <a:lnTo>
                  <a:pt x="256" y="88"/>
                </a:lnTo>
                <a:lnTo>
                  <a:pt x="254" y="84"/>
                </a:lnTo>
                <a:lnTo>
                  <a:pt x="252" y="80"/>
                </a:lnTo>
                <a:lnTo>
                  <a:pt x="250" y="76"/>
                </a:lnTo>
                <a:lnTo>
                  <a:pt x="248" y="72"/>
                </a:lnTo>
                <a:lnTo>
                  <a:pt x="246" y="68"/>
                </a:lnTo>
                <a:lnTo>
                  <a:pt x="244" y="64"/>
                </a:lnTo>
                <a:lnTo>
                  <a:pt x="240" y="62"/>
                </a:lnTo>
                <a:lnTo>
                  <a:pt x="238" y="58"/>
                </a:lnTo>
                <a:lnTo>
                  <a:pt x="236" y="54"/>
                </a:lnTo>
                <a:lnTo>
                  <a:pt x="234" y="50"/>
                </a:lnTo>
                <a:lnTo>
                  <a:pt x="230" y="48"/>
                </a:lnTo>
                <a:lnTo>
                  <a:pt x="230" y="44"/>
                </a:lnTo>
                <a:lnTo>
                  <a:pt x="228" y="40"/>
                </a:lnTo>
                <a:lnTo>
                  <a:pt x="224" y="38"/>
                </a:lnTo>
                <a:lnTo>
                  <a:pt x="222" y="34"/>
                </a:lnTo>
                <a:lnTo>
                  <a:pt x="220" y="30"/>
                </a:lnTo>
                <a:lnTo>
                  <a:pt x="218" y="26"/>
                </a:lnTo>
                <a:lnTo>
                  <a:pt x="216" y="22"/>
                </a:lnTo>
                <a:lnTo>
                  <a:pt x="214" y="18"/>
                </a:lnTo>
                <a:lnTo>
                  <a:pt x="210" y="16"/>
                </a:lnTo>
                <a:lnTo>
                  <a:pt x="208" y="12"/>
                </a:lnTo>
                <a:lnTo>
                  <a:pt x="204" y="10"/>
                </a:lnTo>
                <a:lnTo>
                  <a:pt x="202" y="6"/>
                </a:lnTo>
                <a:lnTo>
                  <a:pt x="200" y="2"/>
                </a:lnTo>
                <a:lnTo>
                  <a:pt x="202" y="0"/>
                </a:lnTo>
              </a:path>
            </a:pathLst>
          </a:custGeom>
          <a:solidFill>
            <a:schemeClr val="tx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6679" name="Freeform 23"/>
          <p:cNvSpPr>
            <a:spLocks/>
          </p:cNvSpPr>
          <p:nvPr/>
        </p:nvSpPr>
        <p:spPr bwMode="auto">
          <a:xfrm>
            <a:off x="7572375" y="5019675"/>
            <a:ext cx="863600" cy="638175"/>
          </a:xfrm>
          <a:custGeom>
            <a:avLst/>
            <a:gdLst>
              <a:gd name="T0" fmla="*/ 18 w 495"/>
              <a:gd name="T1" fmla="*/ 354 h 355"/>
              <a:gd name="T2" fmla="*/ 36 w 495"/>
              <a:gd name="T3" fmla="*/ 344 h 355"/>
              <a:gd name="T4" fmla="*/ 54 w 495"/>
              <a:gd name="T5" fmla="*/ 336 h 355"/>
              <a:gd name="T6" fmla="*/ 74 w 495"/>
              <a:gd name="T7" fmla="*/ 326 h 355"/>
              <a:gd name="T8" fmla="*/ 94 w 495"/>
              <a:gd name="T9" fmla="*/ 318 h 355"/>
              <a:gd name="T10" fmla="*/ 114 w 495"/>
              <a:gd name="T11" fmla="*/ 308 h 355"/>
              <a:gd name="T12" fmla="*/ 134 w 495"/>
              <a:gd name="T13" fmla="*/ 302 h 355"/>
              <a:gd name="T14" fmla="*/ 154 w 495"/>
              <a:gd name="T15" fmla="*/ 296 h 355"/>
              <a:gd name="T16" fmla="*/ 174 w 495"/>
              <a:gd name="T17" fmla="*/ 290 h 355"/>
              <a:gd name="T18" fmla="*/ 194 w 495"/>
              <a:gd name="T19" fmla="*/ 282 h 355"/>
              <a:gd name="T20" fmla="*/ 206 w 495"/>
              <a:gd name="T21" fmla="*/ 262 h 355"/>
              <a:gd name="T22" fmla="*/ 228 w 495"/>
              <a:gd name="T23" fmla="*/ 242 h 355"/>
              <a:gd name="T24" fmla="*/ 262 w 495"/>
              <a:gd name="T25" fmla="*/ 220 h 355"/>
              <a:gd name="T26" fmla="*/ 288 w 495"/>
              <a:gd name="T27" fmla="*/ 202 h 355"/>
              <a:gd name="T28" fmla="*/ 316 w 495"/>
              <a:gd name="T29" fmla="*/ 184 h 355"/>
              <a:gd name="T30" fmla="*/ 340 w 495"/>
              <a:gd name="T31" fmla="*/ 170 h 355"/>
              <a:gd name="T32" fmla="*/ 370 w 495"/>
              <a:gd name="T33" fmla="*/ 152 h 355"/>
              <a:gd name="T34" fmla="*/ 394 w 495"/>
              <a:gd name="T35" fmla="*/ 138 h 355"/>
              <a:gd name="T36" fmla="*/ 422 w 495"/>
              <a:gd name="T37" fmla="*/ 122 h 355"/>
              <a:gd name="T38" fmla="*/ 442 w 495"/>
              <a:gd name="T39" fmla="*/ 118 h 355"/>
              <a:gd name="T40" fmla="*/ 464 w 495"/>
              <a:gd name="T41" fmla="*/ 108 h 355"/>
              <a:gd name="T42" fmla="*/ 484 w 495"/>
              <a:gd name="T43" fmla="*/ 98 h 355"/>
              <a:gd name="T44" fmla="*/ 494 w 495"/>
              <a:gd name="T45" fmla="*/ 78 h 355"/>
              <a:gd name="T46" fmla="*/ 468 w 495"/>
              <a:gd name="T47" fmla="*/ 60 h 355"/>
              <a:gd name="T48" fmla="*/ 440 w 495"/>
              <a:gd name="T49" fmla="*/ 46 h 355"/>
              <a:gd name="T50" fmla="*/ 416 w 495"/>
              <a:gd name="T51" fmla="*/ 28 h 355"/>
              <a:gd name="T52" fmla="*/ 392 w 495"/>
              <a:gd name="T53" fmla="*/ 12 h 355"/>
              <a:gd name="T54" fmla="*/ 364 w 495"/>
              <a:gd name="T55" fmla="*/ 2 h 355"/>
              <a:gd name="T56" fmla="*/ 338 w 495"/>
              <a:gd name="T57" fmla="*/ 0 h 355"/>
              <a:gd name="T58" fmla="*/ 320 w 495"/>
              <a:gd name="T59" fmla="*/ 18 h 355"/>
              <a:gd name="T60" fmla="*/ 298 w 495"/>
              <a:gd name="T61" fmla="*/ 32 h 355"/>
              <a:gd name="T62" fmla="*/ 278 w 495"/>
              <a:gd name="T63" fmla="*/ 46 h 355"/>
              <a:gd name="T64" fmla="*/ 252 w 495"/>
              <a:gd name="T65" fmla="*/ 62 h 355"/>
              <a:gd name="T66" fmla="*/ 226 w 495"/>
              <a:gd name="T67" fmla="*/ 76 h 355"/>
              <a:gd name="T68" fmla="*/ 204 w 495"/>
              <a:gd name="T69" fmla="*/ 86 h 355"/>
              <a:gd name="T70" fmla="*/ 190 w 495"/>
              <a:gd name="T71" fmla="*/ 100 h 355"/>
              <a:gd name="T72" fmla="*/ 172 w 495"/>
              <a:gd name="T73" fmla="*/ 118 h 355"/>
              <a:gd name="T74" fmla="*/ 158 w 495"/>
              <a:gd name="T75" fmla="*/ 136 h 355"/>
              <a:gd name="T76" fmla="*/ 144 w 495"/>
              <a:gd name="T77" fmla="*/ 154 h 355"/>
              <a:gd name="T78" fmla="*/ 132 w 495"/>
              <a:gd name="T79" fmla="*/ 174 h 355"/>
              <a:gd name="T80" fmla="*/ 126 w 495"/>
              <a:gd name="T81" fmla="*/ 194 h 355"/>
              <a:gd name="T82" fmla="*/ 110 w 495"/>
              <a:gd name="T83" fmla="*/ 208 h 355"/>
              <a:gd name="T84" fmla="*/ 92 w 495"/>
              <a:gd name="T85" fmla="*/ 212 h 355"/>
              <a:gd name="T86" fmla="*/ 76 w 495"/>
              <a:gd name="T87" fmla="*/ 198 h 355"/>
              <a:gd name="T88" fmla="*/ 58 w 495"/>
              <a:gd name="T89" fmla="*/ 210 h 355"/>
              <a:gd name="T90" fmla="*/ 46 w 495"/>
              <a:gd name="T91" fmla="*/ 228 h 355"/>
              <a:gd name="T92" fmla="*/ 38 w 495"/>
              <a:gd name="T93" fmla="*/ 244 h 355"/>
              <a:gd name="T94" fmla="*/ 28 w 495"/>
              <a:gd name="T95" fmla="*/ 264 h 355"/>
              <a:gd name="T96" fmla="*/ 18 w 495"/>
              <a:gd name="T97" fmla="*/ 284 h 355"/>
              <a:gd name="T98" fmla="*/ 12 w 495"/>
              <a:gd name="T99" fmla="*/ 306 h 355"/>
              <a:gd name="T100" fmla="*/ 6 w 495"/>
              <a:gd name="T101" fmla="*/ 326 h 355"/>
              <a:gd name="T102" fmla="*/ 0 w 495"/>
              <a:gd name="T103" fmla="*/ 34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95" h="355">
                <a:moveTo>
                  <a:pt x="2" y="354"/>
                </a:moveTo>
                <a:lnTo>
                  <a:pt x="6" y="354"/>
                </a:lnTo>
                <a:lnTo>
                  <a:pt x="10" y="354"/>
                </a:lnTo>
                <a:lnTo>
                  <a:pt x="14" y="354"/>
                </a:lnTo>
                <a:lnTo>
                  <a:pt x="18" y="354"/>
                </a:lnTo>
                <a:lnTo>
                  <a:pt x="22" y="352"/>
                </a:lnTo>
                <a:lnTo>
                  <a:pt x="26" y="350"/>
                </a:lnTo>
                <a:lnTo>
                  <a:pt x="30" y="350"/>
                </a:lnTo>
                <a:lnTo>
                  <a:pt x="32" y="346"/>
                </a:lnTo>
                <a:lnTo>
                  <a:pt x="36" y="344"/>
                </a:lnTo>
                <a:lnTo>
                  <a:pt x="40" y="344"/>
                </a:lnTo>
                <a:lnTo>
                  <a:pt x="42" y="340"/>
                </a:lnTo>
                <a:lnTo>
                  <a:pt x="46" y="340"/>
                </a:lnTo>
                <a:lnTo>
                  <a:pt x="50" y="338"/>
                </a:lnTo>
                <a:lnTo>
                  <a:pt x="54" y="336"/>
                </a:lnTo>
                <a:lnTo>
                  <a:pt x="58" y="334"/>
                </a:lnTo>
                <a:lnTo>
                  <a:pt x="62" y="332"/>
                </a:lnTo>
                <a:lnTo>
                  <a:pt x="66" y="330"/>
                </a:lnTo>
                <a:lnTo>
                  <a:pt x="70" y="328"/>
                </a:lnTo>
                <a:lnTo>
                  <a:pt x="74" y="326"/>
                </a:lnTo>
                <a:lnTo>
                  <a:pt x="78" y="324"/>
                </a:lnTo>
                <a:lnTo>
                  <a:pt x="82" y="322"/>
                </a:lnTo>
                <a:lnTo>
                  <a:pt x="86" y="320"/>
                </a:lnTo>
                <a:lnTo>
                  <a:pt x="90" y="318"/>
                </a:lnTo>
                <a:lnTo>
                  <a:pt x="94" y="318"/>
                </a:lnTo>
                <a:lnTo>
                  <a:pt x="98" y="316"/>
                </a:lnTo>
                <a:lnTo>
                  <a:pt x="102" y="314"/>
                </a:lnTo>
                <a:lnTo>
                  <a:pt x="106" y="312"/>
                </a:lnTo>
                <a:lnTo>
                  <a:pt x="110" y="310"/>
                </a:lnTo>
                <a:lnTo>
                  <a:pt x="114" y="308"/>
                </a:lnTo>
                <a:lnTo>
                  <a:pt x="118" y="308"/>
                </a:lnTo>
                <a:lnTo>
                  <a:pt x="122" y="306"/>
                </a:lnTo>
                <a:lnTo>
                  <a:pt x="126" y="306"/>
                </a:lnTo>
                <a:lnTo>
                  <a:pt x="130" y="304"/>
                </a:lnTo>
                <a:lnTo>
                  <a:pt x="134" y="302"/>
                </a:lnTo>
                <a:lnTo>
                  <a:pt x="138" y="302"/>
                </a:lnTo>
                <a:lnTo>
                  <a:pt x="142" y="300"/>
                </a:lnTo>
                <a:lnTo>
                  <a:pt x="146" y="298"/>
                </a:lnTo>
                <a:lnTo>
                  <a:pt x="150" y="298"/>
                </a:lnTo>
                <a:lnTo>
                  <a:pt x="154" y="296"/>
                </a:lnTo>
                <a:lnTo>
                  <a:pt x="158" y="296"/>
                </a:lnTo>
                <a:lnTo>
                  <a:pt x="162" y="294"/>
                </a:lnTo>
                <a:lnTo>
                  <a:pt x="166" y="292"/>
                </a:lnTo>
                <a:lnTo>
                  <a:pt x="170" y="290"/>
                </a:lnTo>
                <a:lnTo>
                  <a:pt x="174" y="290"/>
                </a:lnTo>
                <a:lnTo>
                  <a:pt x="178" y="288"/>
                </a:lnTo>
                <a:lnTo>
                  <a:pt x="182" y="286"/>
                </a:lnTo>
                <a:lnTo>
                  <a:pt x="186" y="286"/>
                </a:lnTo>
                <a:lnTo>
                  <a:pt x="190" y="284"/>
                </a:lnTo>
                <a:lnTo>
                  <a:pt x="194" y="282"/>
                </a:lnTo>
                <a:lnTo>
                  <a:pt x="196" y="278"/>
                </a:lnTo>
                <a:lnTo>
                  <a:pt x="198" y="274"/>
                </a:lnTo>
                <a:lnTo>
                  <a:pt x="200" y="270"/>
                </a:lnTo>
                <a:lnTo>
                  <a:pt x="204" y="266"/>
                </a:lnTo>
                <a:lnTo>
                  <a:pt x="206" y="262"/>
                </a:lnTo>
                <a:lnTo>
                  <a:pt x="210" y="258"/>
                </a:lnTo>
                <a:lnTo>
                  <a:pt x="214" y="254"/>
                </a:lnTo>
                <a:lnTo>
                  <a:pt x="218" y="252"/>
                </a:lnTo>
                <a:lnTo>
                  <a:pt x="224" y="246"/>
                </a:lnTo>
                <a:lnTo>
                  <a:pt x="228" y="242"/>
                </a:lnTo>
                <a:lnTo>
                  <a:pt x="232" y="240"/>
                </a:lnTo>
                <a:lnTo>
                  <a:pt x="238" y="236"/>
                </a:lnTo>
                <a:lnTo>
                  <a:pt x="250" y="226"/>
                </a:lnTo>
                <a:lnTo>
                  <a:pt x="256" y="220"/>
                </a:lnTo>
                <a:lnTo>
                  <a:pt x="262" y="220"/>
                </a:lnTo>
                <a:lnTo>
                  <a:pt x="264" y="216"/>
                </a:lnTo>
                <a:lnTo>
                  <a:pt x="270" y="214"/>
                </a:lnTo>
                <a:lnTo>
                  <a:pt x="276" y="210"/>
                </a:lnTo>
                <a:lnTo>
                  <a:pt x="282" y="206"/>
                </a:lnTo>
                <a:lnTo>
                  <a:pt x="288" y="202"/>
                </a:lnTo>
                <a:lnTo>
                  <a:pt x="294" y="198"/>
                </a:lnTo>
                <a:lnTo>
                  <a:pt x="300" y="194"/>
                </a:lnTo>
                <a:lnTo>
                  <a:pt x="304" y="192"/>
                </a:lnTo>
                <a:lnTo>
                  <a:pt x="312" y="188"/>
                </a:lnTo>
                <a:lnTo>
                  <a:pt x="316" y="184"/>
                </a:lnTo>
                <a:lnTo>
                  <a:pt x="322" y="182"/>
                </a:lnTo>
                <a:lnTo>
                  <a:pt x="326" y="178"/>
                </a:lnTo>
                <a:lnTo>
                  <a:pt x="330" y="176"/>
                </a:lnTo>
                <a:lnTo>
                  <a:pt x="336" y="172"/>
                </a:lnTo>
                <a:lnTo>
                  <a:pt x="340" y="170"/>
                </a:lnTo>
                <a:lnTo>
                  <a:pt x="346" y="166"/>
                </a:lnTo>
                <a:lnTo>
                  <a:pt x="354" y="162"/>
                </a:lnTo>
                <a:lnTo>
                  <a:pt x="358" y="160"/>
                </a:lnTo>
                <a:lnTo>
                  <a:pt x="364" y="156"/>
                </a:lnTo>
                <a:lnTo>
                  <a:pt x="370" y="152"/>
                </a:lnTo>
                <a:lnTo>
                  <a:pt x="374" y="150"/>
                </a:lnTo>
                <a:lnTo>
                  <a:pt x="378" y="146"/>
                </a:lnTo>
                <a:lnTo>
                  <a:pt x="384" y="144"/>
                </a:lnTo>
                <a:lnTo>
                  <a:pt x="390" y="140"/>
                </a:lnTo>
                <a:lnTo>
                  <a:pt x="394" y="138"/>
                </a:lnTo>
                <a:lnTo>
                  <a:pt x="402" y="134"/>
                </a:lnTo>
                <a:lnTo>
                  <a:pt x="406" y="132"/>
                </a:lnTo>
                <a:lnTo>
                  <a:pt x="412" y="128"/>
                </a:lnTo>
                <a:lnTo>
                  <a:pt x="418" y="124"/>
                </a:lnTo>
                <a:lnTo>
                  <a:pt x="422" y="122"/>
                </a:lnTo>
                <a:lnTo>
                  <a:pt x="426" y="120"/>
                </a:lnTo>
                <a:lnTo>
                  <a:pt x="430" y="118"/>
                </a:lnTo>
                <a:lnTo>
                  <a:pt x="434" y="118"/>
                </a:lnTo>
                <a:lnTo>
                  <a:pt x="438" y="118"/>
                </a:lnTo>
                <a:lnTo>
                  <a:pt x="442" y="118"/>
                </a:lnTo>
                <a:lnTo>
                  <a:pt x="446" y="116"/>
                </a:lnTo>
                <a:lnTo>
                  <a:pt x="452" y="114"/>
                </a:lnTo>
                <a:lnTo>
                  <a:pt x="456" y="112"/>
                </a:lnTo>
                <a:lnTo>
                  <a:pt x="460" y="110"/>
                </a:lnTo>
                <a:lnTo>
                  <a:pt x="464" y="108"/>
                </a:lnTo>
                <a:lnTo>
                  <a:pt x="468" y="108"/>
                </a:lnTo>
                <a:lnTo>
                  <a:pt x="472" y="104"/>
                </a:lnTo>
                <a:lnTo>
                  <a:pt x="476" y="104"/>
                </a:lnTo>
                <a:lnTo>
                  <a:pt x="480" y="102"/>
                </a:lnTo>
                <a:lnTo>
                  <a:pt x="484" y="98"/>
                </a:lnTo>
                <a:lnTo>
                  <a:pt x="488" y="94"/>
                </a:lnTo>
                <a:lnTo>
                  <a:pt x="492" y="90"/>
                </a:lnTo>
                <a:lnTo>
                  <a:pt x="492" y="86"/>
                </a:lnTo>
                <a:lnTo>
                  <a:pt x="494" y="82"/>
                </a:lnTo>
                <a:lnTo>
                  <a:pt x="494" y="78"/>
                </a:lnTo>
                <a:lnTo>
                  <a:pt x="492" y="74"/>
                </a:lnTo>
                <a:lnTo>
                  <a:pt x="486" y="68"/>
                </a:lnTo>
                <a:lnTo>
                  <a:pt x="480" y="64"/>
                </a:lnTo>
                <a:lnTo>
                  <a:pt x="474" y="62"/>
                </a:lnTo>
                <a:lnTo>
                  <a:pt x="468" y="60"/>
                </a:lnTo>
                <a:lnTo>
                  <a:pt x="464" y="56"/>
                </a:lnTo>
                <a:lnTo>
                  <a:pt x="458" y="54"/>
                </a:lnTo>
                <a:lnTo>
                  <a:pt x="452" y="50"/>
                </a:lnTo>
                <a:lnTo>
                  <a:pt x="446" y="46"/>
                </a:lnTo>
                <a:lnTo>
                  <a:pt x="440" y="46"/>
                </a:lnTo>
                <a:lnTo>
                  <a:pt x="436" y="42"/>
                </a:lnTo>
                <a:lnTo>
                  <a:pt x="430" y="38"/>
                </a:lnTo>
                <a:lnTo>
                  <a:pt x="426" y="34"/>
                </a:lnTo>
                <a:lnTo>
                  <a:pt x="422" y="32"/>
                </a:lnTo>
                <a:lnTo>
                  <a:pt x="416" y="28"/>
                </a:lnTo>
                <a:lnTo>
                  <a:pt x="408" y="22"/>
                </a:lnTo>
                <a:lnTo>
                  <a:pt x="404" y="20"/>
                </a:lnTo>
                <a:lnTo>
                  <a:pt x="402" y="16"/>
                </a:lnTo>
                <a:lnTo>
                  <a:pt x="396" y="14"/>
                </a:lnTo>
                <a:lnTo>
                  <a:pt x="392" y="12"/>
                </a:lnTo>
                <a:lnTo>
                  <a:pt x="386" y="10"/>
                </a:lnTo>
                <a:lnTo>
                  <a:pt x="378" y="8"/>
                </a:lnTo>
                <a:lnTo>
                  <a:pt x="374" y="6"/>
                </a:lnTo>
                <a:lnTo>
                  <a:pt x="368" y="4"/>
                </a:lnTo>
                <a:lnTo>
                  <a:pt x="364" y="2"/>
                </a:lnTo>
                <a:lnTo>
                  <a:pt x="358" y="2"/>
                </a:lnTo>
                <a:lnTo>
                  <a:pt x="352" y="0"/>
                </a:lnTo>
                <a:lnTo>
                  <a:pt x="346" y="0"/>
                </a:lnTo>
                <a:lnTo>
                  <a:pt x="342" y="0"/>
                </a:lnTo>
                <a:lnTo>
                  <a:pt x="338" y="0"/>
                </a:lnTo>
                <a:lnTo>
                  <a:pt x="332" y="2"/>
                </a:lnTo>
                <a:lnTo>
                  <a:pt x="330" y="6"/>
                </a:lnTo>
                <a:lnTo>
                  <a:pt x="326" y="8"/>
                </a:lnTo>
                <a:lnTo>
                  <a:pt x="322" y="14"/>
                </a:lnTo>
                <a:lnTo>
                  <a:pt x="320" y="18"/>
                </a:lnTo>
                <a:lnTo>
                  <a:pt x="316" y="20"/>
                </a:lnTo>
                <a:lnTo>
                  <a:pt x="314" y="24"/>
                </a:lnTo>
                <a:lnTo>
                  <a:pt x="310" y="26"/>
                </a:lnTo>
                <a:lnTo>
                  <a:pt x="304" y="28"/>
                </a:lnTo>
                <a:lnTo>
                  <a:pt x="298" y="32"/>
                </a:lnTo>
                <a:lnTo>
                  <a:pt x="294" y="34"/>
                </a:lnTo>
                <a:lnTo>
                  <a:pt x="288" y="38"/>
                </a:lnTo>
                <a:lnTo>
                  <a:pt x="284" y="42"/>
                </a:lnTo>
                <a:lnTo>
                  <a:pt x="280" y="42"/>
                </a:lnTo>
                <a:lnTo>
                  <a:pt x="278" y="46"/>
                </a:lnTo>
                <a:lnTo>
                  <a:pt x="274" y="48"/>
                </a:lnTo>
                <a:lnTo>
                  <a:pt x="270" y="52"/>
                </a:lnTo>
                <a:lnTo>
                  <a:pt x="262" y="54"/>
                </a:lnTo>
                <a:lnTo>
                  <a:pt x="256" y="58"/>
                </a:lnTo>
                <a:lnTo>
                  <a:pt x="252" y="62"/>
                </a:lnTo>
                <a:lnTo>
                  <a:pt x="248" y="62"/>
                </a:lnTo>
                <a:lnTo>
                  <a:pt x="244" y="64"/>
                </a:lnTo>
                <a:lnTo>
                  <a:pt x="238" y="68"/>
                </a:lnTo>
                <a:lnTo>
                  <a:pt x="232" y="72"/>
                </a:lnTo>
                <a:lnTo>
                  <a:pt x="226" y="76"/>
                </a:lnTo>
                <a:lnTo>
                  <a:pt x="222" y="78"/>
                </a:lnTo>
                <a:lnTo>
                  <a:pt x="216" y="80"/>
                </a:lnTo>
                <a:lnTo>
                  <a:pt x="212" y="82"/>
                </a:lnTo>
                <a:lnTo>
                  <a:pt x="208" y="84"/>
                </a:lnTo>
                <a:lnTo>
                  <a:pt x="204" y="86"/>
                </a:lnTo>
                <a:lnTo>
                  <a:pt x="200" y="88"/>
                </a:lnTo>
                <a:lnTo>
                  <a:pt x="196" y="90"/>
                </a:lnTo>
                <a:lnTo>
                  <a:pt x="194" y="94"/>
                </a:lnTo>
                <a:lnTo>
                  <a:pt x="190" y="96"/>
                </a:lnTo>
                <a:lnTo>
                  <a:pt x="190" y="100"/>
                </a:lnTo>
                <a:lnTo>
                  <a:pt x="186" y="100"/>
                </a:lnTo>
                <a:lnTo>
                  <a:pt x="184" y="104"/>
                </a:lnTo>
                <a:lnTo>
                  <a:pt x="178" y="110"/>
                </a:lnTo>
                <a:lnTo>
                  <a:pt x="176" y="114"/>
                </a:lnTo>
                <a:lnTo>
                  <a:pt x="172" y="118"/>
                </a:lnTo>
                <a:lnTo>
                  <a:pt x="170" y="122"/>
                </a:lnTo>
                <a:lnTo>
                  <a:pt x="168" y="126"/>
                </a:lnTo>
                <a:lnTo>
                  <a:pt x="164" y="128"/>
                </a:lnTo>
                <a:lnTo>
                  <a:pt x="162" y="132"/>
                </a:lnTo>
                <a:lnTo>
                  <a:pt x="158" y="136"/>
                </a:lnTo>
                <a:lnTo>
                  <a:pt x="156" y="140"/>
                </a:lnTo>
                <a:lnTo>
                  <a:pt x="152" y="144"/>
                </a:lnTo>
                <a:lnTo>
                  <a:pt x="150" y="148"/>
                </a:lnTo>
                <a:lnTo>
                  <a:pt x="148" y="152"/>
                </a:lnTo>
                <a:lnTo>
                  <a:pt x="144" y="154"/>
                </a:lnTo>
                <a:lnTo>
                  <a:pt x="142" y="158"/>
                </a:lnTo>
                <a:lnTo>
                  <a:pt x="140" y="162"/>
                </a:lnTo>
                <a:lnTo>
                  <a:pt x="136" y="164"/>
                </a:lnTo>
                <a:lnTo>
                  <a:pt x="134" y="170"/>
                </a:lnTo>
                <a:lnTo>
                  <a:pt x="132" y="174"/>
                </a:lnTo>
                <a:lnTo>
                  <a:pt x="128" y="178"/>
                </a:lnTo>
                <a:lnTo>
                  <a:pt x="128" y="182"/>
                </a:lnTo>
                <a:lnTo>
                  <a:pt x="126" y="186"/>
                </a:lnTo>
                <a:lnTo>
                  <a:pt x="126" y="190"/>
                </a:lnTo>
                <a:lnTo>
                  <a:pt x="126" y="194"/>
                </a:lnTo>
                <a:lnTo>
                  <a:pt x="122" y="196"/>
                </a:lnTo>
                <a:lnTo>
                  <a:pt x="118" y="200"/>
                </a:lnTo>
                <a:lnTo>
                  <a:pt x="114" y="202"/>
                </a:lnTo>
                <a:lnTo>
                  <a:pt x="114" y="206"/>
                </a:lnTo>
                <a:lnTo>
                  <a:pt x="110" y="208"/>
                </a:lnTo>
                <a:lnTo>
                  <a:pt x="108" y="212"/>
                </a:lnTo>
                <a:lnTo>
                  <a:pt x="104" y="212"/>
                </a:lnTo>
                <a:lnTo>
                  <a:pt x="100" y="214"/>
                </a:lnTo>
                <a:lnTo>
                  <a:pt x="96" y="214"/>
                </a:lnTo>
                <a:lnTo>
                  <a:pt x="92" y="212"/>
                </a:lnTo>
                <a:lnTo>
                  <a:pt x="92" y="208"/>
                </a:lnTo>
                <a:lnTo>
                  <a:pt x="88" y="204"/>
                </a:lnTo>
                <a:lnTo>
                  <a:pt x="84" y="202"/>
                </a:lnTo>
                <a:lnTo>
                  <a:pt x="80" y="200"/>
                </a:lnTo>
                <a:lnTo>
                  <a:pt x="76" y="198"/>
                </a:lnTo>
                <a:lnTo>
                  <a:pt x="72" y="200"/>
                </a:lnTo>
                <a:lnTo>
                  <a:pt x="68" y="202"/>
                </a:lnTo>
                <a:lnTo>
                  <a:pt x="66" y="206"/>
                </a:lnTo>
                <a:lnTo>
                  <a:pt x="62" y="208"/>
                </a:lnTo>
                <a:lnTo>
                  <a:pt x="58" y="210"/>
                </a:lnTo>
                <a:lnTo>
                  <a:pt x="58" y="214"/>
                </a:lnTo>
                <a:lnTo>
                  <a:pt x="56" y="218"/>
                </a:lnTo>
                <a:lnTo>
                  <a:pt x="52" y="220"/>
                </a:lnTo>
                <a:lnTo>
                  <a:pt x="50" y="224"/>
                </a:lnTo>
                <a:lnTo>
                  <a:pt x="46" y="228"/>
                </a:lnTo>
                <a:lnTo>
                  <a:pt x="44" y="232"/>
                </a:lnTo>
                <a:lnTo>
                  <a:pt x="40" y="234"/>
                </a:lnTo>
                <a:lnTo>
                  <a:pt x="40" y="238"/>
                </a:lnTo>
                <a:lnTo>
                  <a:pt x="36" y="240"/>
                </a:lnTo>
                <a:lnTo>
                  <a:pt x="38" y="244"/>
                </a:lnTo>
                <a:lnTo>
                  <a:pt x="34" y="248"/>
                </a:lnTo>
                <a:lnTo>
                  <a:pt x="32" y="252"/>
                </a:lnTo>
                <a:lnTo>
                  <a:pt x="32" y="256"/>
                </a:lnTo>
                <a:lnTo>
                  <a:pt x="30" y="260"/>
                </a:lnTo>
                <a:lnTo>
                  <a:pt x="28" y="264"/>
                </a:lnTo>
                <a:lnTo>
                  <a:pt x="26" y="268"/>
                </a:lnTo>
                <a:lnTo>
                  <a:pt x="24" y="272"/>
                </a:lnTo>
                <a:lnTo>
                  <a:pt x="22" y="276"/>
                </a:lnTo>
                <a:lnTo>
                  <a:pt x="20" y="280"/>
                </a:lnTo>
                <a:lnTo>
                  <a:pt x="18" y="284"/>
                </a:lnTo>
                <a:lnTo>
                  <a:pt x="16" y="288"/>
                </a:lnTo>
                <a:lnTo>
                  <a:pt x="14" y="292"/>
                </a:lnTo>
                <a:lnTo>
                  <a:pt x="14" y="296"/>
                </a:lnTo>
                <a:lnTo>
                  <a:pt x="14" y="302"/>
                </a:lnTo>
                <a:lnTo>
                  <a:pt x="12" y="306"/>
                </a:lnTo>
                <a:lnTo>
                  <a:pt x="12" y="310"/>
                </a:lnTo>
                <a:lnTo>
                  <a:pt x="12" y="314"/>
                </a:lnTo>
                <a:lnTo>
                  <a:pt x="10" y="318"/>
                </a:lnTo>
                <a:lnTo>
                  <a:pt x="8" y="322"/>
                </a:lnTo>
                <a:lnTo>
                  <a:pt x="6" y="326"/>
                </a:lnTo>
                <a:lnTo>
                  <a:pt x="4" y="330"/>
                </a:lnTo>
                <a:lnTo>
                  <a:pt x="4" y="334"/>
                </a:lnTo>
                <a:lnTo>
                  <a:pt x="2" y="338"/>
                </a:lnTo>
                <a:lnTo>
                  <a:pt x="0" y="342"/>
                </a:lnTo>
                <a:lnTo>
                  <a:pt x="0" y="346"/>
                </a:lnTo>
                <a:lnTo>
                  <a:pt x="0" y="350"/>
                </a:lnTo>
                <a:lnTo>
                  <a:pt x="0" y="354"/>
                </a:lnTo>
                <a:lnTo>
                  <a:pt x="2" y="35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6680" name="Freeform 24"/>
          <p:cNvSpPr>
            <a:spLocks/>
          </p:cNvSpPr>
          <p:nvPr/>
        </p:nvSpPr>
        <p:spPr bwMode="auto">
          <a:xfrm>
            <a:off x="7602538" y="5497516"/>
            <a:ext cx="114300" cy="20637"/>
          </a:xfrm>
          <a:custGeom>
            <a:avLst/>
            <a:gdLst>
              <a:gd name="T0" fmla="*/ 0 w 65"/>
              <a:gd name="T1" fmla="*/ 10 h 11"/>
              <a:gd name="T2" fmla="*/ 4 w 65"/>
              <a:gd name="T3" fmla="*/ 10 h 11"/>
              <a:gd name="T4" fmla="*/ 8 w 65"/>
              <a:gd name="T5" fmla="*/ 10 h 11"/>
              <a:gd name="T6" fmla="*/ 12 w 65"/>
              <a:gd name="T7" fmla="*/ 8 h 11"/>
              <a:gd name="T8" fmla="*/ 16 w 65"/>
              <a:gd name="T9" fmla="*/ 6 h 11"/>
              <a:gd name="T10" fmla="*/ 20 w 65"/>
              <a:gd name="T11" fmla="*/ 6 h 11"/>
              <a:gd name="T12" fmla="*/ 24 w 65"/>
              <a:gd name="T13" fmla="*/ 6 h 11"/>
              <a:gd name="T14" fmla="*/ 28 w 65"/>
              <a:gd name="T15" fmla="*/ 4 h 11"/>
              <a:gd name="T16" fmla="*/ 32 w 65"/>
              <a:gd name="T17" fmla="*/ 4 h 11"/>
              <a:gd name="T18" fmla="*/ 36 w 65"/>
              <a:gd name="T19" fmla="*/ 4 h 11"/>
              <a:gd name="T20" fmla="*/ 40 w 65"/>
              <a:gd name="T21" fmla="*/ 4 h 11"/>
              <a:gd name="T22" fmla="*/ 44 w 65"/>
              <a:gd name="T23" fmla="*/ 4 h 11"/>
              <a:gd name="T24" fmla="*/ 48 w 65"/>
              <a:gd name="T25" fmla="*/ 2 h 11"/>
              <a:gd name="T26" fmla="*/ 52 w 65"/>
              <a:gd name="T27" fmla="*/ 2 h 11"/>
              <a:gd name="T28" fmla="*/ 56 w 65"/>
              <a:gd name="T29" fmla="*/ 2 h 11"/>
              <a:gd name="T30" fmla="*/ 60 w 65"/>
              <a:gd name="T31" fmla="*/ 2 h 11"/>
              <a:gd name="T32" fmla="*/ 64 w 65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5" h="11">
                <a:moveTo>
                  <a:pt x="0" y="10"/>
                </a:moveTo>
                <a:lnTo>
                  <a:pt x="4" y="10"/>
                </a:lnTo>
                <a:lnTo>
                  <a:pt x="8" y="10"/>
                </a:lnTo>
                <a:lnTo>
                  <a:pt x="12" y="8"/>
                </a:lnTo>
                <a:lnTo>
                  <a:pt x="16" y="6"/>
                </a:lnTo>
                <a:lnTo>
                  <a:pt x="20" y="6"/>
                </a:lnTo>
                <a:lnTo>
                  <a:pt x="24" y="6"/>
                </a:lnTo>
                <a:lnTo>
                  <a:pt x="28" y="4"/>
                </a:lnTo>
                <a:lnTo>
                  <a:pt x="32" y="4"/>
                </a:lnTo>
                <a:lnTo>
                  <a:pt x="36" y="4"/>
                </a:lnTo>
                <a:lnTo>
                  <a:pt x="40" y="4"/>
                </a:lnTo>
                <a:lnTo>
                  <a:pt x="44" y="4"/>
                </a:lnTo>
                <a:lnTo>
                  <a:pt x="48" y="2"/>
                </a:lnTo>
                <a:lnTo>
                  <a:pt x="52" y="2"/>
                </a:lnTo>
                <a:lnTo>
                  <a:pt x="56" y="2"/>
                </a:lnTo>
                <a:lnTo>
                  <a:pt x="60" y="2"/>
                </a:lnTo>
                <a:lnTo>
                  <a:pt x="64" y="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6681" name="Freeform 25"/>
          <p:cNvSpPr>
            <a:spLocks/>
          </p:cNvSpPr>
          <p:nvPr/>
        </p:nvSpPr>
        <p:spPr bwMode="auto">
          <a:xfrm>
            <a:off x="7680328" y="5365753"/>
            <a:ext cx="82550" cy="263525"/>
          </a:xfrm>
          <a:custGeom>
            <a:avLst/>
            <a:gdLst>
              <a:gd name="T0" fmla="*/ 24 w 47"/>
              <a:gd name="T1" fmla="*/ 28 h 147"/>
              <a:gd name="T2" fmla="*/ 40 w 47"/>
              <a:gd name="T3" fmla="*/ 40 h 147"/>
              <a:gd name="T4" fmla="*/ 32 w 47"/>
              <a:gd name="T5" fmla="*/ 64 h 147"/>
              <a:gd name="T6" fmla="*/ 28 w 47"/>
              <a:gd name="T7" fmla="*/ 42 h 147"/>
              <a:gd name="T8" fmla="*/ 34 w 47"/>
              <a:gd name="T9" fmla="*/ 62 h 147"/>
              <a:gd name="T10" fmla="*/ 18 w 47"/>
              <a:gd name="T11" fmla="*/ 32 h 147"/>
              <a:gd name="T12" fmla="*/ 32 w 47"/>
              <a:gd name="T13" fmla="*/ 60 h 147"/>
              <a:gd name="T14" fmla="*/ 20 w 47"/>
              <a:gd name="T15" fmla="*/ 22 h 147"/>
              <a:gd name="T16" fmla="*/ 16 w 47"/>
              <a:gd name="T17" fmla="*/ 10 h 147"/>
              <a:gd name="T18" fmla="*/ 24 w 47"/>
              <a:gd name="T19" fmla="*/ 38 h 147"/>
              <a:gd name="T20" fmla="*/ 16 w 47"/>
              <a:gd name="T21" fmla="*/ 0 h 147"/>
              <a:gd name="T22" fmla="*/ 24 w 47"/>
              <a:gd name="T23" fmla="*/ 24 h 147"/>
              <a:gd name="T24" fmla="*/ 18 w 47"/>
              <a:gd name="T25" fmla="*/ 10 h 147"/>
              <a:gd name="T26" fmla="*/ 12 w 47"/>
              <a:gd name="T27" fmla="*/ 8 h 147"/>
              <a:gd name="T28" fmla="*/ 16 w 47"/>
              <a:gd name="T29" fmla="*/ 34 h 147"/>
              <a:gd name="T30" fmla="*/ 10 w 47"/>
              <a:gd name="T31" fmla="*/ 18 h 147"/>
              <a:gd name="T32" fmla="*/ 14 w 47"/>
              <a:gd name="T33" fmla="*/ 18 h 147"/>
              <a:gd name="T34" fmla="*/ 6 w 47"/>
              <a:gd name="T35" fmla="*/ 8 h 147"/>
              <a:gd name="T36" fmla="*/ 18 w 47"/>
              <a:gd name="T37" fmla="*/ 26 h 147"/>
              <a:gd name="T38" fmla="*/ 14 w 47"/>
              <a:gd name="T39" fmla="*/ 16 h 147"/>
              <a:gd name="T40" fmla="*/ 18 w 47"/>
              <a:gd name="T41" fmla="*/ 42 h 147"/>
              <a:gd name="T42" fmla="*/ 30 w 47"/>
              <a:gd name="T43" fmla="*/ 64 h 147"/>
              <a:gd name="T44" fmla="*/ 26 w 47"/>
              <a:gd name="T45" fmla="*/ 78 h 147"/>
              <a:gd name="T46" fmla="*/ 18 w 47"/>
              <a:gd name="T47" fmla="*/ 54 h 147"/>
              <a:gd name="T48" fmla="*/ 18 w 47"/>
              <a:gd name="T49" fmla="*/ 28 h 147"/>
              <a:gd name="T50" fmla="*/ 8 w 47"/>
              <a:gd name="T51" fmla="*/ 10 h 147"/>
              <a:gd name="T52" fmla="*/ 8 w 47"/>
              <a:gd name="T53" fmla="*/ 10 h 147"/>
              <a:gd name="T54" fmla="*/ 20 w 47"/>
              <a:gd name="T55" fmla="*/ 34 h 147"/>
              <a:gd name="T56" fmla="*/ 24 w 47"/>
              <a:gd name="T57" fmla="*/ 60 h 147"/>
              <a:gd name="T58" fmla="*/ 32 w 47"/>
              <a:gd name="T59" fmla="*/ 86 h 147"/>
              <a:gd name="T60" fmla="*/ 36 w 47"/>
              <a:gd name="T61" fmla="*/ 110 h 147"/>
              <a:gd name="T62" fmla="*/ 32 w 47"/>
              <a:gd name="T63" fmla="*/ 132 h 147"/>
              <a:gd name="T64" fmla="*/ 40 w 47"/>
              <a:gd name="T65" fmla="*/ 132 h 147"/>
              <a:gd name="T66" fmla="*/ 36 w 47"/>
              <a:gd name="T67" fmla="*/ 108 h 147"/>
              <a:gd name="T68" fmla="*/ 26 w 47"/>
              <a:gd name="T69" fmla="*/ 86 h 147"/>
              <a:gd name="T70" fmla="*/ 18 w 47"/>
              <a:gd name="T71" fmla="*/ 68 h 147"/>
              <a:gd name="T72" fmla="*/ 26 w 47"/>
              <a:gd name="T73" fmla="*/ 84 h 147"/>
              <a:gd name="T74" fmla="*/ 34 w 47"/>
              <a:gd name="T75" fmla="*/ 110 h 147"/>
              <a:gd name="T76" fmla="*/ 42 w 47"/>
              <a:gd name="T77" fmla="*/ 134 h 147"/>
              <a:gd name="T78" fmla="*/ 34 w 47"/>
              <a:gd name="T79" fmla="*/ 106 h 147"/>
              <a:gd name="T80" fmla="*/ 30 w 47"/>
              <a:gd name="T81" fmla="*/ 94 h 147"/>
              <a:gd name="T82" fmla="*/ 34 w 47"/>
              <a:gd name="T83" fmla="*/ 118 h 147"/>
              <a:gd name="T84" fmla="*/ 38 w 47"/>
              <a:gd name="T85" fmla="*/ 90 h 147"/>
              <a:gd name="T86" fmla="*/ 34 w 47"/>
              <a:gd name="T87" fmla="*/ 68 h 147"/>
              <a:gd name="T88" fmla="*/ 26 w 47"/>
              <a:gd name="T89" fmla="*/ 46 h 147"/>
              <a:gd name="T90" fmla="*/ 18 w 47"/>
              <a:gd name="T91" fmla="*/ 16 h 147"/>
              <a:gd name="T92" fmla="*/ 30 w 47"/>
              <a:gd name="T93" fmla="*/ 34 h 147"/>
              <a:gd name="T94" fmla="*/ 42 w 47"/>
              <a:gd name="T95" fmla="*/ 68 h 147"/>
              <a:gd name="T96" fmla="*/ 36 w 47"/>
              <a:gd name="T97" fmla="*/ 46 h 147"/>
              <a:gd name="T98" fmla="*/ 28 w 47"/>
              <a:gd name="T99" fmla="*/ 24 h 147"/>
              <a:gd name="T100" fmla="*/ 26 w 47"/>
              <a:gd name="T101" fmla="*/ 34 h 147"/>
              <a:gd name="T102" fmla="*/ 38 w 47"/>
              <a:gd name="T103" fmla="*/ 64 h 147"/>
              <a:gd name="T104" fmla="*/ 42 w 47"/>
              <a:gd name="T105" fmla="*/ 92 h 147"/>
              <a:gd name="T106" fmla="*/ 42 w 47"/>
              <a:gd name="T107" fmla="*/ 62 h 147"/>
              <a:gd name="T108" fmla="*/ 42 w 47"/>
              <a:gd name="T109" fmla="*/ 82 h 147"/>
              <a:gd name="T110" fmla="*/ 42 w 47"/>
              <a:gd name="T111" fmla="*/ 110 h 147"/>
              <a:gd name="T112" fmla="*/ 46 w 47"/>
              <a:gd name="T113" fmla="*/ 132 h 147"/>
              <a:gd name="T114" fmla="*/ 42 w 47"/>
              <a:gd name="T115" fmla="*/ 136 h 147"/>
              <a:gd name="T116" fmla="*/ 34 w 47"/>
              <a:gd name="T117" fmla="*/ 116 h 147"/>
              <a:gd name="T118" fmla="*/ 30 w 47"/>
              <a:gd name="T119" fmla="*/ 90 h 147"/>
              <a:gd name="T120" fmla="*/ 26 w 47"/>
              <a:gd name="T121" fmla="*/ 64 h 147"/>
              <a:gd name="T122" fmla="*/ 26 w 47"/>
              <a:gd name="T123" fmla="*/ 4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7" h="147">
                <a:moveTo>
                  <a:pt x="12" y="10"/>
                </a:moveTo>
                <a:lnTo>
                  <a:pt x="16" y="14"/>
                </a:lnTo>
                <a:lnTo>
                  <a:pt x="20" y="16"/>
                </a:lnTo>
                <a:lnTo>
                  <a:pt x="20" y="20"/>
                </a:lnTo>
                <a:lnTo>
                  <a:pt x="24" y="24"/>
                </a:lnTo>
                <a:lnTo>
                  <a:pt x="24" y="28"/>
                </a:lnTo>
                <a:lnTo>
                  <a:pt x="28" y="28"/>
                </a:lnTo>
                <a:lnTo>
                  <a:pt x="28" y="32"/>
                </a:lnTo>
                <a:lnTo>
                  <a:pt x="32" y="32"/>
                </a:lnTo>
                <a:lnTo>
                  <a:pt x="36" y="36"/>
                </a:lnTo>
                <a:lnTo>
                  <a:pt x="36" y="40"/>
                </a:lnTo>
                <a:lnTo>
                  <a:pt x="40" y="40"/>
                </a:lnTo>
                <a:lnTo>
                  <a:pt x="40" y="48"/>
                </a:lnTo>
                <a:lnTo>
                  <a:pt x="44" y="52"/>
                </a:lnTo>
                <a:lnTo>
                  <a:pt x="40" y="56"/>
                </a:lnTo>
                <a:lnTo>
                  <a:pt x="36" y="60"/>
                </a:lnTo>
                <a:lnTo>
                  <a:pt x="36" y="64"/>
                </a:lnTo>
                <a:lnTo>
                  <a:pt x="32" y="64"/>
                </a:lnTo>
                <a:lnTo>
                  <a:pt x="32" y="60"/>
                </a:lnTo>
                <a:lnTo>
                  <a:pt x="32" y="56"/>
                </a:lnTo>
                <a:lnTo>
                  <a:pt x="32" y="50"/>
                </a:lnTo>
                <a:lnTo>
                  <a:pt x="28" y="50"/>
                </a:lnTo>
                <a:lnTo>
                  <a:pt x="28" y="46"/>
                </a:lnTo>
                <a:lnTo>
                  <a:pt x="28" y="42"/>
                </a:lnTo>
                <a:lnTo>
                  <a:pt x="28" y="46"/>
                </a:lnTo>
                <a:lnTo>
                  <a:pt x="32" y="54"/>
                </a:lnTo>
                <a:lnTo>
                  <a:pt x="32" y="58"/>
                </a:lnTo>
                <a:lnTo>
                  <a:pt x="32" y="62"/>
                </a:lnTo>
                <a:lnTo>
                  <a:pt x="36" y="66"/>
                </a:lnTo>
                <a:lnTo>
                  <a:pt x="34" y="62"/>
                </a:lnTo>
                <a:lnTo>
                  <a:pt x="30" y="54"/>
                </a:lnTo>
                <a:lnTo>
                  <a:pt x="30" y="46"/>
                </a:lnTo>
                <a:lnTo>
                  <a:pt x="26" y="46"/>
                </a:lnTo>
                <a:lnTo>
                  <a:pt x="20" y="32"/>
                </a:lnTo>
                <a:lnTo>
                  <a:pt x="20" y="28"/>
                </a:lnTo>
                <a:lnTo>
                  <a:pt x="18" y="32"/>
                </a:lnTo>
                <a:lnTo>
                  <a:pt x="22" y="36"/>
                </a:lnTo>
                <a:lnTo>
                  <a:pt x="22" y="44"/>
                </a:lnTo>
                <a:lnTo>
                  <a:pt x="26" y="50"/>
                </a:lnTo>
                <a:lnTo>
                  <a:pt x="28" y="56"/>
                </a:lnTo>
                <a:lnTo>
                  <a:pt x="28" y="60"/>
                </a:lnTo>
                <a:lnTo>
                  <a:pt x="32" y="60"/>
                </a:lnTo>
                <a:lnTo>
                  <a:pt x="32" y="56"/>
                </a:lnTo>
                <a:lnTo>
                  <a:pt x="28" y="48"/>
                </a:lnTo>
                <a:lnTo>
                  <a:pt x="28" y="38"/>
                </a:lnTo>
                <a:lnTo>
                  <a:pt x="24" y="34"/>
                </a:lnTo>
                <a:lnTo>
                  <a:pt x="24" y="26"/>
                </a:lnTo>
                <a:lnTo>
                  <a:pt x="20" y="22"/>
                </a:lnTo>
                <a:lnTo>
                  <a:pt x="20" y="18"/>
                </a:lnTo>
                <a:lnTo>
                  <a:pt x="20" y="14"/>
                </a:lnTo>
                <a:lnTo>
                  <a:pt x="20" y="10"/>
                </a:lnTo>
                <a:lnTo>
                  <a:pt x="16" y="10"/>
                </a:lnTo>
                <a:lnTo>
                  <a:pt x="16" y="6"/>
                </a:lnTo>
                <a:lnTo>
                  <a:pt x="16" y="10"/>
                </a:lnTo>
                <a:lnTo>
                  <a:pt x="20" y="14"/>
                </a:lnTo>
                <a:lnTo>
                  <a:pt x="20" y="18"/>
                </a:lnTo>
                <a:lnTo>
                  <a:pt x="24" y="22"/>
                </a:lnTo>
                <a:lnTo>
                  <a:pt x="24" y="26"/>
                </a:lnTo>
                <a:lnTo>
                  <a:pt x="24" y="34"/>
                </a:lnTo>
                <a:lnTo>
                  <a:pt x="24" y="38"/>
                </a:lnTo>
                <a:lnTo>
                  <a:pt x="24" y="34"/>
                </a:lnTo>
                <a:lnTo>
                  <a:pt x="24" y="20"/>
                </a:lnTo>
                <a:lnTo>
                  <a:pt x="20" y="12"/>
                </a:lnTo>
                <a:lnTo>
                  <a:pt x="20" y="8"/>
                </a:lnTo>
                <a:lnTo>
                  <a:pt x="16" y="4"/>
                </a:lnTo>
                <a:lnTo>
                  <a:pt x="16" y="0"/>
                </a:lnTo>
                <a:lnTo>
                  <a:pt x="16" y="4"/>
                </a:lnTo>
                <a:lnTo>
                  <a:pt x="16" y="8"/>
                </a:lnTo>
                <a:lnTo>
                  <a:pt x="16" y="12"/>
                </a:lnTo>
                <a:lnTo>
                  <a:pt x="20" y="20"/>
                </a:lnTo>
                <a:lnTo>
                  <a:pt x="20" y="24"/>
                </a:lnTo>
                <a:lnTo>
                  <a:pt x="24" y="24"/>
                </a:lnTo>
                <a:lnTo>
                  <a:pt x="24" y="28"/>
                </a:lnTo>
                <a:lnTo>
                  <a:pt x="24" y="24"/>
                </a:lnTo>
                <a:lnTo>
                  <a:pt x="20" y="24"/>
                </a:lnTo>
                <a:lnTo>
                  <a:pt x="20" y="20"/>
                </a:lnTo>
                <a:lnTo>
                  <a:pt x="20" y="16"/>
                </a:lnTo>
                <a:lnTo>
                  <a:pt x="18" y="10"/>
                </a:lnTo>
                <a:lnTo>
                  <a:pt x="16" y="6"/>
                </a:lnTo>
                <a:lnTo>
                  <a:pt x="16" y="12"/>
                </a:lnTo>
                <a:lnTo>
                  <a:pt x="16" y="16"/>
                </a:lnTo>
                <a:lnTo>
                  <a:pt x="22" y="26"/>
                </a:lnTo>
                <a:lnTo>
                  <a:pt x="16" y="20"/>
                </a:lnTo>
                <a:lnTo>
                  <a:pt x="12" y="8"/>
                </a:lnTo>
                <a:lnTo>
                  <a:pt x="12" y="4"/>
                </a:lnTo>
                <a:lnTo>
                  <a:pt x="12" y="8"/>
                </a:lnTo>
                <a:lnTo>
                  <a:pt x="12" y="12"/>
                </a:lnTo>
                <a:lnTo>
                  <a:pt x="12" y="26"/>
                </a:lnTo>
                <a:lnTo>
                  <a:pt x="16" y="30"/>
                </a:lnTo>
                <a:lnTo>
                  <a:pt x="16" y="34"/>
                </a:lnTo>
                <a:lnTo>
                  <a:pt x="12" y="30"/>
                </a:lnTo>
                <a:lnTo>
                  <a:pt x="12" y="26"/>
                </a:lnTo>
                <a:lnTo>
                  <a:pt x="12" y="22"/>
                </a:lnTo>
                <a:lnTo>
                  <a:pt x="8" y="22"/>
                </a:lnTo>
                <a:lnTo>
                  <a:pt x="8" y="14"/>
                </a:lnTo>
                <a:lnTo>
                  <a:pt x="10" y="18"/>
                </a:lnTo>
                <a:lnTo>
                  <a:pt x="10" y="22"/>
                </a:lnTo>
                <a:lnTo>
                  <a:pt x="14" y="26"/>
                </a:lnTo>
                <a:lnTo>
                  <a:pt x="18" y="28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4" y="14"/>
                </a:lnTo>
                <a:lnTo>
                  <a:pt x="10" y="14"/>
                </a:lnTo>
                <a:lnTo>
                  <a:pt x="10" y="10"/>
                </a:lnTo>
                <a:lnTo>
                  <a:pt x="6" y="8"/>
                </a:lnTo>
                <a:lnTo>
                  <a:pt x="6" y="4"/>
                </a:lnTo>
                <a:lnTo>
                  <a:pt x="6" y="8"/>
                </a:lnTo>
                <a:lnTo>
                  <a:pt x="10" y="12"/>
                </a:lnTo>
                <a:lnTo>
                  <a:pt x="10" y="16"/>
                </a:lnTo>
                <a:lnTo>
                  <a:pt x="14" y="20"/>
                </a:lnTo>
                <a:lnTo>
                  <a:pt x="18" y="26"/>
                </a:lnTo>
                <a:lnTo>
                  <a:pt x="18" y="30"/>
                </a:lnTo>
                <a:lnTo>
                  <a:pt x="18" y="26"/>
                </a:lnTo>
                <a:lnTo>
                  <a:pt x="14" y="20"/>
                </a:lnTo>
                <a:lnTo>
                  <a:pt x="14" y="10"/>
                </a:lnTo>
                <a:lnTo>
                  <a:pt x="14" y="6"/>
                </a:lnTo>
                <a:lnTo>
                  <a:pt x="10" y="2"/>
                </a:lnTo>
                <a:lnTo>
                  <a:pt x="10" y="12"/>
                </a:lnTo>
                <a:lnTo>
                  <a:pt x="14" y="16"/>
                </a:lnTo>
                <a:lnTo>
                  <a:pt x="14" y="20"/>
                </a:lnTo>
                <a:lnTo>
                  <a:pt x="18" y="26"/>
                </a:lnTo>
                <a:lnTo>
                  <a:pt x="18" y="30"/>
                </a:lnTo>
                <a:lnTo>
                  <a:pt x="18" y="34"/>
                </a:lnTo>
                <a:lnTo>
                  <a:pt x="18" y="38"/>
                </a:lnTo>
                <a:lnTo>
                  <a:pt x="18" y="42"/>
                </a:lnTo>
                <a:lnTo>
                  <a:pt x="22" y="42"/>
                </a:lnTo>
                <a:lnTo>
                  <a:pt x="26" y="48"/>
                </a:lnTo>
                <a:lnTo>
                  <a:pt x="26" y="52"/>
                </a:lnTo>
                <a:lnTo>
                  <a:pt x="30" y="56"/>
                </a:lnTo>
                <a:lnTo>
                  <a:pt x="30" y="60"/>
                </a:lnTo>
                <a:lnTo>
                  <a:pt x="30" y="64"/>
                </a:lnTo>
                <a:lnTo>
                  <a:pt x="34" y="64"/>
                </a:lnTo>
                <a:lnTo>
                  <a:pt x="34" y="68"/>
                </a:lnTo>
                <a:lnTo>
                  <a:pt x="34" y="74"/>
                </a:lnTo>
                <a:lnTo>
                  <a:pt x="30" y="78"/>
                </a:lnTo>
                <a:lnTo>
                  <a:pt x="26" y="82"/>
                </a:lnTo>
                <a:lnTo>
                  <a:pt x="26" y="78"/>
                </a:lnTo>
                <a:lnTo>
                  <a:pt x="22" y="72"/>
                </a:lnTo>
                <a:lnTo>
                  <a:pt x="22" y="68"/>
                </a:lnTo>
                <a:lnTo>
                  <a:pt x="22" y="64"/>
                </a:lnTo>
                <a:lnTo>
                  <a:pt x="22" y="60"/>
                </a:lnTo>
                <a:lnTo>
                  <a:pt x="18" y="60"/>
                </a:lnTo>
                <a:lnTo>
                  <a:pt x="18" y="54"/>
                </a:lnTo>
                <a:lnTo>
                  <a:pt x="18" y="50"/>
                </a:lnTo>
                <a:lnTo>
                  <a:pt x="18" y="46"/>
                </a:lnTo>
                <a:lnTo>
                  <a:pt x="18" y="42"/>
                </a:lnTo>
                <a:lnTo>
                  <a:pt x="18" y="36"/>
                </a:lnTo>
                <a:lnTo>
                  <a:pt x="18" y="32"/>
                </a:lnTo>
                <a:lnTo>
                  <a:pt x="18" y="28"/>
                </a:lnTo>
                <a:lnTo>
                  <a:pt x="14" y="28"/>
                </a:lnTo>
                <a:lnTo>
                  <a:pt x="14" y="24"/>
                </a:lnTo>
                <a:lnTo>
                  <a:pt x="12" y="18"/>
                </a:lnTo>
                <a:lnTo>
                  <a:pt x="8" y="18"/>
                </a:lnTo>
                <a:lnTo>
                  <a:pt x="8" y="14"/>
                </a:lnTo>
                <a:lnTo>
                  <a:pt x="8" y="10"/>
                </a:lnTo>
                <a:lnTo>
                  <a:pt x="8" y="6"/>
                </a:lnTo>
                <a:lnTo>
                  <a:pt x="4" y="2"/>
                </a:lnTo>
                <a:lnTo>
                  <a:pt x="0" y="2"/>
                </a:lnTo>
                <a:lnTo>
                  <a:pt x="4" y="2"/>
                </a:lnTo>
                <a:lnTo>
                  <a:pt x="4" y="6"/>
                </a:lnTo>
                <a:lnTo>
                  <a:pt x="8" y="10"/>
                </a:lnTo>
                <a:lnTo>
                  <a:pt x="8" y="14"/>
                </a:lnTo>
                <a:lnTo>
                  <a:pt x="12" y="18"/>
                </a:lnTo>
                <a:lnTo>
                  <a:pt x="16" y="22"/>
                </a:lnTo>
                <a:lnTo>
                  <a:pt x="16" y="26"/>
                </a:lnTo>
                <a:lnTo>
                  <a:pt x="16" y="30"/>
                </a:lnTo>
                <a:lnTo>
                  <a:pt x="20" y="34"/>
                </a:lnTo>
                <a:lnTo>
                  <a:pt x="20" y="38"/>
                </a:lnTo>
                <a:lnTo>
                  <a:pt x="20" y="44"/>
                </a:lnTo>
                <a:lnTo>
                  <a:pt x="20" y="48"/>
                </a:lnTo>
                <a:lnTo>
                  <a:pt x="24" y="52"/>
                </a:lnTo>
                <a:lnTo>
                  <a:pt x="24" y="56"/>
                </a:lnTo>
                <a:lnTo>
                  <a:pt x="24" y="60"/>
                </a:lnTo>
                <a:lnTo>
                  <a:pt x="24" y="66"/>
                </a:lnTo>
                <a:lnTo>
                  <a:pt x="28" y="70"/>
                </a:lnTo>
                <a:lnTo>
                  <a:pt x="28" y="74"/>
                </a:lnTo>
                <a:lnTo>
                  <a:pt x="28" y="78"/>
                </a:lnTo>
                <a:lnTo>
                  <a:pt x="32" y="82"/>
                </a:lnTo>
                <a:lnTo>
                  <a:pt x="32" y="86"/>
                </a:lnTo>
                <a:lnTo>
                  <a:pt x="32" y="92"/>
                </a:lnTo>
                <a:lnTo>
                  <a:pt x="32" y="96"/>
                </a:lnTo>
                <a:lnTo>
                  <a:pt x="36" y="96"/>
                </a:lnTo>
                <a:lnTo>
                  <a:pt x="36" y="100"/>
                </a:lnTo>
                <a:lnTo>
                  <a:pt x="36" y="104"/>
                </a:lnTo>
                <a:lnTo>
                  <a:pt x="36" y="110"/>
                </a:lnTo>
                <a:lnTo>
                  <a:pt x="36" y="114"/>
                </a:lnTo>
                <a:lnTo>
                  <a:pt x="36" y="118"/>
                </a:lnTo>
                <a:lnTo>
                  <a:pt x="36" y="122"/>
                </a:lnTo>
                <a:lnTo>
                  <a:pt x="32" y="122"/>
                </a:lnTo>
                <a:lnTo>
                  <a:pt x="32" y="128"/>
                </a:lnTo>
                <a:lnTo>
                  <a:pt x="32" y="132"/>
                </a:lnTo>
                <a:lnTo>
                  <a:pt x="32" y="136"/>
                </a:lnTo>
                <a:lnTo>
                  <a:pt x="36" y="140"/>
                </a:lnTo>
                <a:lnTo>
                  <a:pt x="40" y="144"/>
                </a:lnTo>
                <a:lnTo>
                  <a:pt x="40" y="140"/>
                </a:lnTo>
                <a:lnTo>
                  <a:pt x="40" y="136"/>
                </a:lnTo>
                <a:lnTo>
                  <a:pt x="40" y="132"/>
                </a:lnTo>
                <a:lnTo>
                  <a:pt x="40" y="126"/>
                </a:lnTo>
                <a:lnTo>
                  <a:pt x="40" y="122"/>
                </a:lnTo>
                <a:lnTo>
                  <a:pt x="40" y="118"/>
                </a:lnTo>
                <a:lnTo>
                  <a:pt x="40" y="114"/>
                </a:lnTo>
                <a:lnTo>
                  <a:pt x="40" y="108"/>
                </a:lnTo>
                <a:lnTo>
                  <a:pt x="36" y="108"/>
                </a:lnTo>
                <a:lnTo>
                  <a:pt x="36" y="104"/>
                </a:lnTo>
                <a:lnTo>
                  <a:pt x="36" y="100"/>
                </a:lnTo>
                <a:lnTo>
                  <a:pt x="32" y="96"/>
                </a:lnTo>
                <a:lnTo>
                  <a:pt x="30" y="92"/>
                </a:lnTo>
                <a:lnTo>
                  <a:pt x="26" y="90"/>
                </a:lnTo>
                <a:lnTo>
                  <a:pt x="26" y="86"/>
                </a:lnTo>
                <a:lnTo>
                  <a:pt x="22" y="86"/>
                </a:lnTo>
                <a:lnTo>
                  <a:pt x="22" y="82"/>
                </a:lnTo>
                <a:lnTo>
                  <a:pt x="22" y="78"/>
                </a:lnTo>
                <a:lnTo>
                  <a:pt x="18" y="78"/>
                </a:lnTo>
                <a:lnTo>
                  <a:pt x="18" y="74"/>
                </a:lnTo>
                <a:lnTo>
                  <a:pt x="18" y="68"/>
                </a:lnTo>
                <a:lnTo>
                  <a:pt x="18" y="64"/>
                </a:lnTo>
                <a:lnTo>
                  <a:pt x="22" y="64"/>
                </a:lnTo>
                <a:lnTo>
                  <a:pt x="22" y="68"/>
                </a:lnTo>
                <a:lnTo>
                  <a:pt x="26" y="72"/>
                </a:lnTo>
                <a:lnTo>
                  <a:pt x="26" y="76"/>
                </a:lnTo>
                <a:lnTo>
                  <a:pt x="26" y="84"/>
                </a:lnTo>
                <a:lnTo>
                  <a:pt x="30" y="88"/>
                </a:lnTo>
                <a:lnTo>
                  <a:pt x="30" y="92"/>
                </a:lnTo>
                <a:lnTo>
                  <a:pt x="30" y="96"/>
                </a:lnTo>
                <a:lnTo>
                  <a:pt x="34" y="100"/>
                </a:lnTo>
                <a:lnTo>
                  <a:pt x="34" y="104"/>
                </a:lnTo>
                <a:lnTo>
                  <a:pt x="34" y="110"/>
                </a:lnTo>
                <a:lnTo>
                  <a:pt x="38" y="114"/>
                </a:lnTo>
                <a:lnTo>
                  <a:pt x="38" y="118"/>
                </a:lnTo>
                <a:lnTo>
                  <a:pt x="38" y="122"/>
                </a:lnTo>
                <a:lnTo>
                  <a:pt x="42" y="126"/>
                </a:lnTo>
                <a:lnTo>
                  <a:pt x="42" y="130"/>
                </a:lnTo>
                <a:lnTo>
                  <a:pt x="42" y="134"/>
                </a:lnTo>
                <a:lnTo>
                  <a:pt x="38" y="128"/>
                </a:lnTo>
                <a:lnTo>
                  <a:pt x="38" y="122"/>
                </a:lnTo>
                <a:lnTo>
                  <a:pt x="38" y="118"/>
                </a:lnTo>
                <a:lnTo>
                  <a:pt x="38" y="114"/>
                </a:lnTo>
                <a:lnTo>
                  <a:pt x="34" y="110"/>
                </a:lnTo>
                <a:lnTo>
                  <a:pt x="34" y="106"/>
                </a:lnTo>
                <a:lnTo>
                  <a:pt x="34" y="98"/>
                </a:lnTo>
                <a:lnTo>
                  <a:pt x="34" y="94"/>
                </a:lnTo>
                <a:lnTo>
                  <a:pt x="30" y="90"/>
                </a:lnTo>
                <a:lnTo>
                  <a:pt x="30" y="86"/>
                </a:lnTo>
                <a:lnTo>
                  <a:pt x="30" y="90"/>
                </a:lnTo>
                <a:lnTo>
                  <a:pt x="30" y="94"/>
                </a:lnTo>
                <a:lnTo>
                  <a:pt x="30" y="102"/>
                </a:lnTo>
                <a:lnTo>
                  <a:pt x="30" y="106"/>
                </a:lnTo>
                <a:lnTo>
                  <a:pt x="34" y="106"/>
                </a:lnTo>
                <a:lnTo>
                  <a:pt x="34" y="110"/>
                </a:lnTo>
                <a:lnTo>
                  <a:pt x="34" y="114"/>
                </a:lnTo>
                <a:lnTo>
                  <a:pt x="34" y="118"/>
                </a:lnTo>
                <a:lnTo>
                  <a:pt x="38" y="118"/>
                </a:lnTo>
                <a:lnTo>
                  <a:pt x="38" y="108"/>
                </a:lnTo>
                <a:lnTo>
                  <a:pt x="38" y="104"/>
                </a:lnTo>
                <a:lnTo>
                  <a:pt x="38" y="98"/>
                </a:lnTo>
                <a:lnTo>
                  <a:pt x="38" y="94"/>
                </a:lnTo>
                <a:lnTo>
                  <a:pt x="38" y="90"/>
                </a:lnTo>
                <a:lnTo>
                  <a:pt x="38" y="86"/>
                </a:lnTo>
                <a:lnTo>
                  <a:pt x="34" y="86"/>
                </a:lnTo>
                <a:lnTo>
                  <a:pt x="34" y="80"/>
                </a:lnTo>
                <a:lnTo>
                  <a:pt x="34" y="76"/>
                </a:lnTo>
                <a:lnTo>
                  <a:pt x="34" y="72"/>
                </a:lnTo>
                <a:lnTo>
                  <a:pt x="34" y="68"/>
                </a:lnTo>
                <a:lnTo>
                  <a:pt x="30" y="62"/>
                </a:lnTo>
                <a:lnTo>
                  <a:pt x="30" y="58"/>
                </a:lnTo>
                <a:lnTo>
                  <a:pt x="30" y="54"/>
                </a:lnTo>
                <a:lnTo>
                  <a:pt x="30" y="50"/>
                </a:lnTo>
                <a:lnTo>
                  <a:pt x="30" y="46"/>
                </a:lnTo>
                <a:lnTo>
                  <a:pt x="26" y="46"/>
                </a:lnTo>
                <a:lnTo>
                  <a:pt x="26" y="38"/>
                </a:lnTo>
                <a:lnTo>
                  <a:pt x="26" y="34"/>
                </a:lnTo>
                <a:lnTo>
                  <a:pt x="22" y="30"/>
                </a:lnTo>
                <a:lnTo>
                  <a:pt x="22" y="26"/>
                </a:lnTo>
                <a:lnTo>
                  <a:pt x="18" y="20"/>
                </a:lnTo>
                <a:lnTo>
                  <a:pt x="18" y="16"/>
                </a:lnTo>
                <a:lnTo>
                  <a:pt x="18" y="12"/>
                </a:lnTo>
                <a:lnTo>
                  <a:pt x="18" y="16"/>
                </a:lnTo>
                <a:lnTo>
                  <a:pt x="18" y="20"/>
                </a:lnTo>
                <a:lnTo>
                  <a:pt x="26" y="24"/>
                </a:lnTo>
                <a:lnTo>
                  <a:pt x="26" y="28"/>
                </a:lnTo>
                <a:lnTo>
                  <a:pt x="30" y="34"/>
                </a:lnTo>
                <a:lnTo>
                  <a:pt x="30" y="44"/>
                </a:lnTo>
                <a:lnTo>
                  <a:pt x="30" y="48"/>
                </a:lnTo>
                <a:lnTo>
                  <a:pt x="34" y="52"/>
                </a:lnTo>
                <a:lnTo>
                  <a:pt x="38" y="58"/>
                </a:lnTo>
                <a:lnTo>
                  <a:pt x="38" y="68"/>
                </a:lnTo>
                <a:lnTo>
                  <a:pt x="42" y="68"/>
                </a:lnTo>
                <a:lnTo>
                  <a:pt x="42" y="72"/>
                </a:lnTo>
                <a:lnTo>
                  <a:pt x="42" y="66"/>
                </a:lnTo>
                <a:lnTo>
                  <a:pt x="42" y="62"/>
                </a:lnTo>
                <a:lnTo>
                  <a:pt x="42" y="58"/>
                </a:lnTo>
                <a:lnTo>
                  <a:pt x="36" y="50"/>
                </a:lnTo>
                <a:lnTo>
                  <a:pt x="36" y="46"/>
                </a:lnTo>
                <a:lnTo>
                  <a:pt x="36" y="42"/>
                </a:lnTo>
                <a:lnTo>
                  <a:pt x="32" y="38"/>
                </a:lnTo>
                <a:lnTo>
                  <a:pt x="32" y="32"/>
                </a:lnTo>
                <a:lnTo>
                  <a:pt x="32" y="28"/>
                </a:lnTo>
                <a:lnTo>
                  <a:pt x="28" y="28"/>
                </a:lnTo>
                <a:lnTo>
                  <a:pt x="28" y="24"/>
                </a:lnTo>
                <a:lnTo>
                  <a:pt x="28" y="20"/>
                </a:lnTo>
                <a:lnTo>
                  <a:pt x="26" y="14"/>
                </a:lnTo>
                <a:lnTo>
                  <a:pt x="26" y="18"/>
                </a:lnTo>
                <a:lnTo>
                  <a:pt x="26" y="26"/>
                </a:lnTo>
                <a:lnTo>
                  <a:pt x="26" y="30"/>
                </a:lnTo>
                <a:lnTo>
                  <a:pt x="26" y="34"/>
                </a:lnTo>
                <a:lnTo>
                  <a:pt x="26" y="40"/>
                </a:lnTo>
                <a:lnTo>
                  <a:pt x="30" y="44"/>
                </a:lnTo>
                <a:lnTo>
                  <a:pt x="30" y="48"/>
                </a:lnTo>
                <a:lnTo>
                  <a:pt x="34" y="52"/>
                </a:lnTo>
                <a:lnTo>
                  <a:pt x="34" y="56"/>
                </a:lnTo>
                <a:lnTo>
                  <a:pt x="38" y="64"/>
                </a:lnTo>
                <a:lnTo>
                  <a:pt x="38" y="68"/>
                </a:lnTo>
                <a:lnTo>
                  <a:pt x="38" y="72"/>
                </a:lnTo>
                <a:lnTo>
                  <a:pt x="38" y="76"/>
                </a:lnTo>
                <a:lnTo>
                  <a:pt x="38" y="80"/>
                </a:lnTo>
                <a:lnTo>
                  <a:pt x="38" y="88"/>
                </a:lnTo>
                <a:lnTo>
                  <a:pt x="42" y="92"/>
                </a:lnTo>
                <a:lnTo>
                  <a:pt x="42" y="96"/>
                </a:lnTo>
                <a:lnTo>
                  <a:pt x="42" y="90"/>
                </a:lnTo>
                <a:lnTo>
                  <a:pt x="42" y="80"/>
                </a:lnTo>
                <a:lnTo>
                  <a:pt x="42" y="74"/>
                </a:lnTo>
                <a:lnTo>
                  <a:pt x="42" y="68"/>
                </a:lnTo>
                <a:lnTo>
                  <a:pt x="42" y="62"/>
                </a:lnTo>
                <a:lnTo>
                  <a:pt x="42" y="58"/>
                </a:lnTo>
                <a:lnTo>
                  <a:pt x="42" y="62"/>
                </a:lnTo>
                <a:lnTo>
                  <a:pt x="42" y="66"/>
                </a:lnTo>
                <a:lnTo>
                  <a:pt x="42" y="74"/>
                </a:lnTo>
                <a:lnTo>
                  <a:pt x="42" y="78"/>
                </a:lnTo>
                <a:lnTo>
                  <a:pt x="42" y="82"/>
                </a:lnTo>
                <a:lnTo>
                  <a:pt x="42" y="86"/>
                </a:lnTo>
                <a:lnTo>
                  <a:pt x="42" y="92"/>
                </a:lnTo>
                <a:lnTo>
                  <a:pt x="42" y="96"/>
                </a:lnTo>
                <a:lnTo>
                  <a:pt x="42" y="100"/>
                </a:lnTo>
                <a:lnTo>
                  <a:pt x="42" y="104"/>
                </a:lnTo>
                <a:lnTo>
                  <a:pt x="42" y="110"/>
                </a:lnTo>
                <a:lnTo>
                  <a:pt x="42" y="114"/>
                </a:lnTo>
                <a:lnTo>
                  <a:pt x="42" y="118"/>
                </a:lnTo>
                <a:lnTo>
                  <a:pt x="42" y="122"/>
                </a:lnTo>
                <a:lnTo>
                  <a:pt x="46" y="122"/>
                </a:lnTo>
                <a:lnTo>
                  <a:pt x="46" y="128"/>
                </a:lnTo>
                <a:lnTo>
                  <a:pt x="46" y="132"/>
                </a:lnTo>
                <a:lnTo>
                  <a:pt x="46" y="136"/>
                </a:lnTo>
                <a:lnTo>
                  <a:pt x="46" y="140"/>
                </a:lnTo>
                <a:lnTo>
                  <a:pt x="46" y="146"/>
                </a:lnTo>
                <a:lnTo>
                  <a:pt x="42" y="146"/>
                </a:lnTo>
                <a:lnTo>
                  <a:pt x="42" y="142"/>
                </a:lnTo>
                <a:lnTo>
                  <a:pt x="42" y="136"/>
                </a:lnTo>
                <a:lnTo>
                  <a:pt x="38" y="136"/>
                </a:lnTo>
                <a:lnTo>
                  <a:pt x="38" y="132"/>
                </a:lnTo>
                <a:lnTo>
                  <a:pt x="38" y="128"/>
                </a:lnTo>
                <a:lnTo>
                  <a:pt x="34" y="124"/>
                </a:lnTo>
                <a:lnTo>
                  <a:pt x="34" y="120"/>
                </a:lnTo>
                <a:lnTo>
                  <a:pt x="34" y="116"/>
                </a:lnTo>
                <a:lnTo>
                  <a:pt x="30" y="114"/>
                </a:lnTo>
                <a:lnTo>
                  <a:pt x="30" y="110"/>
                </a:lnTo>
                <a:lnTo>
                  <a:pt x="30" y="106"/>
                </a:lnTo>
                <a:lnTo>
                  <a:pt x="30" y="102"/>
                </a:lnTo>
                <a:lnTo>
                  <a:pt x="30" y="94"/>
                </a:lnTo>
                <a:lnTo>
                  <a:pt x="30" y="90"/>
                </a:lnTo>
                <a:lnTo>
                  <a:pt x="26" y="86"/>
                </a:lnTo>
                <a:lnTo>
                  <a:pt x="26" y="82"/>
                </a:lnTo>
                <a:lnTo>
                  <a:pt x="26" y="76"/>
                </a:lnTo>
                <a:lnTo>
                  <a:pt x="26" y="72"/>
                </a:lnTo>
                <a:lnTo>
                  <a:pt x="26" y="68"/>
                </a:lnTo>
                <a:lnTo>
                  <a:pt x="26" y="64"/>
                </a:lnTo>
                <a:lnTo>
                  <a:pt x="22" y="60"/>
                </a:lnTo>
                <a:lnTo>
                  <a:pt x="22" y="56"/>
                </a:lnTo>
                <a:lnTo>
                  <a:pt x="22" y="50"/>
                </a:lnTo>
                <a:lnTo>
                  <a:pt x="22" y="40"/>
                </a:lnTo>
                <a:lnTo>
                  <a:pt x="22" y="44"/>
                </a:lnTo>
                <a:lnTo>
                  <a:pt x="26" y="44"/>
                </a:lnTo>
                <a:lnTo>
                  <a:pt x="26" y="48"/>
                </a:lnTo>
                <a:lnTo>
                  <a:pt x="46" y="64"/>
                </a:lnTo>
                <a:lnTo>
                  <a:pt x="36" y="64"/>
                </a:lnTo>
                <a:lnTo>
                  <a:pt x="30" y="62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6682" name="Freeform 26"/>
          <p:cNvSpPr>
            <a:spLocks/>
          </p:cNvSpPr>
          <p:nvPr/>
        </p:nvSpPr>
        <p:spPr bwMode="auto">
          <a:xfrm>
            <a:off x="7572377" y="5408616"/>
            <a:ext cx="130175" cy="115887"/>
          </a:xfrm>
          <a:custGeom>
            <a:avLst/>
            <a:gdLst>
              <a:gd name="T0" fmla="*/ 42 w 75"/>
              <a:gd name="T1" fmla="*/ 36 h 65"/>
              <a:gd name="T2" fmla="*/ 28 w 75"/>
              <a:gd name="T3" fmla="*/ 40 h 65"/>
              <a:gd name="T4" fmla="*/ 52 w 75"/>
              <a:gd name="T5" fmla="*/ 36 h 65"/>
              <a:gd name="T6" fmla="*/ 58 w 75"/>
              <a:gd name="T7" fmla="*/ 32 h 65"/>
              <a:gd name="T8" fmla="*/ 44 w 75"/>
              <a:gd name="T9" fmla="*/ 40 h 65"/>
              <a:gd name="T10" fmla="*/ 28 w 75"/>
              <a:gd name="T11" fmla="*/ 48 h 65"/>
              <a:gd name="T12" fmla="*/ 32 w 75"/>
              <a:gd name="T13" fmla="*/ 48 h 65"/>
              <a:gd name="T14" fmla="*/ 52 w 75"/>
              <a:gd name="T15" fmla="*/ 44 h 65"/>
              <a:gd name="T16" fmla="*/ 64 w 75"/>
              <a:gd name="T17" fmla="*/ 32 h 65"/>
              <a:gd name="T18" fmla="*/ 50 w 75"/>
              <a:gd name="T19" fmla="*/ 38 h 65"/>
              <a:gd name="T20" fmla="*/ 22 w 75"/>
              <a:gd name="T21" fmla="*/ 48 h 65"/>
              <a:gd name="T22" fmla="*/ 40 w 75"/>
              <a:gd name="T23" fmla="*/ 46 h 65"/>
              <a:gd name="T24" fmla="*/ 58 w 75"/>
              <a:gd name="T25" fmla="*/ 38 h 65"/>
              <a:gd name="T26" fmla="*/ 68 w 75"/>
              <a:gd name="T27" fmla="*/ 34 h 65"/>
              <a:gd name="T28" fmla="*/ 44 w 75"/>
              <a:gd name="T29" fmla="*/ 46 h 65"/>
              <a:gd name="T30" fmla="*/ 24 w 75"/>
              <a:gd name="T31" fmla="*/ 50 h 65"/>
              <a:gd name="T32" fmla="*/ 34 w 75"/>
              <a:gd name="T33" fmla="*/ 54 h 65"/>
              <a:gd name="T34" fmla="*/ 58 w 75"/>
              <a:gd name="T35" fmla="*/ 44 h 65"/>
              <a:gd name="T36" fmla="*/ 74 w 75"/>
              <a:gd name="T37" fmla="*/ 40 h 65"/>
              <a:gd name="T38" fmla="*/ 58 w 75"/>
              <a:gd name="T39" fmla="*/ 44 h 65"/>
              <a:gd name="T40" fmla="*/ 42 w 75"/>
              <a:gd name="T41" fmla="*/ 48 h 65"/>
              <a:gd name="T42" fmla="*/ 66 w 75"/>
              <a:gd name="T43" fmla="*/ 44 h 65"/>
              <a:gd name="T44" fmla="*/ 60 w 75"/>
              <a:gd name="T45" fmla="*/ 54 h 65"/>
              <a:gd name="T46" fmla="*/ 38 w 75"/>
              <a:gd name="T47" fmla="*/ 58 h 65"/>
              <a:gd name="T48" fmla="*/ 20 w 75"/>
              <a:gd name="T49" fmla="*/ 58 h 65"/>
              <a:gd name="T50" fmla="*/ 8 w 75"/>
              <a:gd name="T51" fmla="*/ 64 h 65"/>
              <a:gd name="T52" fmla="*/ 12 w 75"/>
              <a:gd name="T53" fmla="*/ 56 h 65"/>
              <a:gd name="T54" fmla="*/ 28 w 75"/>
              <a:gd name="T55" fmla="*/ 48 h 65"/>
              <a:gd name="T56" fmla="*/ 50 w 75"/>
              <a:gd name="T57" fmla="*/ 44 h 65"/>
              <a:gd name="T58" fmla="*/ 34 w 75"/>
              <a:gd name="T59" fmla="*/ 44 h 65"/>
              <a:gd name="T60" fmla="*/ 38 w 75"/>
              <a:gd name="T61" fmla="*/ 54 h 65"/>
              <a:gd name="T62" fmla="*/ 38 w 75"/>
              <a:gd name="T63" fmla="*/ 12 h 65"/>
              <a:gd name="T64" fmla="*/ 28 w 75"/>
              <a:gd name="T65" fmla="*/ 18 h 65"/>
              <a:gd name="T66" fmla="*/ 48 w 75"/>
              <a:gd name="T67" fmla="*/ 18 h 65"/>
              <a:gd name="T68" fmla="*/ 38 w 75"/>
              <a:gd name="T69" fmla="*/ 38 h 65"/>
              <a:gd name="T70" fmla="*/ 50 w 75"/>
              <a:gd name="T71" fmla="*/ 50 h 65"/>
              <a:gd name="T72" fmla="*/ 52 w 75"/>
              <a:gd name="T73" fmla="*/ 42 h 65"/>
              <a:gd name="T74" fmla="*/ 40 w 75"/>
              <a:gd name="T75" fmla="*/ 42 h 65"/>
              <a:gd name="T76" fmla="*/ 44 w 75"/>
              <a:gd name="T77" fmla="*/ 28 h 65"/>
              <a:gd name="T78" fmla="*/ 28 w 75"/>
              <a:gd name="T79" fmla="*/ 24 h 65"/>
              <a:gd name="T80" fmla="*/ 34 w 75"/>
              <a:gd name="T81" fmla="*/ 16 h 65"/>
              <a:gd name="T82" fmla="*/ 56 w 75"/>
              <a:gd name="T83" fmla="*/ 8 h 65"/>
              <a:gd name="T84" fmla="*/ 66 w 75"/>
              <a:gd name="T85" fmla="*/ 4 h 65"/>
              <a:gd name="T86" fmla="*/ 50 w 75"/>
              <a:gd name="T87" fmla="*/ 8 h 65"/>
              <a:gd name="T88" fmla="*/ 58 w 75"/>
              <a:gd name="T89" fmla="*/ 8 h 65"/>
              <a:gd name="T90" fmla="*/ 58 w 75"/>
              <a:gd name="T91" fmla="*/ 2 h 65"/>
              <a:gd name="T92" fmla="*/ 34 w 75"/>
              <a:gd name="T93" fmla="*/ 12 h 65"/>
              <a:gd name="T94" fmla="*/ 42 w 75"/>
              <a:gd name="T95" fmla="*/ 12 h 65"/>
              <a:gd name="T96" fmla="*/ 62 w 75"/>
              <a:gd name="T97" fmla="*/ 18 h 65"/>
              <a:gd name="T98" fmla="*/ 50 w 75"/>
              <a:gd name="T99" fmla="*/ 12 h 65"/>
              <a:gd name="T100" fmla="*/ 50 w 75"/>
              <a:gd name="T101" fmla="*/ 20 h 65"/>
              <a:gd name="T102" fmla="*/ 46 w 75"/>
              <a:gd name="T103" fmla="*/ 24 h 65"/>
              <a:gd name="T104" fmla="*/ 50 w 75"/>
              <a:gd name="T105" fmla="*/ 3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5" h="65">
                <a:moveTo>
                  <a:pt x="58" y="32"/>
                </a:moveTo>
                <a:lnTo>
                  <a:pt x="52" y="32"/>
                </a:lnTo>
                <a:lnTo>
                  <a:pt x="48" y="32"/>
                </a:lnTo>
                <a:lnTo>
                  <a:pt x="42" y="36"/>
                </a:lnTo>
                <a:lnTo>
                  <a:pt x="36" y="36"/>
                </a:lnTo>
                <a:lnTo>
                  <a:pt x="32" y="36"/>
                </a:lnTo>
                <a:lnTo>
                  <a:pt x="32" y="40"/>
                </a:lnTo>
                <a:lnTo>
                  <a:pt x="28" y="40"/>
                </a:lnTo>
                <a:lnTo>
                  <a:pt x="24" y="40"/>
                </a:lnTo>
                <a:lnTo>
                  <a:pt x="34" y="40"/>
                </a:lnTo>
                <a:lnTo>
                  <a:pt x="42" y="40"/>
                </a:lnTo>
                <a:lnTo>
                  <a:pt x="52" y="36"/>
                </a:lnTo>
                <a:lnTo>
                  <a:pt x="58" y="36"/>
                </a:lnTo>
                <a:lnTo>
                  <a:pt x="58" y="32"/>
                </a:lnTo>
                <a:lnTo>
                  <a:pt x="62" y="32"/>
                </a:lnTo>
                <a:lnTo>
                  <a:pt x="58" y="32"/>
                </a:lnTo>
                <a:lnTo>
                  <a:pt x="54" y="36"/>
                </a:lnTo>
                <a:lnTo>
                  <a:pt x="50" y="36"/>
                </a:lnTo>
                <a:lnTo>
                  <a:pt x="50" y="40"/>
                </a:lnTo>
                <a:lnTo>
                  <a:pt x="44" y="40"/>
                </a:lnTo>
                <a:lnTo>
                  <a:pt x="40" y="40"/>
                </a:lnTo>
                <a:lnTo>
                  <a:pt x="36" y="40"/>
                </a:lnTo>
                <a:lnTo>
                  <a:pt x="28" y="44"/>
                </a:lnTo>
                <a:lnTo>
                  <a:pt x="28" y="48"/>
                </a:lnTo>
                <a:lnTo>
                  <a:pt x="24" y="48"/>
                </a:lnTo>
                <a:lnTo>
                  <a:pt x="24" y="52"/>
                </a:lnTo>
                <a:lnTo>
                  <a:pt x="28" y="48"/>
                </a:lnTo>
                <a:lnTo>
                  <a:pt x="32" y="48"/>
                </a:lnTo>
                <a:lnTo>
                  <a:pt x="40" y="48"/>
                </a:lnTo>
                <a:lnTo>
                  <a:pt x="44" y="44"/>
                </a:lnTo>
                <a:lnTo>
                  <a:pt x="48" y="44"/>
                </a:lnTo>
                <a:lnTo>
                  <a:pt x="52" y="44"/>
                </a:lnTo>
                <a:lnTo>
                  <a:pt x="56" y="40"/>
                </a:lnTo>
                <a:lnTo>
                  <a:pt x="64" y="34"/>
                </a:lnTo>
                <a:lnTo>
                  <a:pt x="68" y="34"/>
                </a:lnTo>
                <a:lnTo>
                  <a:pt x="64" y="32"/>
                </a:lnTo>
                <a:lnTo>
                  <a:pt x="62" y="38"/>
                </a:lnTo>
                <a:lnTo>
                  <a:pt x="58" y="38"/>
                </a:lnTo>
                <a:lnTo>
                  <a:pt x="54" y="38"/>
                </a:lnTo>
                <a:lnTo>
                  <a:pt x="50" y="38"/>
                </a:lnTo>
                <a:lnTo>
                  <a:pt x="42" y="42"/>
                </a:lnTo>
                <a:lnTo>
                  <a:pt x="32" y="42"/>
                </a:lnTo>
                <a:lnTo>
                  <a:pt x="28" y="42"/>
                </a:lnTo>
                <a:lnTo>
                  <a:pt x="22" y="48"/>
                </a:lnTo>
                <a:lnTo>
                  <a:pt x="18" y="48"/>
                </a:lnTo>
                <a:lnTo>
                  <a:pt x="22" y="48"/>
                </a:lnTo>
                <a:lnTo>
                  <a:pt x="34" y="46"/>
                </a:lnTo>
                <a:lnTo>
                  <a:pt x="40" y="46"/>
                </a:lnTo>
                <a:lnTo>
                  <a:pt x="46" y="42"/>
                </a:lnTo>
                <a:lnTo>
                  <a:pt x="50" y="38"/>
                </a:lnTo>
                <a:lnTo>
                  <a:pt x="54" y="38"/>
                </a:lnTo>
                <a:lnTo>
                  <a:pt x="58" y="38"/>
                </a:lnTo>
                <a:lnTo>
                  <a:pt x="62" y="38"/>
                </a:lnTo>
                <a:lnTo>
                  <a:pt x="66" y="34"/>
                </a:lnTo>
                <a:lnTo>
                  <a:pt x="72" y="34"/>
                </a:lnTo>
                <a:lnTo>
                  <a:pt x="68" y="34"/>
                </a:lnTo>
                <a:lnTo>
                  <a:pt x="68" y="38"/>
                </a:lnTo>
                <a:lnTo>
                  <a:pt x="62" y="42"/>
                </a:lnTo>
                <a:lnTo>
                  <a:pt x="56" y="46"/>
                </a:lnTo>
                <a:lnTo>
                  <a:pt x="44" y="46"/>
                </a:lnTo>
                <a:lnTo>
                  <a:pt x="36" y="46"/>
                </a:lnTo>
                <a:lnTo>
                  <a:pt x="32" y="50"/>
                </a:lnTo>
                <a:lnTo>
                  <a:pt x="28" y="50"/>
                </a:lnTo>
                <a:lnTo>
                  <a:pt x="24" y="50"/>
                </a:lnTo>
                <a:lnTo>
                  <a:pt x="20" y="50"/>
                </a:lnTo>
                <a:lnTo>
                  <a:pt x="18" y="54"/>
                </a:lnTo>
                <a:lnTo>
                  <a:pt x="24" y="54"/>
                </a:lnTo>
                <a:lnTo>
                  <a:pt x="34" y="54"/>
                </a:lnTo>
                <a:lnTo>
                  <a:pt x="42" y="50"/>
                </a:lnTo>
                <a:lnTo>
                  <a:pt x="46" y="50"/>
                </a:lnTo>
                <a:lnTo>
                  <a:pt x="50" y="50"/>
                </a:lnTo>
                <a:lnTo>
                  <a:pt x="58" y="44"/>
                </a:lnTo>
                <a:lnTo>
                  <a:pt x="62" y="40"/>
                </a:lnTo>
                <a:lnTo>
                  <a:pt x="66" y="40"/>
                </a:lnTo>
                <a:lnTo>
                  <a:pt x="70" y="40"/>
                </a:lnTo>
                <a:lnTo>
                  <a:pt x="74" y="40"/>
                </a:lnTo>
                <a:lnTo>
                  <a:pt x="70" y="40"/>
                </a:lnTo>
                <a:lnTo>
                  <a:pt x="66" y="40"/>
                </a:lnTo>
                <a:lnTo>
                  <a:pt x="66" y="44"/>
                </a:lnTo>
                <a:lnTo>
                  <a:pt x="58" y="44"/>
                </a:lnTo>
                <a:lnTo>
                  <a:pt x="54" y="48"/>
                </a:lnTo>
                <a:lnTo>
                  <a:pt x="50" y="48"/>
                </a:lnTo>
                <a:lnTo>
                  <a:pt x="46" y="48"/>
                </a:lnTo>
                <a:lnTo>
                  <a:pt x="42" y="48"/>
                </a:lnTo>
                <a:lnTo>
                  <a:pt x="52" y="48"/>
                </a:lnTo>
                <a:lnTo>
                  <a:pt x="56" y="48"/>
                </a:lnTo>
                <a:lnTo>
                  <a:pt x="62" y="44"/>
                </a:lnTo>
                <a:lnTo>
                  <a:pt x="66" y="44"/>
                </a:lnTo>
                <a:lnTo>
                  <a:pt x="70" y="44"/>
                </a:lnTo>
                <a:lnTo>
                  <a:pt x="74" y="44"/>
                </a:lnTo>
                <a:lnTo>
                  <a:pt x="64" y="48"/>
                </a:lnTo>
                <a:lnTo>
                  <a:pt x="60" y="54"/>
                </a:lnTo>
                <a:lnTo>
                  <a:pt x="56" y="54"/>
                </a:lnTo>
                <a:lnTo>
                  <a:pt x="52" y="54"/>
                </a:lnTo>
                <a:lnTo>
                  <a:pt x="44" y="54"/>
                </a:lnTo>
                <a:lnTo>
                  <a:pt x="38" y="58"/>
                </a:lnTo>
                <a:lnTo>
                  <a:pt x="34" y="58"/>
                </a:lnTo>
                <a:lnTo>
                  <a:pt x="30" y="58"/>
                </a:lnTo>
                <a:lnTo>
                  <a:pt x="26" y="58"/>
                </a:lnTo>
                <a:lnTo>
                  <a:pt x="20" y="58"/>
                </a:lnTo>
                <a:lnTo>
                  <a:pt x="16" y="60"/>
                </a:lnTo>
                <a:lnTo>
                  <a:pt x="12" y="60"/>
                </a:lnTo>
                <a:lnTo>
                  <a:pt x="8" y="60"/>
                </a:lnTo>
                <a:lnTo>
                  <a:pt x="8" y="64"/>
                </a:lnTo>
                <a:lnTo>
                  <a:pt x="4" y="64"/>
                </a:lnTo>
                <a:lnTo>
                  <a:pt x="0" y="64"/>
                </a:lnTo>
                <a:lnTo>
                  <a:pt x="8" y="56"/>
                </a:lnTo>
                <a:lnTo>
                  <a:pt x="12" y="56"/>
                </a:lnTo>
                <a:lnTo>
                  <a:pt x="16" y="52"/>
                </a:lnTo>
                <a:lnTo>
                  <a:pt x="20" y="52"/>
                </a:lnTo>
                <a:lnTo>
                  <a:pt x="24" y="48"/>
                </a:lnTo>
                <a:lnTo>
                  <a:pt x="28" y="48"/>
                </a:lnTo>
                <a:lnTo>
                  <a:pt x="36" y="44"/>
                </a:lnTo>
                <a:lnTo>
                  <a:pt x="40" y="44"/>
                </a:lnTo>
                <a:lnTo>
                  <a:pt x="44" y="44"/>
                </a:lnTo>
                <a:lnTo>
                  <a:pt x="50" y="44"/>
                </a:lnTo>
                <a:lnTo>
                  <a:pt x="50" y="40"/>
                </a:lnTo>
                <a:lnTo>
                  <a:pt x="46" y="40"/>
                </a:lnTo>
                <a:lnTo>
                  <a:pt x="42" y="44"/>
                </a:lnTo>
                <a:lnTo>
                  <a:pt x="34" y="44"/>
                </a:lnTo>
                <a:lnTo>
                  <a:pt x="28" y="48"/>
                </a:lnTo>
                <a:lnTo>
                  <a:pt x="32" y="48"/>
                </a:lnTo>
                <a:lnTo>
                  <a:pt x="42" y="48"/>
                </a:lnTo>
                <a:lnTo>
                  <a:pt x="38" y="54"/>
                </a:lnTo>
                <a:lnTo>
                  <a:pt x="34" y="54"/>
                </a:lnTo>
                <a:lnTo>
                  <a:pt x="40" y="54"/>
                </a:lnTo>
                <a:lnTo>
                  <a:pt x="44" y="12"/>
                </a:lnTo>
                <a:lnTo>
                  <a:pt x="38" y="12"/>
                </a:lnTo>
                <a:lnTo>
                  <a:pt x="34" y="12"/>
                </a:lnTo>
                <a:lnTo>
                  <a:pt x="28" y="12"/>
                </a:lnTo>
                <a:lnTo>
                  <a:pt x="24" y="12"/>
                </a:lnTo>
                <a:lnTo>
                  <a:pt x="28" y="18"/>
                </a:lnTo>
                <a:lnTo>
                  <a:pt x="32" y="18"/>
                </a:lnTo>
                <a:lnTo>
                  <a:pt x="40" y="18"/>
                </a:lnTo>
                <a:lnTo>
                  <a:pt x="44" y="18"/>
                </a:lnTo>
                <a:lnTo>
                  <a:pt x="48" y="18"/>
                </a:lnTo>
                <a:lnTo>
                  <a:pt x="52" y="18"/>
                </a:lnTo>
                <a:lnTo>
                  <a:pt x="46" y="24"/>
                </a:lnTo>
                <a:lnTo>
                  <a:pt x="38" y="34"/>
                </a:lnTo>
                <a:lnTo>
                  <a:pt x="38" y="38"/>
                </a:lnTo>
                <a:lnTo>
                  <a:pt x="38" y="42"/>
                </a:lnTo>
                <a:lnTo>
                  <a:pt x="42" y="44"/>
                </a:lnTo>
                <a:lnTo>
                  <a:pt x="46" y="50"/>
                </a:lnTo>
                <a:lnTo>
                  <a:pt x="50" y="50"/>
                </a:lnTo>
                <a:lnTo>
                  <a:pt x="52" y="46"/>
                </a:lnTo>
                <a:lnTo>
                  <a:pt x="48" y="42"/>
                </a:lnTo>
                <a:lnTo>
                  <a:pt x="50" y="46"/>
                </a:lnTo>
                <a:lnTo>
                  <a:pt x="52" y="42"/>
                </a:lnTo>
                <a:lnTo>
                  <a:pt x="48" y="46"/>
                </a:lnTo>
                <a:lnTo>
                  <a:pt x="36" y="46"/>
                </a:lnTo>
                <a:lnTo>
                  <a:pt x="36" y="42"/>
                </a:lnTo>
                <a:lnTo>
                  <a:pt x="40" y="42"/>
                </a:lnTo>
                <a:lnTo>
                  <a:pt x="40" y="38"/>
                </a:lnTo>
                <a:lnTo>
                  <a:pt x="44" y="38"/>
                </a:lnTo>
                <a:lnTo>
                  <a:pt x="44" y="34"/>
                </a:lnTo>
                <a:lnTo>
                  <a:pt x="44" y="28"/>
                </a:lnTo>
                <a:lnTo>
                  <a:pt x="40" y="28"/>
                </a:lnTo>
                <a:lnTo>
                  <a:pt x="36" y="24"/>
                </a:lnTo>
                <a:lnTo>
                  <a:pt x="32" y="24"/>
                </a:lnTo>
                <a:lnTo>
                  <a:pt x="28" y="24"/>
                </a:lnTo>
                <a:lnTo>
                  <a:pt x="28" y="20"/>
                </a:lnTo>
                <a:lnTo>
                  <a:pt x="24" y="20"/>
                </a:lnTo>
                <a:lnTo>
                  <a:pt x="26" y="16"/>
                </a:lnTo>
                <a:lnTo>
                  <a:pt x="34" y="16"/>
                </a:lnTo>
                <a:lnTo>
                  <a:pt x="38" y="16"/>
                </a:lnTo>
                <a:lnTo>
                  <a:pt x="38" y="12"/>
                </a:lnTo>
                <a:lnTo>
                  <a:pt x="52" y="8"/>
                </a:lnTo>
                <a:lnTo>
                  <a:pt x="56" y="8"/>
                </a:lnTo>
                <a:lnTo>
                  <a:pt x="60" y="8"/>
                </a:lnTo>
                <a:lnTo>
                  <a:pt x="64" y="4"/>
                </a:lnTo>
                <a:lnTo>
                  <a:pt x="72" y="0"/>
                </a:lnTo>
                <a:lnTo>
                  <a:pt x="66" y="4"/>
                </a:lnTo>
                <a:lnTo>
                  <a:pt x="58" y="4"/>
                </a:lnTo>
                <a:lnTo>
                  <a:pt x="54" y="4"/>
                </a:lnTo>
                <a:lnTo>
                  <a:pt x="54" y="8"/>
                </a:lnTo>
                <a:lnTo>
                  <a:pt x="50" y="8"/>
                </a:lnTo>
                <a:lnTo>
                  <a:pt x="46" y="8"/>
                </a:lnTo>
                <a:lnTo>
                  <a:pt x="50" y="8"/>
                </a:lnTo>
                <a:lnTo>
                  <a:pt x="54" y="8"/>
                </a:lnTo>
                <a:lnTo>
                  <a:pt x="58" y="8"/>
                </a:lnTo>
                <a:lnTo>
                  <a:pt x="62" y="8"/>
                </a:lnTo>
                <a:lnTo>
                  <a:pt x="66" y="2"/>
                </a:lnTo>
                <a:lnTo>
                  <a:pt x="62" y="2"/>
                </a:lnTo>
                <a:lnTo>
                  <a:pt x="58" y="2"/>
                </a:lnTo>
                <a:lnTo>
                  <a:pt x="54" y="8"/>
                </a:lnTo>
                <a:lnTo>
                  <a:pt x="50" y="8"/>
                </a:lnTo>
                <a:lnTo>
                  <a:pt x="38" y="8"/>
                </a:lnTo>
                <a:lnTo>
                  <a:pt x="34" y="12"/>
                </a:lnTo>
                <a:lnTo>
                  <a:pt x="30" y="12"/>
                </a:lnTo>
                <a:lnTo>
                  <a:pt x="34" y="12"/>
                </a:lnTo>
                <a:lnTo>
                  <a:pt x="38" y="12"/>
                </a:lnTo>
                <a:lnTo>
                  <a:pt x="42" y="12"/>
                </a:lnTo>
                <a:lnTo>
                  <a:pt x="46" y="12"/>
                </a:lnTo>
                <a:lnTo>
                  <a:pt x="54" y="8"/>
                </a:lnTo>
                <a:lnTo>
                  <a:pt x="56" y="10"/>
                </a:lnTo>
                <a:lnTo>
                  <a:pt x="62" y="18"/>
                </a:lnTo>
                <a:lnTo>
                  <a:pt x="58" y="14"/>
                </a:lnTo>
                <a:lnTo>
                  <a:pt x="58" y="18"/>
                </a:lnTo>
                <a:lnTo>
                  <a:pt x="54" y="12"/>
                </a:lnTo>
                <a:lnTo>
                  <a:pt x="50" y="12"/>
                </a:lnTo>
                <a:lnTo>
                  <a:pt x="46" y="12"/>
                </a:lnTo>
                <a:lnTo>
                  <a:pt x="46" y="16"/>
                </a:lnTo>
                <a:lnTo>
                  <a:pt x="46" y="20"/>
                </a:lnTo>
                <a:lnTo>
                  <a:pt x="50" y="20"/>
                </a:lnTo>
                <a:lnTo>
                  <a:pt x="50" y="24"/>
                </a:lnTo>
                <a:lnTo>
                  <a:pt x="46" y="24"/>
                </a:lnTo>
                <a:lnTo>
                  <a:pt x="46" y="20"/>
                </a:lnTo>
                <a:lnTo>
                  <a:pt x="46" y="24"/>
                </a:lnTo>
                <a:lnTo>
                  <a:pt x="50" y="30"/>
                </a:lnTo>
                <a:lnTo>
                  <a:pt x="50" y="34"/>
                </a:lnTo>
                <a:lnTo>
                  <a:pt x="54" y="40"/>
                </a:lnTo>
                <a:lnTo>
                  <a:pt x="50" y="30"/>
                </a:lnTo>
                <a:lnTo>
                  <a:pt x="50" y="26"/>
                </a:lnTo>
                <a:lnTo>
                  <a:pt x="58" y="32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6683" name="Freeform 27"/>
          <p:cNvSpPr>
            <a:spLocks/>
          </p:cNvSpPr>
          <p:nvPr/>
        </p:nvSpPr>
        <p:spPr bwMode="auto">
          <a:xfrm>
            <a:off x="7753353" y="5375276"/>
            <a:ext cx="134938" cy="268288"/>
          </a:xfrm>
          <a:custGeom>
            <a:avLst/>
            <a:gdLst>
              <a:gd name="T0" fmla="*/ 16 w 77"/>
              <a:gd name="T1" fmla="*/ 0 h 149"/>
              <a:gd name="T2" fmla="*/ 16 w 77"/>
              <a:gd name="T3" fmla="*/ 14 h 149"/>
              <a:gd name="T4" fmla="*/ 22 w 77"/>
              <a:gd name="T5" fmla="*/ 22 h 149"/>
              <a:gd name="T6" fmla="*/ 26 w 77"/>
              <a:gd name="T7" fmla="*/ 32 h 149"/>
              <a:gd name="T8" fmla="*/ 26 w 77"/>
              <a:gd name="T9" fmla="*/ 44 h 149"/>
              <a:gd name="T10" fmla="*/ 30 w 77"/>
              <a:gd name="T11" fmla="*/ 58 h 149"/>
              <a:gd name="T12" fmla="*/ 38 w 77"/>
              <a:gd name="T13" fmla="*/ 66 h 149"/>
              <a:gd name="T14" fmla="*/ 42 w 77"/>
              <a:gd name="T15" fmla="*/ 78 h 149"/>
              <a:gd name="T16" fmla="*/ 46 w 77"/>
              <a:gd name="T17" fmla="*/ 92 h 149"/>
              <a:gd name="T18" fmla="*/ 50 w 77"/>
              <a:gd name="T19" fmla="*/ 102 h 149"/>
              <a:gd name="T20" fmla="*/ 60 w 77"/>
              <a:gd name="T21" fmla="*/ 110 h 149"/>
              <a:gd name="T22" fmla="*/ 56 w 77"/>
              <a:gd name="T23" fmla="*/ 110 h 149"/>
              <a:gd name="T24" fmla="*/ 50 w 77"/>
              <a:gd name="T25" fmla="*/ 100 h 149"/>
              <a:gd name="T26" fmla="*/ 50 w 77"/>
              <a:gd name="T27" fmla="*/ 88 h 149"/>
              <a:gd name="T28" fmla="*/ 42 w 77"/>
              <a:gd name="T29" fmla="*/ 78 h 149"/>
              <a:gd name="T30" fmla="*/ 38 w 77"/>
              <a:gd name="T31" fmla="*/ 70 h 149"/>
              <a:gd name="T32" fmla="*/ 34 w 77"/>
              <a:gd name="T33" fmla="*/ 62 h 149"/>
              <a:gd name="T34" fmla="*/ 32 w 77"/>
              <a:gd name="T35" fmla="*/ 48 h 149"/>
              <a:gd name="T36" fmla="*/ 24 w 77"/>
              <a:gd name="T37" fmla="*/ 36 h 149"/>
              <a:gd name="T38" fmla="*/ 12 w 77"/>
              <a:gd name="T39" fmla="*/ 26 h 149"/>
              <a:gd name="T40" fmla="*/ 4 w 77"/>
              <a:gd name="T41" fmla="*/ 22 h 149"/>
              <a:gd name="T42" fmla="*/ 0 w 77"/>
              <a:gd name="T43" fmla="*/ 14 h 149"/>
              <a:gd name="T44" fmla="*/ 8 w 77"/>
              <a:gd name="T45" fmla="*/ 10 h 149"/>
              <a:gd name="T46" fmla="*/ 24 w 77"/>
              <a:gd name="T47" fmla="*/ 36 h 149"/>
              <a:gd name="T48" fmla="*/ 30 w 77"/>
              <a:gd name="T49" fmla="*/ 48 h 149"/>
              <a:gd name="T50" fmla="*/ 34 w 77"/>
              <a:gd name="T51" fmla="*/ 56 h 149"/>
              <a:gd name="T52" fmla="*/ 38 w 77"/>
              <a:gd name="T53" fmla="*/ 70 h 149"/>
              <a:gd name="T54" fmla="*/ 42 w 77"/>
              <a:gd name="T55" fmla="*/ 82 h 149"/>
              <a:gd name="T56" fmla="*/ 50 w 77"/>
              <a:gd name="T57" fmla="*/ 100 h 149"/>
              <a:gd name="T58" fmla="*/ 54 w 77"/>
              <a:gd name="T59" fmla="*/ 108 h 149"/>
              <a:gd name="T60" fmla="*/ 62 w 77"/>
              <a:gd name="T61" fmla="*/ 114 h 149"/>
              <a:gd name="T62" fmla="*/ 66 w 77"/>
              <a:gd name="T63" fmla="*/ 122 h 149"/>
              <a:gd name="T64" fmla="*/ 72 w 77"/>
              <a:gd name="T65" fmla="*/ 134 h 149"/>
              <a:gd name="T66" fmla="*/ 76 w 77"/>
              <a:gd name="T67" fmla="*/ 148 h 149"/>
              <a:gd name="T68" fmla="*/ 46 w 77"/>
              <a:gd name="T69" fmla="*/ 140 h 149"/>
              <a:gd name="T70" fmla="*/ 36 w 77"/>
              <a:gd name="T71" fmla="*/ 126 h 149"/>
              <a:gd name="T72" fmla="*/ 36 w 77"/>
              <a:gd name="T73" fmla="*/ 114 h 149"/>
              <a:gd name="T74" fmla="*/ 28 w 77"/>
              <a:gd name="T75" fmla="*/ 104 h 149"/>
              <a:gd name="T76" fmla="*/ 24 w 77"/>
              <a:gd name="T77" fmla="*/ 96 h 149"/>
              <a:gd name="T78" fmla="*/ 24 w 77"/>
              <a:gd name="T79" fmla="*/ 82 h 149"/>
              <a:gd name="T80" fmla="*/ 24 w 77"/>
              <a:gd name="T81" fmla="*/ 70 h 149"/>
              <a:gd name="T82" fmla="*/ 20 w 77"/>
              <a:gd name="T83" fmla="*/ 56 h 149"/>
              <a:gd name="T84" fmla="*/ 16 w 77"/>
              <a:gd name="T85" fmla="*/ 48 h 149"/>
              <a:gd name="T86" fmla="*/ 10 w 77"/>
              <a:gd name="T87" fmla="*/ 54 h 149"/>
              <a:gd name="T88" fmla="*/ 22 w 77"/>
              <a:gd name="T89" fmla="*/ 62 h 149"/>
              <a:gd name="T90" fmla="*/ 26 w 77"/>
              <a:gd name="T91" fmla="*/ 72 h 149"/>
              <a:gd name="T92" fmla="*/ 30 w 77"/>
              <a:gd name="T93" fmla="*/ 88 h 149"/>
              <a:gd name="T94" fmla="*/ 32 w 77"/>
              <a:gd name="T95" fmla="*/ 102 h 149"/>
              <a:gd name="T96" fmla="*/ 40 w 77"/>
              <a:gd name="T97" fmla="*/ 106 h 149"/>
              <a:gd name="T98" fmla="*/ 48 w 77"/>
              <a:gd name="T99" fmla="*/ 110 h 149"/>
              <a:gd name="T100" fmla="*/ 36 w 77"/>
              <a:gd name="T101" fmla="*/ 106 h 149"/>
              <a:gd name="T102" fmla="*/ 32 w 77"/>
              <a:gd name="T103" fmla="*/ 94 h 149"/>
              <a:gd name="T104" fmla="*/ 28 w 77"/>
              <a:gd name="T105" fmla="*/ 84 h 149"/>
              <a:gd name="T106" fmla="*/ 26 w 77"/>
              <a:gd name="T107" fmla="*/ 70 h 149"/>
              <a:gd name="T108" fmla="*/ 26 w 77"/>
              <a:gd name="T109" fmla="*/ 58 h 149"/>
              <a:gd name="T110" fmla="*/ 18 w 77"/>
              <a:gd name="T111" fmla="*/ 52 h 149"/>
              <a:gd name="T112" fmla="*/ 10 w 77"/>
              <a:gd name="T113" fmla="*/ 48 h 149"/>
              <a:gd name="T114" fmla="*/ 4 w 77"/>
              <a:gd name="T115" fmla="*/ 40 h 149"/>
              <a:gd name="T116" fmla="*/ 8 w 77"/>
              <a:gd name="T117" fmla="*/ 40 h 149"/>
              <a:gd name="T118" fmla="*/ 60 w 77"/>
              <a:gd name="T119" fmla="*/ 142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" h="149">
                <a:moveTo>
                  <a:pt x="16" y="0"/>
                </a:moveTo>
                <a:lnTo>
                  <a:pt x="12" y="0"/>
                </a:lnTo>
                <a:lnTo>
                  <a:pt x="16" y="0"/>
                </a:lnTo>
                <a:lnTo>
                  <a:pt x="16" y="4"/>
                </a:lnTo>
                <a:lnTo>
                  <a:pt x="16" y="8"/>
                </a:lnTo>
                <a:lnTo>
                  <a:pt x="16" y="14"/>
                </a:lnTo>
                <a:lnTo>
                  <a:pt x="18" y="18"/>
                </a:lnTo>
                <a:lnTo>
                  <a:pt x="22" y="18"/>
                </a:lnTo>
                <a:lnTo>
                  <a:pt x="22" y="22"/>
                </a:lnTo>
                <a:lnTo>
                  <a:pt x="22" y="26"/>
                </a:lnTo>
                <a:lnTo>
                  <a:pt x="26" y="28"/>
                </a:lnTo>
                <a:lnTo>
                  <a:pt x="26" y="32"/>
                </a:lnTo>
                <a:lnTo>
                  <a:pt x="26" y="36"/>
                </a:lnTo>
                <a:lnTo>
                  <a:pt x="26" y="40"/>
                </a:lnTo>
                <a:lnTo>
                  <a:pt x="26" y="44"/>
                </a:lnTo>
                <a:lnTo>
                  <a:pt x="30" y="48"/>
                </a:lnTo>
                <a:lnTo>
                  <a:pt x="30" y="54"/>
                </a:lnTo>
                <a:lnTo>
                  <a:pt x="30" y="58"/>
                </a:lnTo>
                <a:lnTo>
                  <a:pt x="34" y="62"/>
                </a:lnTo>
                <a:lnTo>
                  <a:pt x="34" y="66"/>
                </a:lnTo>
                <a:lnTo>
                  <a:pt x="38" y="66"/>
                </a:lnTo>
                <a:lnTo>
                  <a:pt x="38" y="70"/>
                </a:lnTo>
                <a:lnTo>
                  <a:pt x="42" y="74"/>
                </a:lnTo>
                <a:lnTo>
                  <a:pt x="42" y="78"/>
                </a:lnTo>
                <a:lnTo>
                  <a:pt x="42" y="84"/>
                </a:lnTo>
                <a:lnTo>
                  <a:pt x="42" y="88"/>
                </a:lnTo>
                <a:lnTo>
                  <a:pt x="46" y="92"/>
                </a:lnTo>
                <a:lnTo>
                  <a:pt x="46" y="96"/>
                </a:lnTo>
                <a:lnTo>
                  <a:pt x="50" y="98"/>
                </a:lnTo>
                <a:lnTo>
                  <a:pt x="50" y="102"/>
                </a:lnTo>
                <a:lnTo>
                  <a:pt x="56" y="106"/>
                </a:lnTo>
                <a:lnTo>
                  <a:pt x="56" y="110"/>
                </a:lnTo>
                <a:lnTo>
                  <a:pt x="60" y="110"/>
                </a:lnTo>
                <a:lnTo>
                  <a:pt x="60" y="114"/>
                </a:lnTo>
                <a:lnTo>
                  <a:pt x="56" y="114"/>
                </a:lnTo>
                <a:lnTo>
                  <a:pt x="56" y="110"/>
                </a:lnTo>
                <a:lnTo>
                  <a:pt x="56" y="106"/>
                </a:lnTo>
                <a:lnTo>
                  <a:pt x="56" y="102"/>
                </a:lnTo>
                <a:lnTo>
                  <a:pt x="50" y="100"/>
                </a:lnTo>
                <a:lnTo>
                  <a:pt x="50" y="96"/>
                </a:lnTo>
                <a:lnTo>
                  <a:pt x="50" y="92"/>
                </a:lnTo>
                <a:lnTo>
                  <a:pt x="50" y="88"/>
                </a:lnTo>
                <a:lnTo>
                  <a:pt x="46" y="88"/>
                </a:lnTo>
                <a:lnTo>
                  <a:pt x="46" y="84"/>
                </a:lnTo>
                <a:lnTo>
                  <a:pt x="42" y="78"/>
                </a:lnTo>
                <a:lnTo>
                  <a:pt x="42" y="74"/>
                </a:lnTo>
                <a:lnTo>
                  <a:pt x="42" y="70"/>
                </a:lnTo>
                <a:lnTo>
                  <a:pt x="38" y="70"/>
                </a:lnTo>
                <a:lnTo>
                  <a:pt x="38" y="66"/>
                </a:lnTo>
                <a:lnTo>
                  <a:pt x="38" y="62"/>
                </a:lnTo>
                <a:lnTo>
                  <a:pt x="34" y="62"/>
                </a:lnTo>
                <a:lnTo>
                  <a:pt x="34" y="56"/>
                </a:lnTo>
                <a:lnTo>
                  <a:pt x="32" y="52"/>
                </a:lnTo>
                <a:lnTo>
                  <a:pt x="32" y="48"/>
                </a:lnTo>
                <a:lnTo>
                  <a:pt x="32" y="44"/>
                </a:lnTo>
                <a:lnTo>
                  <a:pt x="28" y="42"/>
                </a:lnTo>
                <a:lnTo>
                  <a:pt x="24" y="36"/>
                </a:lnTo>
                <a:lnTo>
                  <a:pt x="20" y="36"/>
                </a:lnTo>
                <a:lnTo>
                  <a:pt x="16" y="32"/>
                </a:lnTo>
                <a:lnTo>
                  <a:pt x="12" y="26"/>
                </a:lnTo>
                <a:lnTo>
                  <a:pt x="12" y="22"/>
                </a:lnTo>
                <a:lnTo>
                  <a:pt x="8" y="22"/>
                </a:lnTo>
                <a:lnTo>
                  <a:pt x="4" y="22"/>
                </a:lnTo>
                <a:lnTo>
                  <a:pt x="4" y="18"/>
                </a:lnTo>
                <a:lnTo>
                  <a:pt x="4" y="14"/>
                </a:lnTo>
                <a:lnTo>
                  <a:pt x="0" y="14"/>
                </a:lnTo>
                <a:lnTo>
                  <a:pt x="0" y="10"/>
                </a:lnTo>
                <a:lnTo>
                  <a:pt x="4" y="10"/>
                </a:lnTo>
                <a:lnTo>
                  <a:pt x="8" y="10"/>
                </a:lnTo>
                <a:lnTo>
                  <a:pt x="12" y="8"/>
                </a:lnTo>
                <a:lnTo>
                  <a:pt x="16" y="8"/>
                </a:lnTo>
                <a:lnTo>
                  <a:pt x="24" y="36"/>
                </a:lnTo>
                <a:lnTo>
                  <a:pt x="28" y="40"/>
                </a:lnTo>
                <a:lnTo>
                  <a:pt x="28" y="44"/>
                </a:lnTo>
                <a:lnTo>
                  <a:pt x="30" y="48"/>
                </a:lnTo>
                <a:lnTo>
                  <a:pt x="30" y="52"/>
                </a:lnTo>
                <a:lnTo>
                  <a:pt x="34" y="52"/>
                </a:lnTo>
                <a:lnTo>
                  <a:pt x="34" y="56"/>
                </a:lnTo>
                <a:lnTo>
                  <a:pt x="38" y="60"/>
                </a:lnTo>
                <a:lnTo>
                  <a:pt x="38" y="66"/>
                </a:lnTo>
                <a:lnTo>
                  <a:pt x="38" y="70"/>
                </a:lnTo>
                <a:lnTo>
                  <a:pt x="42" y="74"/>
                </a:lnTo>
                <a:lnTo>
                  <a:pt x="42" y="78"/>
                </a:lnTo>
                <a:lnTo>
                  <a:pt x="42" y="82"/>
                </a:lnTo>
                <a:lnTo>
                  <a:pt x="46" y="90"/>
                </a:lnTo>
                <a:lnTo>
                  <a:pt x="46" y="96"/>
                </a:lnTo>
                <a:lnTo>
                  <a:pt x="50" y="100"/>
                </a:lnTo>
                <a:lnTo>
                  <a:pt x="54" y="100"/>
                </a:lnTo>
                <a:lnTo>
                  <a:pt x="54" y="104"/>
                </a:lnTo>
                <a:lnTo>
                  <a:pt x="54" y="108"/>
                </a:lnTo>
                <a:lnTo>
                  <a:pt x="58" y="108"/>
                </a:lnTo>
                <a:lnTo>
                  <a:pt x="58" y="112"/>
                </a:lnTo>
                <a:lnTo>
                  <a:pt x="62" y="114"/>
                </a:lnTo>
                <a:lnTo>
                  <a:pt x="62" y="118"/>
                </a:lnTo>
                <a:lnTo>
                  <a:pt x="62" y="122"/>
                </a:lnTo>
                <a:lnTo>
                  <a:pt x="66" y="122"/>
                </a:lnTo>
                <a:lnTo>
                  <a:pt x="66" y="126"/>
                </a:lnTo>
                <a:lnTo>
                  <a:pt x="68" y="130"/>
                </a:lnTo>
                <a:lnTo>
                  <a:pt x="72" y="134"/>
                </a:lnTo>
                <a:lnTo>
                  <a:pt x="76" y="140"/>
                </a:lnTo>
                <a:lnTo>
                  <a:pt x="76" y="144"/>
                </a:lnTo>
                <a:lnTo>
                  <a:pt x="76" y="148"/>
                </a:lnTo>
                <a:lnTo>
                  <a:pt x="50" y="148"/>
                </a:lnTo>
                <a:lnTo>
                  <a:pt x="50" y="144"/>
                </a:lnTo>
                <a:lnTo>
                  <a:pt x="46" y="140"/>
                </a:lnTo>
                <a:lnTo>
                  <a:pt x="46" y="136"/>
                </a:lnTo>
                <a:lnTo>
                  <a:pt x="38" y="132"/>
                </a:lnTo>
                <a:lnTo>
                  <a:pt x="36" y="126"/>
                </a:lnTo>
                <a:lnTo>
                  <a:pt x="36" y="122"/>
                </a:lnTo>
                <a:lnTo>
                  <a:pt x="36" y="118"/>
                </a:lnTo>
                <a:lnTo>
                  <a:pt x="36" y="114"/>
                </a:lnTo>
                <a:lnTo>
                  <a:pt x="32" y="112"/>
                </a:lnTo>
                <a:lnTo>
                  <a:pt x="28" y="108"/>
                </a:lnTo>
                <a:lnTo>
                  <a:pt x="28" y="104"/>
                </a:lnTo>
                <a:lnTo>
                  <a:pt x="28" y="100"/>
                </a:lnTo>
                <a:lnTo>
                  <a:pt x="28" y="96"/>
                </a:lnTo>
                <a:lnTo>
                  <a:pt x="24" y="96"/>
                </a:lnTo>
                <a:lnTo>
                  <a:pt x="24" y="92"/>
                </a:lnTo>
                <a:lnTo>
                  <a:pt x="24" y="88"/>
                </a:lnTo>
                <a:lnTo>
                  <a:pt x="24" y="82"/>
                </a:lnTo>
                <a:lnTo>
                  <a:pt x="24" y="78"/>
                </a:lnTo>
                <a:lnTo>
                  <a:pt x="24" y="74"/>
                </a:lnTo>
                <a:lnTo>
                  <a:pt x="24" y="70"/>
                </a:lnTo>
                <a:lnTo>
                  <a:pt x="20" y="66"/>
                </a:lnTo>
                <a:lnTo>
                  <a:pt x="20" y="60"/>
                </a:lnTo>
                <a:lnTo>
                  <a:pt x="20" y="56"/>
                </a:lnTo>
                <a:lnTo>
                  <a:pt x="20" y="52"/>
                </a:lnTo>
                <a:lnTo>
                  <a:pt x="20" y="48"/>
                </a:lnTo>
                <a:lnTo>
                  <a:pt x="16" y="48"/>
                </a:lnTo>
                <a:lnTo>
                  <a:pt x="12" y="44"/>
                </a:lnTo>
                <a:lnTo>
                  <a:pt x="8" y="44"/>
                </a:lnTo>
                <a:lnTo>
                  <a:pt x="10" y="54"/>
                </a:lnTo>
                <a:lnTo>
                  <a:pt x="14" y="58"/>
                </a:lnTo>
                <a:lnTo>
                  <a:pt x="18" y="62"/>
                </a:lnTo>
                <a:lnTo>
                  <a:pt x="22" y="62"/>
                </a:lnTo>
                <a:lnTo>
                  <a:pt x="22" y="66"/>
                </a:lnTo>
                <a:lnTo>
                  <a:pt x="22" y="70"/>
                </a:lnTo>
                <a:lnTo>
                  <a:pt x="26" y="72"/>
                </a:lnTo>
                <a:lnTo>
                  <a:pt x="26" y="76"/>
                </a:lnTo>
                <a:lnTo>
                  <a:pt x="30" y="84"/>
                </a:lnTo>
                <a:lnTo>
                  <a:pt x="30" y="88"/>
                </a:lnTo>
                <a:lnTo>
                  <a:pt x="30" y="92"/>
                </a:lnTo>
                <a:lnTo>
                  <a:pt x="32" y="98"/>
                </a:lnTo>
                <a:lnTo>
                  <a:pt x="32" y="102"/>
                </a:lnTo>
                <a:lnTo>
                  <a:pt x="36" y="102"/>
                </a:lnTo>
                <a:lnTo>
                  <a:pt x="36" y="106"/>
                </a:lnTo>
                <a:lnTo>
                  <a:pt x="40" y="106"/>
                </a:lnTo>
                <a:lnTo>
                  <a:pt x="44" y="106"/>
                </a:lnTo>
                <a:lnTo>
                  <a:pt x="44" y="110"/>
                </a:lnTo>
                <a:lnTo>
                  <a:pt x="48" y="110"/>
                </a:lnTo>
                <a:lnTo>
                  <a:pt x="44" y="112"/>
                </a:lnTo>
                <a:lnTo>
                  <a:pt x="40" y="112"/>
                </a:lnTo>
                <a:lnTo>
                  <a:pt x="36" y="106"/>
                </a:lnTo>
                <a:lnTo>
                  <a:pt x="36" y="102"/>
                </a:lnTo>
                <a:lnTo>
                  <a:pt x="36" y="98"/>
                </a:lnTo>
                <a:lnTo>
                  <a:pt x="32" y="94"/>
                </a:lnTo>
                <a:lnTo>
                  <a:pt x="32" y="88"/>
                </a:lnTo>
                <a:lnTo>
                  <a:pt x="32" y="84"/>
                </a:lnTo>
                <a:lnTo>
                  <a:pt x="28" y="84"/>
                </a:lnTo>
                <a:lnTo>
                  <a:pt x="28" y="80"/>
                </a:lnTo>
                <a:lnTo>
                  <a:pt x="28" y="76"/>
                </a:lnTo>
                <a:lnTo>
                  <a:pt x="26" y="70"/>
                </a:lnTo>
                <a:lnTo>
                  <a:pt x="26" y="66"/>
                </a:lnTo>
                <a:lnTo>
                  <a:pt x="26" y="62"/>
                </a:lnTo>
                <a:lnTo>
                  <a:pt x="26" y="58"/>
                </a:lnTo>
                <a:lnTo>
                  <a:pt x="22" y="58"/>
                </a:lnTo>
                <a:lnTo>
                  <a:pt x="22" y="52"/>
                </a:lnTo>
                <a:lnTo>
                  <a:pt x="18" y="52"/>
                </a:lnTo>
                <a:lnTo>
                  <a:pt x="14" y="52"/>
                </a:lnTo>
                <a:lnTo>
                  <a:pt x="14" y="48"/>
                </a:lnTo>
                <a:lnTo>
                  <a:pt x="10" y="48"/>
                </a:lnTo>
                <a:lnTo>
                  <a:pt x="8" y="44"/>
                </a:lnTo>
                <a:lnTo>
                  <a:pt x="4" y="44"/>
                </a:lnTo>
                <a:lnTo>
                  <a:pt x="4" y="40"/>
                </a:lnTo>
                <a:lnTo>
                  <a:pt x="0" y="40"/>
                </a:lnTo>
                <a:lnTo>
                  <a:pt x="4" y="40"/>
                </a:lnTo>
                <a:lnTo>
                  <a:pt x="8" y="40"/>
                </a:lnTo>
                <a:lnTo>
                  <a:pt x="12" y="44"/>
                </a:lnTo>
                <a:lnTo>
                  <a:pt x="42" y="120"/>
                </a:lnTo>
                <a:lnTo>
                  <a:pt x="60" y="142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6684" name="Freeform 28"/>
          <p:cNvSpPr>
            <a:spLocks/>
          </p:cNvSpPr>
          <p:nvPr/>
        </p:nvSpPr>
        <p:spPr bwMode="auto">
          <a:xfrm>
            <a:off x="7165978" y="5948363"/>
            <a:ext cx="79375" cy="69850"/>
          </a:xfrm>
          <a:custGeom>
            <a:avLst/>
            <a:gdLst>
              <a:gd name="T0" fmla="*/ 24 w 45"/>
              <a:gd name="T1" fmla="*/ 25 h 39"/>
              <a:gd name="T2" fmla="*/ 12 w 45"/>
              <a:gd name="T3" fmla="*/ 34 h 39"/>
              <a:gd name="T4" fmla="*/ 8 w 45"/>
              <a:gd name="T5" fmla="*/ 34 h 39"/>
              <a:gd name="T6" fmla="*/ 5 w 45"/>
              <a:gd name="T7" fmla="*/ 34 h 39"/>
              <a:gd name="T8" fmla="*/ 0 w 45"/>
              <a:gd name="T9" fmla="*/ 34 h 39"/>
              <a:gd name="T10" fmla="*/ 3 w 45"/>
              <a:gd name="T11" fmla="*/ 34 h 39"/>
              <a:gd name="T12" fmla="*/ 8 w 45"/>
              <a:gd name="T13" fmla="*/ 34 h 39"/>
              <a:gd name="T14" fmla="*/ 8 w 45"/>
              <a:gd name="T15" fmla="*/ 25 h 39"/>
              <a:gd name="T16" fmla="*/ 14 w 45"/>
              <a:gd name="T17" fmla="*/ 25 h 39"/>
              <a:gd name="T18" fmla="*/ 14 w 45"/>
              <a:gd name="T19" fmla="*/ 17 h 39"/>
              <a:gd name="T20" fmla="*/ 19 w 45"/>
              <a:gd name="T21" fmla="*/ 17 h 39"/>
              <a:gd name="T22" fmla="*/ 27 w 45"/>
              <a:gd name="T23" fmla="*/ 4 h 39"/>
              <a:gd name="T24" fmla="*/ 30 w 45"/>
              <a:gd name="T25" fmla="*/ 4 h 39"/>
              <a:gd name="T26" fmla="*/ 36 w 45"/>
              <a:gd name="T27" fmla="*/ 4 h 39"/>
              <a:gd name="T28" fmla="*/ 39 w 45"/>
              <a:gd name="T29" fmla="*/ 0 h 39"/>
              <a:gd name="T30" fmla="*/ 36 w 45"/>
              <a:gd name="T31" fmla="*/ 0 h 39"/>
              <a:gd name="T32" fmla="*/ 24 w 45"/>
              <a:gd name="T33" fmla="*/ 21 h 39"/>
              <a:gd name="T34" fmla="*/ 19 w 45"/>
              <a:gd name="T35" fmla="*/ 25 h 39"/>
              <a:gd name="T36" fmla="*/ 14 w 45"/>
              <a:gd name="T37" fmla="*/ 34 h 39"/>
              <a:gd name="T38" fmla="*/ 7 w 45"/>
              <a:gd name="T39" fmla="*/ 38 h 39"/>
              <a:gd name="T40" fmla="*/ 3 w 45"/>
              <a:gd name="T41" fmla="*/ 38 h 39"/>
              <a:gd name="T42" fmla="*/ 7 w 45"/>
              <a:gd name="T43" fmla="*/ 38 h 39"/>
              <a:gd name="T44" fmla="*/ 10 w 45"/>
              <a:gd name="T45" fmla="*/ 38 h 39"/>
              <a:gd name="T46" fmla="*/ 15 w 45"/>
              <a:gd name="T47" fmla="*/ 38 h 39"/>
              <a:gd name="T48" fmla="*/ 19 w 45"/>
              <a:gd name="T49" fmla="*/ 38 h 39"/>
              <a:gd name="T50" fmla="*/ 22 w 45"/>
              <a:gd name="T51" fmla="*/ 30 h 39"/>
              <a:gd name="T52" fmla="*/ 25 w 45"/>
              <a:gd name="T53" fmla="*/ 30 h 39"/>
              <a:gd name="T54" fmla="*/ 29 w 45"/>
              <a:gd name="T55" fmla="*/ 30 h 39"/>
              <a:gd name="T56" fmla="*/ 32 w 45"/>
              <a:gd name="T57" fmla="*/ 30 h 39"/>
              <a:gd name="T58" fmla="*/ 36 w 45"/>
              <a:gd name="T59" fmla="*/ 25 h 39"/>
              <a:gd name="T60" fmla="*/ 39 w 45"/>
              <a:gd name="T61" fmla="*/ 25 h 39"/>
              <a:gd name="T62" fmla="*/ 42 w 45"/>
              <a:gd name="T63" fmla="*/ 25 h 39"/>
              <a:gd name="T64" fmla="*/ 39 w 45"/>
              <a:gd name="T65" fmla="*/ 25 h 39"/>
              <a:gd name="T66" fmla="*/ 36 w 45"/>
              <a:gd name="T67" fmla="*/ 25 h 39"/>
              <a:gd name="T68" fmla="*/ 32 w 45"/>
              <a:gd name="T69" fmla="*/ 34 h 39"/>
              <a:gd name="T70" fmla="*/ 29 w 45"/>
              <a:gd name="T71" fmla="*/ 34 h 39"/>
              <a:gd name="T72" fmla="*/ 22 w 45"/>
              <a:gd name="T73" fmla="*/ 34 h 39"/>
              <a:gd name="T74" fmla="*/ 14 w 45"/>
              <a:gd name="T75" fmla="*/ 34 h 39"/>
              <a:gd name="T76" fmla="*/ 17 w 45"/>
              <a:gd name="T77" fmla="*/ 34 h 39"/>
              <a:gd name="T78" fmla="*/ 20 w 45"/>
              <a:gd name="T79" fmla="*/ 25 h 39"/>
              <a:gd name="T80" fmla="*/ 24 w 45"/>
              <a:gd name="T81" fmla="*/ 25 h 39"/>
              <a:gd name="T82" fmla="*/ 27 w 45"/>
              <a:gd name="T83" fmla="*/ 25 h 39"/>
              <a:gd name="T84" fmla="*/ 30 w 45"/>
              <a:gd name="T85" fmla="*/ 25 h 39"/>
              <a:gd name="T86" fmla="*/ 34 w 45"/>
              <a:gd name="T87" fmla="*/ 25 h 39"/>
              <a:gd name="T88" fmla="*/ 44 w 45"/>
              <a:gd name="T89" fmla="*/ 13 h 39"/>
              <a:gd name="T90" fmla="*/ 24 w 45"/>
              <a:gd name="T91" fmla="*/ 25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5" h="39">
                <a:moveTo>
                  <a:pt x="24" y="25"/>
                </a:moveTo>
                <a:lnTo>
                  <a:pt x="12" y="34"/>
                </a:lnTo>
                <a:lnTo>
                  <a:pt x="8" y="34"/>
                </a:lnTo>
                <a:lnTo>
                  <a:pt x="5" y="34"/>
                </a:lnTo>
                <a:lnTo>
                  <a:pt x="0" y="34"/>
                </a:lnTo>
                <a:lnTo>
                  <a:pt x="3" y="34"/>
                </a:lnTo>
                <a:lnTo>
                  <a:pt x="8" y="34"/>
                </a:lnTo>
                <a:lnTo>
                  <a:pt x="8" y="25"/>
                </a:lnTo>
                <a:lnTo>
                  <a:pt x="14" y="25"/>
                </a:lnTo>
                <a:lnTo>
                  <a:pt x="14" y="17"/>
                </a:lnTo>
                <a:lnTo>
                  <a:pt x="19" y="17"/>
                </a:lnTo>
                <a:lnTo>
                  <a:pt x="27" y="4"/>
                </a:lnTo>
                <a:lnTo>
                  <a:pt x="30" y="4"/>
                </a:lnTo>
                <a:lnTo>
                  <a:pt x="36" y="4"/>
                </a:lnTo>
                <a:lnTo>
                  <a:pt x="39" y="0"/>
                </a:lnTo>
                <a:lnTo>
                  <a:pt x="36" y="0"/>
                </a:lnTo>
                <a:lnTo>
                  <a:pt x="24" y="21"/>
                </a:lnTo>
                <a:lnTo>
                  <a:pt x="19" y="25"/>
                </a:lnTo>
                <a:lnTo>
                  <a:pt x="14" y="34"/>
                </a:lnTo>
                <a:lnTo>
                  <a:pt x="7" y="38"/>
                </a:lnTo>
                <a:lnTo>
                  <a:pt x="3" y="38"/>
                </a:lnTo>
                <a:lnTo>
                  <a:pt x="7" y="38"/>
                </a:lnTo>
                <a:lnTo>
                  <a:pt x="10" y="38"/>
                </a:lnTo>
                <a:lnTo>
                  <a:pt x="15" y="38"/>
                </a:lnTo>
                <a:lnTo>
                  <a:pt x="19" y="38"/>
                </a:lnTo>
                <a:lnTo>
                  <a:pt x="22" y="30"/>
                </a:lnTo>
                <a:lnTo>
                  <a:pt x="25" y="30"/>
                </a:lnTo>
                <a:lnTo>
                  <a:pt x="29" y="30"/>
                </a:lnTo>
                <a:lnTo>
                  <a:pt x="32" y="30"/>
                </a:lnTo>
                <a:lnTo>
                  <a:pt x="36" y="25"/>
                </a:lnTo>
                <a:lnTo>
                  <a:pt x="39" y="25"/>
                </a:lnTo>
                <a:lnTo>
                  <a:pt x="42" y="25"/>
                </a:lnTo>
                <a:lnTo>
                  <a:pt x="39" y="25"/>
                </a:lnTo>
                <a:lnTo>
                  <a:pt x="36" y="25"/>
                </a:lnTo>
                <a:lnTo>
                  <a:pt x="32" y="34"/>
                </a:lnTo>
                <a:lnTo>
                  <a:pt x="29" y="34"/>
                </a:lnTo>
                <a:lnTo>
                  <a:pt x="22" y="34"/>
                </a:lnTo>
                <a:lnTo>
                  <a:pt x="14" y="34"/>
                </a:lnTo>
                <a:lnTo>
                  <a:pt x="17" y="34"/>
                </a:lnTo>
                <a:lnTo>
                  <a:pt x="20" y="25"/>
                </a:lnTo>
                <a:lnTo>
                  <a:pt x="24" y="25"/>
                </a:lnTo>
                <a:lnTo>
                  <a:pt x="27" y="25"/>
                </a:lnTo>
                <a:lnTo>
                  <a:pt x="30" y="25"/>
                </a:lnTo>
                <a:lnTo>
                  <a:pt x="34" y="25"/>
                </a:lnTo>
                <a:lnTo>
                  <a:pt x="44" y="13"/>
                </a:lnTo>
                <a:lnTo>
                  <a:pt x="24" y="25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6685" name="Freeform 29"/>
          <p:cNvSpPr>
            <a:spLocks/>
          </p:cNvSpPr>
          <p:nvPr/>
        </p:nvSpPr>
        <p:spPr bwMode="auto">
          <a:xfrm>
            <a:off x="7389813" y="5468941"/>
            <a:ext cx="61912" cy="46037"/>
          </a:xfrm>
          <a:custGeom>
            <a:avLst/>
            <a:gdLst>
              <a:gd name="T0" fmla="*/ 0 w 35"/>
              <a:gd name="T1" fmla="*/ 24 h 25"/>
              <a:gd name="T2" fmla="*/ 8 w 35"/>
              <a:gd name="T3" fmla="*/ 16 h 25"/>
              <a:gd name="T4" fmla="*/ 12 w 35"/>
              <a:gd name="T5" fmla="*/ 16 h 25"/>
              <a:gd name="T6" fmla="*/ 12 w 35"/>
              <a:gd name="T7" fmla="*/ 20 h 25"/>
              <a:gd name="T8" fmla="*/ 8 w 35"/>
              <a:gd name="T9" fmla="*/ 20 h 25"/>
              <a:gd name="T10" fmla="*/ 4 w 35"/>
              <a:gd name="T11" fmla="*/ 20 h 25"/>
              <a:gd name="T12" fmla="*/ 4 w 35"/>
              <a:gd name="T13" fmla="*/ 16 h 25"/>
              <a:gd name="T14" fmla="*/ 4 w 35"/>
              <a:gd name="T15" fmla="*/ 12 h 25"/>
              <a:gd name="T16" fmla="*/ 8 w 35"/>
              <a:gd name="T17" fmla="*/ 12 h 25"/>
              <a:gd name="T18" fmla="*/ 12 w 35"/>
              <a:gd name="T19" fmla="*/ 8 h 25"/>
              <a:gd name="T20" fmla="*/ 16 w 35"/>
              <a:gd name="T21" fmla="*/ 8 h 25"/>
              <a:gd name="T22" fmla="*/ 16 w 35"/>
              <a:gd name="T23" fmla="*/ 12 h 25"/>
              <a:gd name="T24" fmla="*/ 12 w 35"/>
              <a:gd name="T25" fmla="*/ 16 h 25"/>
              <a:gd name="T26" fmla="*/ 8 w 35"/>
              <a:gd name="T27" fmla="*/ 16 h 25"/>
              <a:gd name="T28" fmla="*/ 4 w 35"/>
              <a:gd name="T29" fmla="*/ 16 h 25"/>
              <a:gd name="T30" fmla="*/ 4 w 35"/>
              <a:gd name="T31" fmla="*/ 20 h 25"/>
              <a:gd name="T32" fmla="*/ 0 w 35"/>
              <a:gd name="T33" fmla="*/ 20 h 25"/>
              <a:gd name="T34" fmla="*/ 0 w 35"/>
              <a:gd name="T35" fmla="*/ 16 h 25"/>
              <a:gd name="T36" fmla="*/ 4 w 35"/>
              <a:gd name="T37" fmla="*/ 12 h 25"/>
              <a:gd name="T38" fmla="*/ 8 w 35"/>
              <a:gd name="T39" fmla="*/ 12 h 25"/>
              <a:gd name="T40" fmla="*/ 8 w 35"/>
              <a:gd name="T41" fmla="*/ 16 h 25"/>
              <a:gd name="T42" fmla="*/ 4 w 35"/>
              <a:gd name="T43" fmla="*/ 16 h 25"/>
              <a:gd name="T44" fmla="*/ 6 w 35"/>
              <a:gd name="T45" fmla="*/ 12 h 25"/>
              <a:gd name="T46" fmla="*/ 12 w 35"/>
              <a:gd name="T47" fmla="*/ 12 h 25"/>
              <a:gd name="T48" fmla="*/ 16 w 35"/>
              <a:gd name="T49" fmla="*/ 12 h 25"/>
              <a:gd name="T50" fmla="*/ 12 w 35"/>
              <a:gd name="T51" fmla="*/ 16 h 25"/>
              <a:gd name="T52" fmla="*/ 8 w 35"/>
              <a:gd name="T53" fmla="*/ 20 h 25"/>
              <a:gd name="T54" fmla="*/ 8 w 35"/>
              <a:gd name="T55" fmla="*/ 16 h 25"/>
              <a:gd name="T56" fmla="*/ 12 w 35"/>
              <a:gd name="T57" fmla="*/ 12 h 25"/>
              <a:gd name="T58" fmla="*/ 16 w 35"/>
              <a:gd name="T59" fmla="*/ 8 h 25"/>
              <a:gd name="T60" fmla="*/ 20 w 35"/>
              <a:gd name="T61" fmla="*/ 8 h 25"/>
              <a:gd name="T62" fmla="*/ 24 w 35"/>
              <a:gd name="T63" fmla="*/ 8 h 25"/>
              <a:gd name="T64" fmla="*/ 30 w 35"/>
              <a:gd name="T65" fmla="*/ 8 h 25"/>
              <a:gd name="T66" fmla="*/ 34 w 35"/>
              <a:gd name="T67" fmla="*/ 8 h 25"/>
              <a:gd name="T68" fmla="*/ 30 w 35"/>
              <a:gd name="T69" fmla="*/ 8 h 25"/>
              <a:gd name="T70" fmla="*/ 26 w 35"/>
              <a:gd name="T71" fmla="*/ 12 h 25"/>
              <a:gd name="T72" fmla="*/ 22 w 35"/>
              <a:gd name="T73" fmla="*/ 12 h 25"/>
              <a:gd name="T74" fmla="*/ 18 w 35"/>
              <a:gd name="T75" fmla="*/ 12 h 25"/>
              <a:gd name="T76" fmla="*/ 18 w 35"/>
              <a:gd name="T77" fmla="*/ 16 h 25"/>
              <a:gd name="T78" fmla="*/ 14 w 35"/>
              <a:gd name="T79" fmla="*/ 16 h 25"/>
              <a:gd name="T80" fmla="*/ 12 w 35"/>
              <a:gd name="T81" fmla="*/ 12 h 25"/>
              <a:gd name="T82" fmla="*/ 16 w 35"/>
              <a:gd name="T83" fmla="*/ 12 h 25"/>
              <a:gd name="T84" fmla="*/ 20 w 35"/>
              <a:gd name="T85" fmla="*/ 8 h 25"/>
              <a:gd name="T86" fmla="*/ 24 w 35"/>
              <a:gd name="T87" fmla="*/ 8 h 25"/>
              <a:gd name="T88" fmla="*/ 26 w 35"/>
              <a:gd name="T89" fmla="*/ 4 h 25"/>
              <a:gd name="T90" fmla="*/ 20 w 35"/>
              <a:gd name="T91" fmla="*/ 8 h 25"/>
              <a:gd name="T92" fmla="*/ 16 w 35"/>
              <a:gd name="T93" fmla="*/ 8 h 25"/>
              <a:gd name="T94" fmla="*/ 12 w 35"/>
              <a:gd name="T95" fmla="*/ 8 h 25"/>
              <a:gd name="T96" fmla="*/ 16 w 35"/>
              <a:gd name="T97" fmla="*/ 8 h 25"/>
              <a:gd name="T98" fmla="*/ 20 w 35"/>
              <a:gd name="T99" fmla="*/ 6 h 25"/>
              <a:gd name="T100" fmla="*/ 24 w 35"/>
              <a:gd name="T101" fmla="*/ 0 h 25"/>
              <a:gd name="T102" fmla="*/ 24 w 35"/>
              <a:gd name="T103" fmla="*/ 4 h 25"/>
              <a:gd name="T104" fmla="*/ 26 w 35"/>
              <a:gd name="T105" fmla="*/ 0 h 25"/>
              <a:gd name="T106" fmla="*/ 20 w 35"/>
              <a:gd name="T107" fmla="*/ 6 h 25"/>
              <a:gd name="T108" fmla="*/ 16 w 35"/>
              <a:gd name="T109" fmla="*/ 8 h 25"/>
              <a:gd name="T110" fmla="*/ 16 w 35"/>
              <a:gd name="T111" fmla="*/ 12 h 25"/>
              <a:gd name="T112" fmla="*/ 12 w 35"/>
              <a:gd name="T113" fmla="*/ 16 h 25"/>
              <a:gd name="T114" fmla="*/ 8 w 35"/>
              <a:gd name="T115" fmla="*/ 16 h 25"/>
              <a:gd name="T116" fmla="*/ 12 w 35"/>
              <a:gd name="T117" fmla="*/ 16 h 25"/>
              <a:gd name="T118" fmla="*/ 0 w 35"/>
              <a:gd name="T119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" h="25">
                <a:moveTo>
                  <a:pt x="0" y="24"/>
                </a:moveTo>
                <a:lnTo>
                  <a:pt x="8" y="16"/>
                </a:lnTo>
                <a:lnTo>
                  <a:pt x="12" y="16"/>
                </a:lnTo>
                <a:lnTo>
                  <a:pt x="12" y="20"/>
                </a:lnTo>
                <a:lnTo>
                  <a:pt x="8" y="20"/>
                </a:lnTo>
                <a:lnTo>
                  <a:pt x="4" y="20"/>
                </a:lnTo>
                <a:lnTo>
                  <a:pt x="4" y="16"/>
                </a:lnTo>
                <a:lnTo>
                  <a:pt x="4" y="12"/>
                </a:lnTo>
                <a:lnTo>
                  <a:pt x="8" y="12"/>
                </a:lnTo>
                <a:lnTo>
                  <a:pt x="12" y="8"/>
                </a:ln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8" y="16"/>
                </a:lnTo>
                <a:lnTo>
                  <a:pt x="4" y="16"/>
                </a:lnTo>
                <a:lnTo>
                  <a:pt x="4" y="20"/>
                </a:lnTo>
                <a:lnTo>
                  <a:pt x="0" y="20"/>
                </a:lnTo>
                <a:lnTo>
                  <a:pt x="0" y="16"/>
                </a:lnTo>
                <a:lnTo>
                  <a:pt x="4" y="12"/>
                </a:lnTo>
                <a:lnTo>
                  <a:pt x="8" y="12"/>
                </a:lnTo>
                <a:lnTo>
                  <a:pt x="8" y="16"/>
                </a:lnTo>
                <a:lnTo>
                  <a:pt x="4" y="16"/>
                </a:lnTo>
                <a:lnTo>
                  <a:pt x="6" y="12"/>
                </a:lnTo>
                <a:lnTo>
                  <a:pt x="12" y="12"/>
                </a:lnTo>
                <a:lnTo>
                  <a:pt x="16" y="12"/>
                </a:lnTo>
                <a:lnTo>
                  <a:pt x="12" y="16"/>
                </a:lnTo>
                <a:lnTo>
                  <a:pt x="8" y="20"/>
                </a:lnTo>
                <a:lnTo>
                  <a:pt x="8" y="16"/>
                </a:lnTo>
                <a:lnTo>
                  <a:pt x="12" y="12"/>
                </a:lnTo>
                <a:lnTo>
                  <a:pt x="16" y="8"/>
                </a:lnTo>
                <a:lnTo>
                  <a:pt x="20" y="8"/>
                </a:lnTo>
                <a:lnTo>
                  <a:pt x="24" y="8"/>
                </a:lnTo>
                <a:lnTo>
                  <a:pt x="30" y="8"/>
                </a:lnTo>
                <a:lnTo>
                  <a:pt x="34" y="8"/>
                </a:lnTo>
                <a:lnTo>
                  <a:pt x="30" y="8"/>
                </a:lnTo>
                <a:lnTo>
                  <a:pt x="26" y="12"/>
                </a:lnTo>
                <a:lnTo>
                  <a:pt x="22" y="12"/>
                </a:lnTo>
                <a:lnTo>
                  <a:pt x="18" y="12"/>
                </a:lnTo>
                <a:lnTo>
                  <a:pt x="18" y="16"/>
                </a:lnTo>
                <a:lnTo>
                  <a:pt x="14" y="16"/>
                </a:lnTo>
                <a:lnTo>
                  <a:pt x="12" y="12"/>
                </a:lnTo>
                <a:lnTo>
                  <a:pt x="16" y="12"/>
                </a:lnTo>
                <a:lnTo>
                  <a:pt x="20" y="8"/>
                </a:lnTo>
                <a:lnTo>
                  <a:pt x="24" y="8"/>
                </a:lnTo>
                <a:lnTo>
                  <a:pt x="26" y="4"/>
                </a:lnTo>
                <a:lnTo>
                  <a:pt x="20" y="8"/>
                </a:lnTo>
                <a:lnTo>
                  <a:pt x="16" y="8"/>
                </a:lnTo>
                <a:lnTo>
                  <a:pt x="12" y="8"/>
                </a:lnTo>
                <a:lnTo>
                  <a:pt x="16" y="8"/>
                </a:lnTo>
                <a:lnTo>
                  <a:pt x="20" y="6"/>
                </a:lnTo>
                <a:lnTo>
                  <a:pt x="24" y="0"/>
                </a:lnTo>
                <a:lnTo>
                  <a:pt x="24" y="4"/>
                </a:lnTo>
                <a:lnTo>
                  <a:pt x="26" y="0"/>
                </a:lnTo>
                <a:lnTo>
                  <a:pt x="20" y="6"/>
                </a:ln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8" y="16"/>
                </a:lnTo>
                <a:lnTo>
                  <a:pt x="12" y="16"/>
                </a:lnTo>
                <a:lnTo>
                  <a:pt x="0" y="24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6686" name="Freeform 30"/>
          <p:cNvSpPr>
            <a:spLocks/>
          </p:cNvSpPr>
          <p:nvPr/>
        </p:nvSpPr>
        <p:spPr bwMode="auto">
          <a:xfrm>
            <a:off x="7253291" y="5451475"/>
            <a:ext cx="146050" cy="88900"/>
          </a:xfrm>
          <a:custGeom>
            <a:avLst/>
            <a:gdLst>
              <a:gd name="T0" fmla="*/ 48 w 83"/>
              <a:gd name="T1" fmla="*/ 30 h 49"/>
              <a:gd name="T2" fmla="*/ 60 w 83"/>
              <a:gd name="T3" fmla="*/ 26 h 49"/>
              <a:gd name="T4" fmla="*/ 60 w 83"/>
              <a:gd name="T5" fmla="*/ 30 h 49"/>
              <a:gd name="T6" fmla="*/ 48 w 83"/>
              <a:gd name="T7" fmla="*/ 30 h 49"/>
              <a:gd name="T8" fmla="*/ 58 w 83"/>
              <a:gd name="T9" fmla="*/ 22 h 49"/>
              <a:gd name="T10" fmla="*/ 64 w 83"/>
              <a:gd name="T11" fmla="*/ 22 h 49"/>
              <a:gd name="T12" fmla="*/ 52 w 83"/>
              <a:gd name="T13" fmla="*/ 30 h 49"/>
              <a:gd name="T14" fmla="*/ 54 w 83"/>
              <a:gd name="T15" fmla="*/ 22 h 49"/>
              <a:gd name="T16" fmla="*/ 68 w 83"/>
              <a:gd name="T17" fmla="*/ 18 h 49"/>
              <a:gd name="T18" fmla="*/ 56 w 83"/>
              <a:gd name="T19" fmla="*/ 26 h 49"/>
              <a:gd name="T20" fmla="*/ 44 w 83"/>
              <a:gd name="T21" fmla="*/ 22 h 49"/>
              <a:gd name="T22" fmla="*/ 56 w 83"/>
              <a:gd name="T23" fmla="*/ 14 h 49"/>
              <a:gd name="T24" fmla="*/ 66 w 83"/>
              <a:gd name="T25" fmla="*/ 10 h 49"/>
              <a:gd name="T26" fmla="*/ 58 w 83"/>
              <a:gd name="T27" fmla="*/ 20 h 49"/>
              <a:gd name="T28" fmla="*/ 48 w 83"/>
              <a:gd name="T29" fmla="*/ 12 h 49"/>
              <a:gd name="T30" fmla="*/ 60 w 83"/>
              <a:gd name="T31" fmla="*/ 0 h 49"/>
              <a:gd name="T32" fmla="*/ 64 w 83"/>
              <a:gd name="T33" fmla="*/ 8 h 49"/>
              <a:gd name="T34" fmla="*/ 52 w 83"/>
              <a:gd name="T35" fmla="*/ 14 h 49"/>
              <a:gd name="T36" fmla="*/ 56 w 83"/>
              <a:gd name="T37" fmla="*/ 14 h 49"/>
              <a:gd name="T38" fmla="*/ 68 w 83"/>
              <a:gd name="T39" fmla="*/ 10 h 49"/>
              <a:gd name="T40" fmla="*/ 56 w 83"/>
              <a:gd name="T41" fmla="*/ 18 h 49"/>
              <a:gd name="T42" fmla="*/ 68 w 83"/>
              <a:gd name="T43" fmla="*/ 18 h 49"/>
              <a:gd name="T44" fmla="*/ 56 w 83"/>
              <a:gd name="T45" fmla="*/ 24 h 49"/>
              <a:gd name="T46" fmla="*/ 52 w 83"/>
              <a:gd name="T47" fmla="*/ 28 h 49"/>
              <a:gd name="T48" fmla="*/ 48 w 83"/>
              <a:gd name="T49" fmla="*/ 30 h 49"/>
              <a:gd name="T50" fmla="*/ 56 w 83"/>
              <a:gd name="T51" fmla="*/ 34 h 49"/>
              <a:gd name="T52" fmla="*/ 56 w 83"/>
              <a:gd name="T53" fmla="*/ 38 h 49"/>
              <a:gd name="T54" fmla="*/ 56 w 83"/>
              <a:gd name="T55" fmla="*/ 38 h 49"/>
              <a:gd name="T56" fmla="*/ 48 w 83"/>
              <a:gd name="T57" fmla="*/ 40 h 49"/>
              <a:gd name="T58" fmla="*/ 36 w 83"/>
              <a:gd name="T59" fmla="*/ 40 h 49"/>
              <a:gd name="T60" fmla="*/ 18 w 83"/>
              <a:gd name="T61" fmla="*/ 40 h 49"/>
              <a:gd name="T62" fmla="*/ 0 w 83"/>
              <a:gd name="T63" fmla="*/ 44 h 49"/>
              <a:gd name="T64" fmla="*/ 12 w 83"/>
              <a:gd name="T65" fmla="*/ 44 h 49"/>
              <a:gd name="T66" fmla="*/ 20 w 83"/>
              <a:gd name="T67" fmla="*/ 44 h 49"/>
              <a:gd name="T68" fmla="*/ 22 w 83"/>
              <a:gd name="T69" fmla="*/ 46 h 49"/>
              <a:gd name="T70" fmla="*/ 12 w 83"/>
              <a:gd name="T71" fmla="*/ 48 h 49"/>
              <a:gd name="T72" fmla="*/ 20 w 83"/>
              <a:gd name="T73" fmla="*/ 44 h 49"/>
              <a:gd name="T74" fmla="*/ 30 w 83"/>
              <a:gd name="T75" fmla="*/ 36 h 49"/>
              <a:gd name="T76" fmla="*/ 20 w 83"/>
              <a:gd name="T77" fmla="*/ 38 h 49"/>
              <a:gd name="T78" fmla="*/ 24 w 83"/>
              <a:gd name="T79" fmla="*/ 30 h 49"/>
              <a:gd name="T80" fmla="*/ 20 w 83"/>
              <a:gd name="T81" fmla="*/ 38 h 49"/>
              <a:gd name="T82" fmla="*/ 26 w 83"/>
              <a:gd name="T83" fmla="*/ 38 h 49"/>
              <a:gd name="T84" fmla="*/ 44 w 83"/>
              <a:gd name="T85" fmla="*/ 36 h 49"/>
              <a:gd name="T86" fmla="*/ 58 w 83"/>
              <a:gd name="T87" fmla="*/ 34 h 49"/>
              <a:gd name="T88" fmla="*/ 72 w 83"/>
              <a:gd name="T89" fmla="*/ 34 h 49"/>
              <a:gd name="T90" fmla="*/ 82 w 83"/>
              <a:gd name="T91" fmla="*/ 3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3" h="49">
                <a:moveTo>
                  <a:pt x="36" y="30"/>
                </a:moveTo>
                <a:lnTo>
                  <a:pt x="44" y="30"/>
                </a:lnTo>
                <a:lnTo>
                  <a:pt x="48" y="30"/>
                </a:lnTo>
                <a:lnTo>
                  <a:pt x="52" y="30"/>
                </a:lnTo>
                <a:lnTo>
                  <a:pt x="56" y="30"/>
                </a:lnTo>
                <a:lnTo>
                  <a:pt x="60" y="26"/>
                </a:lnTo>
                <a:lnTo>
                  <a:pt x="64" y="26"/>
                </a:lnTo>
                <a:lnTo>
                  <a:pt x="64" y="30"/>
                </a:lnTo>
                <a:lnTo>
                  <a:pt x="60" y="30"/>
                </a:lnTo>
                <a:lnTo>
                  <a:pt x="56" y="30"/>
                </a:lnTo>
                <a:lnTo>
                  <a:pt x="52" y="30"/>
                </a:lnTo>
                <a:lnTo>
                  <a:pt x="48" y="30"/>
                </a:lnTo>
                <a:lnTo>
                  <a:pt x="50" y="26"/>
                </a:lnTo>
                <a:lnTo>
                  <a:pt x="54" y="26"/>
                </a:lnTo>
                <a:lnTo>
                  <a:pt x="58" y="22"/>
                </a:lnTo>
                <a:lnTo>
                  <a:pt x="60" y="18"/>
                </a:lnTo>
                <a:lnTo>
                  <a:pt x="64" y="18"/>
                </a:lnTo>
                <a:lnTo>
                  <a:pt x="64" y="22"/>
                </a:lnTo>
                <a:lnTo>
                  <a:pt x="60" y="26"/>
                </a:lnTo>
                <a:lnTo>
                  <a:pt x="56" y="26"/>
                </a:lnTo>
                <a:lnTo>
                  <a:pt x="52" y="30"/>
                </a:lnTo>
                <a:lnTo>
                  <a:pt x="48" y="30"/>
                </a:lnTo>
                <a:lnTo>
                  <a:pt x="48" y="26"/>
                </a:lnTo>
                <a:lnTo>
                  <a:pt x="54" y="22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68" y="22"/>
                </a:lnTo>
                <a:lnTo>
                  <a:pt x="64" y="26"/>
                </a:lnTo>
                <a:lnTo>
                  <a:pt x="56" y="26"/>
                </a:lnTo>
                <a:lnTo>
                  <a:pt x="52" y="26"/>
                </a:lnTo>
                <a:lnTo>
                  <a:pt x="48" y="26"/>
                </a:lnTo>
                <a:lnTo>
                  <a:pt x="44" y="22"/>
                </a:lnTo>
                <a:lnTo>
                  <a:pt x="48" y="22"/>
                </a:lnTo>
                <a:lnTo>
                  <a:pt x="52" y="18"/>
                </a:lnTo>
                <a:lnTo>
                  <a:pt x="56" y="14"/>
                </a:lnTo>
                <a:lnTo>
                  <a:pt x="56" y="10"/>
                </a:lnTo>
                <a:lnTo>
                  <a:pt x="60" y="10"/>
                </a:lnTo>
                <a:lnTo>
                  <a:pt x="66" y="10"/>
                </a:lnTo>
                <a:lnTo>
                  <a:pt x="66" y="14"/>
                </a:lnTo>
                <a:lnTo>
                  <a:pt x="62" y="16"/>
                </a:lnTo>
                <a:lnTo>
                  <a:pt x="58" y="20"/>
                </a:lnTo>
                <a:lnTo>
                  <a:pt x="52" y="20"/>
                </a:lnTo>
                <a:lnTo>
                  <a:pt x="48" y="20"/>
                </a:lnTo>
                <a:lnTo>
                  <a:pt x="48" y="12"/>
                </a:lnTo>
                <a:lnTo>
                  <a:pt x="52" y="8"/>
                </a:lnTo>
                <a:lnTo>
                  <a:pt x="56" y="4"/>
                </a:lnTo>
                <a:lnTo>
                  <a:pt x="60" y="0"/>
                </a:lnTo>
                <a:lnTo>
                  <a:pt x="64" y="0"/>
                </a:lnTo>
                <a:lnTo>
                  <a:pt x="64" y="4"/>
                </a:lnTo>
                <a:lnTo>
                  <a:pt x="64" y="8"/>
                </a:lnTo>
                <a:lnTo>
                  <a:pt x="60" y="14"/>
                </a:lnTo>
                <a:lnTo>
                  <a:pt x="56" y="14"/>
                </a:lnTo>
                <a:lnTo>
                  <a:pt x="52" y="14"/>
                </a:lnTo>
                <a:lnTo>
                  <a:pt x="48" y="14"/>
                </a:lnTo>
                <a:lnTo>
                  <a:pt x="52" y="14"/>
                </a:lnTo>
                <a:lnTo>
                  <a:pt x="56" y="14"/>
                </a:lnTo>
                <a:lnTo>
                  <a:pt x="60" y="14"/>
                </a:lnTo>
                <a:lnTo>
                  <a:pt x="64" y="14"/>
                </a:lnTo>
                <a:lnTo>
                  <a:pt x="68" y="10"/>
                </a:lnTo>
                <a:lnTo>
                  <a:pt x="72" y="10"/>
                </a:lnTo>
                <a:lnTo>
                  <a:pt x="72" y="14"/>
                </a:lnTo>
                <a:lnTo>
                  <a:pt x="56" y="18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64" y="18"/>
                </a:lnTo>
                <a:lnTo>
                  <a:pt x="60" y="24"/>
                </a:lnTo>
                <a:lnTo>
                  <a:pt x="56" y="24"/>
                </a:lnTo>
                <a:lnTo>
                  <a:pt x="52" y="24"/>
                </a:lnTo>
                <a:lnTo>
                  <a:pt x="46" y="28"/>
                </a:lnTo>
                <a:lnTo>
                  <a:pt x="52" y="28"/>
                </a:lnTo>
                <a:lnTo>
                  <a:pt x="56" y="24"/>
                </a:lnTo>
                <a:lnTo>
                  <a:pt x="52" y="30"/>
                </a:lnTo>
                <a:lnTo>
                  <a:pt x="48" y="30"/>
                </a:lnTo>
                <a:lnTo>
                  <a:pt x="52" y="30"/>
                </a:lnTo>
                <a:lnTo>
                  <a:pt x="56" y="30"/>
                </a:lnTo>
                <a:lnTo>
                  <a:pt x="56" y="34"/>
                </a:lnTo>
                <a:lnTo>
                  <a:pt x="60" y="34"/>
                </a:lnTo>
                <a:lnTo>
                  <a:pt x="60" y="38"/>
                </a:lnTo>
                <a:lnTo>
                  <a:pt x="56" y="38"/>
                </a:lnTo>
                <a:lnTo>
                  <a:pt x="52" y="42"/>
                </a:lnTo>
                <a:lnTo>
                  <a:pt x="56" y="42"/>
                </a:lnTo>
                <a:lnTo>
                  <a:pt x="56" y="38"/>
                </a:lnTo>
                <a:lnTo>
                  <a:pt x="56" y="34"/>
                </a:lnTo>
                <a:lnTo>
                  <a:pt x="52" y="34"/>
                </a:lnTo>
                <a:lnTo>
                  <a:pt x="48" y="40"/>
                </a:lnTo>
                <a:lnTo>
                  <a:pt x="44" y="40"/>
                </a:lnTo>
                <a:lnTo>
                  <a:pt x="40" y="42"/>
                </a:lnTo>
                <a:lnTo>
                  <a:pt x="36" y="40"/>
                </a:lnTo>
                <a:lnTo>
                  <a:pt x="30" y="40"/>
                </a:lnTo>
                <a:lnTo>
                  <a:pt x="26" y="40"/>
                </a:lnTo>
                <a:lnTo>
                  <a:pt x="18" y="40"/>
                </a:lnTo>
                <a:lnTo>
                  <a:pt x="14" y="40"/>
                </a:lnTo>
                <a:lnTo>
                  <a:pt x="10" y="40"/>
                </a:lnTo>
                <a:lnTo>
                  <a:pt x="0" y="44"/>
                </a:lnTo>
                <a:lnTo>
                  <a:pt x="4" y="44"/>
                </a:lnTo>
                <a:lnTo>
                  <a:pt x="8" y="44"/>
                </a:lnTo>
                <a:lnTo>
                  <a:pt x="12" y="44"/>
                </a:lnTo>
                <a:lnTo>
                  <a:pt x="20" y="44"/>
                </a:lnTo>
                <a:lnTo>
                  <a:pt x="24" y="44"/>
                </a:lnTo>
                <a:lnTo>
                  <a:pt x="20" y="44"/>
                </a:lnTo>
                <a:lnTo>
                  <a:pt x="16" y="44"/>
                </a:lnTo>
                <a:lnTo>
                  <a:pt x="18" y="48"/>
                </a:lnTo>
                <a:lnTo>
                  <a:pt x="22" y="46"/>
                </a:lnTo>
                <a:lnTo>
                  <a:pt x="26" y="46"/>
                </a:lnTo>
                <a:lnTo>
                  <a:pt x="16" y="44"/>
                </a:lnTo>
                <a:lnTo>
                  <a:pt x="12" y="48"/>
                </a:lnTo>
                <a:lnTo>
                  <a:pt x="16" y="48"/>
                </a:lnTo>
                <a:lnTo>
                  <a:pt x="16" y="44"/>
                </a:lnTo>
                <a:lnTo>
                  <a:pt x="20" y="44"/>
                </a:lnTo>
                <a:lnTo>
                  <a:pt x="24" y="44"/>
                </a:lnTo>
                <a:lnTo>
                  <a:pt x="30" y="40"/>
                </a:lnTo>
                <a:lnTo>
                  <a:pt x="30" y="36"/>
                </a:lnTo>
                <a:lnTo>
                  <a:pt x="24" y="42"/>
                </a:lnTo>
                <a:lnTo>
                  <a:pt x="20" y="42"/>
                </a:lnTo>
                <a:lnTo>
                  <a:pt x="20" y="38"/>
                </a:lnTo>
                <a:lnTo>
                  <a:pt x="20" y="34"/>
                </a:lnTo>
                <a:lnTo>
                  <a:pt x="24" y="34"/>
                </a:lnTo>
                <a:lnTo>
                  <a:pt x="24" y="30"/>
                </a:lnTo>
                <a:lnTo>
                  <a:pt x="20" y="30"/>
                </a:lnTo>
                <a:lnTo>
                  <a:pt x="20" y="34"/>
                </a:lnTo>
                <a:lnTo>
                  <a:pt x="20" y="38"/>
                </a:lnTo>
                <a:lnTo>
                  <a:pt x="24" y="38"/>
                </a:lnTo>
                <a:lnTo>
                  <a:pt x="28" y="34"/>
                </a:lnTo>
                <a:lnTo>
                  <a:pt x="26" y="38"/>
                </a:lnTo>
                <a:lnTo>
                  <a:pt x="30" y="38"/>
                </a:lnTo>
                <a:lnTo>
                  <a:pt x="34" y="36"/>
                </a:lnTo>
                <a:lnTo>
                  <a:pt x="44" y="36"/>
                </a:lnTo>
                <a:lnTo>
                  <a:pt x="48" y="36"/>
                </a:lnTo>
                <a:lnTo>
                  <a:pt x="54" y="34"/>
                </a:lnTo>
                <a:lnTo>
                  <a:pt x="58" y="34"/>
                </a:lnTo>
                <a:lnTo>
                  <a:pt x="62" y="34"/>
                </a:lnTo>
                <a:lnTo>
                  <a:pt x="66" y="34"/>
                </a:lnTo>
                <a:lnTo>
                  <a:pt x="72" y="34"/>
                </a:lnTo>
                <a:lnTo>
                  <a:pt x="76" y="34"/>
                </a:lnTo>
                <a:lnTo>
                  <a:pt x="80" y="34"/>
                </a:lnTo>
                <a:lnTo>
                  <a:pt x="82" y="30"/>
                </a:lnTo>
                <a:lnTo>
                  <a:pt x="82" y="26"/>
                </a:lnTo>
                <a:lnTo>
                  <a:pt x="80" y="3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6687" name="Freeform 31"/>
          <p:cNvSpPr>
            <a:spLocks/>
          </p:cNvSpPr>
          <p:nvPr/>
        </p:nvSpPr>
        <p:spPr bwMode="auto">
          <a:xfrm>
            <a:off x="3041652" y="6053138"/>
            <a:ext cx="292100" cy="203200"/>
          </a:xfrm>
          <a:custGeom>
            <a:avLst/>
            <a:gdLst>
              <a:gd name="T0" fmla="*/ 80 w 167"/>
              <a:gd name="T1" fmla="*/ 4 h 113"/>
              <a:gd name="T2" fmla="*/ 88 w 167"/>
              <a:gd name="T3" fmla="*/ 6 h 113"/>
              <a:gd name="T4" fmla="*/ 96 w 167"/>
              <a:gd name="T5" fmla="*/ 4 h 113"/>
              <a:gd name="T6" fmla="*/ 104 w 167"/>
              <a:gd name="T7" fmla="*/ 4 h 113"/>
              <a:gd name="T8" fmla="*/ 112 w 167"/>
              <a:gd name="T9" fmla="*/ 6 h 113"/>
              <a:gd name="T10" fmla="*/ 120 w 167"/>
              <a:gd name="T11" fmla="*/ 8 h 113"/>
              <a:gd name="T12" fmla="*/ 128 w 167"/>
              <a:gd name="T13" fmla="*/ 8 h 113"/>
              <a:gd name="T14" fmla="*/ 128 w 167"/>
              <a:gd name="T15" fmla="*/ 6 h 113"/>
              <a:gd name="T16" fmla="*/ 116 w 167"/>
              <a:gd name="T17" fmla="*/ 6 h 113"/>
              <a:gd name="T18" fmla="*/ 108 w 167"/>
              <a:gd name="T19" fmla="*/ 4 h 113"/>
              <a:gd name="T20" fmla="*/ 100 w 167"/>
              <a:gd name="T21" fmla="*/ 2 h 113"/>
              <a:gd name="T22" fmla="*/ 108 w 167"/>
              <a:gd name="T23" fmla="*/ 0 h 113"/>
              <a:gd name="T24" fmla="*/ 116 w 167"/>
              <a:gd name="T25" fmla="*/ 0 h 113"/>
              <a:gd name="T26" fmla="*/ 124 w 167"/>
              <a:gd name="T27" fmla="*/ 2 h 113"/>
              <a:gd name="T28" fmla="*/ 132 w 167"/>
              <a:gd name="T29" fmla="*/ 2 h 113"/>
              <a:gd name="T30" fmla="*/ 140 w 167"/>
              <a:gd name="T31" fmla="*/ 4 h 113"/>
              <a:gd name="T32" fmla="*/ 148 w 167"/>
              <a:gd name="T33" fmla="*/ 2 h 113"/>
              <a:gd name="T34" fmla="*/ 156 w 167"/>
              <a:gd name="T35" fmla="*/ 4 h 113"/>
              <a:gd name="T36" fmla="*/ 164 w 167"/>
              <a:gd name="T37" fmla="*/ 6 h 113"/>
              <a:gd name="T38" fmla="*/ 164 w 167"/>
              <a:gd name="T39" fmla="*/ 14 h 113"/>
              <a:gd name="T40" fmla="*/ 162 w 167"/>
              <a:gd name="T41" fmla="*/ 22 h 113"/>
              <a:gd name="T42" fmla="*/ 160 w 167"/>
              <a:gd name="T43" fmla="*/ 32 h 113"/>
              <a:gd name="T44" fmla="*/ 158 w 167"/>
              <a:gd name="T45" fmla="*/ 44 h 113"/>
              <a:gd name="T46" fmla="*/ 154 w 167"/>
              <a:gd name="T47" fmla="*/ 54 h 113"/>
              <a:gd name="T48" fmla="*/ 150 w 167"/>
              <a:gd name="T49" fmla="*/ 62 h 113"/>
              <a:gd name="T50" fmla="*/ 148 w 167"/>
              <a:gd name="T51" fmla="*/ 70 h 113"/>
              <a:gd name="T52" fmla="*/ 144 w 167"/>
              <a:gd name="T53" fmla="*/ 78 h 113"/>
              <a:gd name="T54" fmla="*/ 140 w 167"/>
              <a:gd name="T55" fmla="*/ 88 h 113"/>
              <a:gd name="T56" fmla="*/ 136 w 167"/>
              <a:gd name="T57" fmla="*/ 96 h 113"/>
              <a:gd name="T58" fmla="*/ 132 w 167"/>
              <a:gd name="T59" fmla="*/ 104 h 113"/>
              <a:gd name="T60" fmla="*/ 124 w 167"/>
              <a:gd name="T61" fmla="*/ 110 h 113"/>
              <a:gd name="T62" fmla="*/ 116 w 167"/>
              <a:gd name="T63" fmla="*/ 110 h 113"/>
              <a:gd name="T64" fmla="*/ 108 w 167"/>
              <a:gd name="T65" fmla="*/ 112 h 113"/>
              <a:gd name="T66" fmla="*/ 98 w 167"/>
              <a:gd name="T67" fmla="*/ 112 h 113"/>
              <a:gd name="T68" fmla="*/ 90 w 167"/>
              <a:gd name="T69" fmla="*/ 112 h 113"/>
              <a:gd name="T70" fmla="*/ 78 w 167"/>
              <a:gd name="T71" fmla="*/ 110 h 113"/>
              <a:gd name="T72" fmla="*/ 68 w 167"/>
              <a:gd name="T73" fmla="*/ 110 h 113"/>
              <a:gd name="T74" fmla="*/ 60 w 167"/>
              <a:gd name="T75" fmla="*/ 110 h 113"/>
              <a:gd name="T76" fmla="*/ 52 w 167"/>
              <a:gd name="T77" fmla="*/ 110 h 113"/>
              <a:gd name="T78" fmla="*/ 44 w 167"/>
              <a:gd name="T79" fmla="*/ 108 h 113"/>
              <a:gd name="T80" fmla="*/ 36 w 167"/>
              <a:gd name="T81" fmla="*/ 108 h 113"/>
              <a:gd name="T82" fmla="*/ 28 w 167"/>
              <a:gd name="T83" fmla="*/ 108 h 113"/>
              <a:gd name="T84" fmla="*/ 20 w 167"/>
              <a:gd name="T85" fmla="*/ 108 h 113"/>
              <a:gd name="T86" fmla="*/ 12 w 167"/>
              <a:gd name="T87" fmla="*/ 108 h 113"/>
              <a:gd name="T88" fmla="*/ 4 w 167"/>
              <a:gd name="T89" fmla="*/ 106 h 113"/>
              <a:gd name="T90" fmla="*/ 0 w 167"/>
              <a:gd name="T91" fmla="*/ 98 h 113"/>
              <a:gd name="T92" fmla="*/ 2 w 167"/>
              <a:gd name="T93" fmla="*/ 90 h 113"/>
              <a:gd name="T94" fmla="*/ 4 w 167"/>
              <a:gd name="T95" fmla="*/ 78 h 113"/>
              <a:gd name="T96" fmla="*/ 10 w 167"/>
              <a:gd name="T97" fmla="*/ 70 h 113"/>
              <a:gd name="T98" fmla="*/ 16 w 167"/>
              <a:gd name="T99" fmla="*/ 64 h 113"/>
              <a:gd name="T100" fmla="*/ 26 w 167"/>
              <a:gd name="T101" fmla="*/ 58 h 113"/>
              <a:gd name="T102" fmla="*/ 34 w 167"/>
              <a:gd name="T103" fmla="*/ 54 h 113"/>
              <a:gd name="T104" fmla="*/ 42 w 167"/>
              <a:gd name="T105" fmla="*/ 46 h 113"/>
              <a:gd name="T106" fmla="*/ 48 w 167"/>
              <a:gd name="T107" fmla="*/ 38 h 113"/>
              <a:gd name="T108" fmla="*/ 54 w 167"/>
              <a:gd name="T109" fmla="*/ 32 h 113"/>
              <a:gd name="T110" fmla="*/ 60 w 167"/>
              <a:gd name="T111" fmla="*/ 24 h 113"/>
              <a:gd name="T112" fmla="*/ 64 w 167"/>
              <a:gd name="T113" fmla="*/ 16 h 113"/>
              <a:gd name="T114" fmla="*/ 72 w 167"/>
              <a:gd name="T115" fmla="*/ 10 h 113"/>
              <a:gd name="T116" fmla="*/ 78 w 167"/>
              <a:gd name="T117" fmla="*/ 4 h 113"/>
              <a:gd name="T118" fmla="*/ 76 w 167"/>
              <a:gd name="T119" fmla="*/ 2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7" h="113">
                <a:moveTo>
                  <a:pt x="76" y="2"/>
                </a:moveTo>
                <a:lnTo>
                  <a:pt x="80" y="4"/>
                </a:lnTo>
                <a:lnTo>
                  <a:pt x="84" y="4"/>
                </a:lnTo>
                <a:lnTo>
                  <a:pt x="88" y="6"/>
                </a:lnTo>
                <a:lnTo>
                  <a:pt x="92" y="6"/>
                </a:lnTo>
                <a:lnTo>
                  <a:pt x="96" y="4"/>
                </a:lnTo>
                <a:lnTo>
                  <a:pt x="100" y="4"/>
                </a:lnTo>
                <a:lnTo>
                  <a:pt x="104" y="4"/>
                </a:lnTo>
                <a:lnTo>
                  <a:pt x="108" y="6"/>
                </a:lnTo>
                <a:lnTo>
                  <a:pt x="112" y="6"/>
                </a:lnTo>
                <a:lnTo>
                  <a:pt x="116" y="8"/>
                </a:lnTo>
                <a:lnTo>
                  <a:pt x="120" y="8"/>
                </a:lnTo>
                <a:lnTo>
                  <a:pt x="124" y="8"/>
                </a:lnTo>
                <a:lnTo>
                  <a:pt x="128" y="8"/>
                </a:lnTo>
                <a:lnTo>
                  <a:pt x="132" y="6"/>
                </a:lnTo>
                <a:lnTo>
                  <a:pt x="128" y="6"/>
                </a:lnTo>
                <a:lnTo>
                  <a:pt x="122" y="6"/>
                </a:lnTo>
                <a:lnTo>
                  <a:pt x="116" y="6"/>
                </a:lnTo>
                <a:lnTo>
                  <a:pt x="112" y="4"/>
                </a:lnTo>
                <a:lnTo>
                  <a:pt x="108" y="4"/>
                </a:lnTo>
                <a:lnTo>
                  <a:pt x="104" y="2"/>
                </a:lnTo>
                <a:lnTo>
                  <a:pt x="100" y="2"/>
                </a:lnTo>
                <a:lnTo>
                  <a:pt x="104" y="0"/>
                </a:lnTo>
                <a:lnTo>
                  <a:pt x="108" y="0"/>
                </a:lnTo>
                <a:lnTo>
                  <a:pt x="112" y="0"/>
                </a:lnTo>
                <a:lnTo>
                  <a:pt x="116" y="0"/>
                </a:lnTo>
                <a:lnTo>
                  <a:pt x="120" y="2"/>
                </a:lnTo>
                <a:lnTo>
                  <a:pt x="124" y="2"/>
                </a:lnTo>
                <a:lnTo>
                  <a:pt x="128" y="2"/>
                </a:lnTo>
                <a:lnTo>
                  <a:pt x="132" y="2"/>
                </a:lnTo>
                <a:lnTo>
                  <a:pt x="136" y="2"/>
                </a:lnTo>
                <a:lnTo>
                  <a:pt x="140" y="4"/>
                </a:lnTo>
                <a:lnTo>
                  <a:pt x="144" y="2"/>
                </a:lnTo>
                <a:lnTo>
                  <a:pt x="148" y="2"/>
                </a:lnTo>
                <a:lnTo>
                  <a:pt x="152" y="2"/>
                </a:lnTo>
                <a:lnTo>
                  <a:pt x="156" y="4"/>
                </a:lnTo>
                <a:lnTo>
                  <a:pt x="160" y="4"/>
                </a:lnTo>
                <a:lnTo>
                  <a:pt x="164" y="6"/>
                </a:lnTo>
                <a:lnTo>
                  <a:pt x="166" y="10"/>
                </a:lnTo>
                <a:lnTo>
                  <a:pt x="164" y="14"/>
                </a:lnTo>
                <a:lnTo>
                  <a:pt x="162" y="18"/>
                </a:lnTo>
                <a:lnTo>
                  <a:pt x="162" y="22"/>
                </a:lnTo>
                <a:lnTo>
                  <a:pt x="160" y="28"/>
                </a:lnTo>
                <a:lnTo>
                  <a:pt x="160" y="32"/>
                </a:lnTo>
                <a:lnTo>
                  <a:pt x="158" y="36"/>
                </a:lnTo>
                <a:lnTo>
                  <a:pt x="158" y="44"/>
                </a:lnTo>
                <a:lnTo>
                  <a:pt x="156" y="50"/>
                </a:lnTo>
                <a:lnTo>
                  <a:pt x="154" y="54"/>
                </a:lnTo>
                <a:lnTo>
                  <a:pt x="152" y="58"/>
                </a:lnTo>
                <a:lnTo>
                  <a:pt x="150" y="62"/>
                </a:lnTo>
                <a:lnTo>
                  <a:pt x="150" y="66"/>
                </a:lnTo>
                <a:lnTo>
                  <a:pt x="148" y="70"/>
                </a:lnTo>
                <a:lnTo>
                  <a:pt x="146" y="74"/>
                </a:lnTo>
                <a:lnTo>
                  <a:pt x="144" y="78"/>
                </a:lnTo>
                <a:lnTo>
                  <a:pt x="142" y="84"/>
                </a:lnTo>
                <a:lnTo>
                  <a:pt x="140" y="88"/>
                </a:lnTo>
                <a:lnTo>
                  <a:pt x="138" y="92"/>
                </a:lnTo>
                <a:lnTo>
                  <a:pt x="136" y="96"/>
                </a:lnTo>
                <a:lnTo>
                  <a:pt x="134" y="100"/>
                </a:lnTo>
                <a:lnTo>
                  <a:pt x="132" y="104"/>
                </a:lnTo>
                <a:lnTo>
                  <a:pt x="128" y="106"/>
                </a:lnTo>
                <a:lnTo>
                  <a:pt x="124" y="110"/>
                </a:lnTo>
                <a:lnTo>
                  <a:pt x="120" y="110"/>
                </a:lnTo>
                <a:lnTo>
                  <a:pt x="116" y="110"/>
                </a:lnTo>
                <a:lnTo>
                  <a:pt x="112" y="112"/>
                </a:lnTo>
                <a:lnTo>
                  <a:pt x="108" y="112"/>
                </a:lnTo>
                <a:lnTo>
                  <a:pt x="104" y="112"/>
                </a:lnTo>
                <a:lnTo>
                  <a:pt x="98" y="112"/>
                </a:lnTo>
                <a:lnTo>
                  <a:pt x="94" y="112"/>
                </a:lnTo>
                <a:lnTo>
                  <a:pt x="90" y="112"/>
                </a:lnTo>
                <a:lnTo>
                  <a:pt x="84" y="110"/>
                </a:lnTo>
                <a:lnTo>
                  <a:pt x="78" y="110"/>
                </a:lnTo>
                <a:lnTo>
                  <a:pt x="74" y="110"/>
                </a:lnTo>
                <a:lnTo>
                  <a:pt x="68" y="110"/>
                </a:lnTo>
                <a:lnTo>
                  <a:pt x="64" y="110"/>
                </a:lnTo>
                <a:lnTo>
                  <a:pt x="60" y="110"/>
                </a:lnTo>
                <a:lnTo>
                  <a:pt x="56" y="110"/>
                </a:lnTo>
                <a:lnTo>
                  <a:pt x="52" y="110"/>
                </a:lnTo>
                <a:lnTo>
                  <a:pt x="48" y="110"/>
                </a:lnTo>
                <a:lnTo>
                  <a:pt x="44" y="108"/>
                </a:lnTo>
                <a:lnTo>
                  <a:pt x="40" y="108"/>
                </a:lnTo>
                <a:lnTo>
                  <a:pt x="36" y="108"/>
                </a:lnTo>
                <a:lnTo>
                  <a:pt x="32" y="108"/>
                </a:lnTo>
                <a:lnTo>
                  <a:pt x="28" y="108"/>
                </a:lnTo>
                <a:lnTo>
                  <a:pt x="24" y="108"/>
                </a:lnTo>
                <a:lnTo>
                  <a:pt x="20" y="108"/>
                </a:lnTo>
                <a:lnTo>
                  <a:pt x="16" y="108"/>
                </a:lnTo>
                <a:lnTo>
                  <a:pt x="12" y="108"/>
                </a:lnTo>
                <a:lnTo>
                  <a:pt x="8" y="108"/>
                </a:lnTo>
                <a:lnTo>
                  <a:pt x="4" y="106"/>
                </a:lnTo>
                <a:lnTo>
                  <a:pt x="2" y="102"/>
                </a:lnTo>
                <a:lnTo>
                  <a:pt x="0" y="98"/>
                </a:lnTo>
                <a:lnTo>
                  <a:pt x="0" y="94"/>
                </a:lnTo>
                <a:lnTo>
                  <a:pt x="2" y="90"/>
                </a:lnTo>
                <a:lnTo>
                  <a:pt x="2" y="86"/>
                </a:lnTo>
                <a:lnTo>
                  <a:pt x="4" y="78"/>
                </a:lnTo>
                <a:lnTo>
                  <a:pt x="6" y="72"/>
                </a:lnTo>
                <a:lnTo>
                  <a:pt x="10" y="70"/>
                </a:lnTo>
                <a:lnTo>
                  <a:pt x="12" y="66"/>
                </a:lnTo>
                <a:lnTo>
                  <a:pt x="16" y="64"/>
                </a:lnTo>
                <a:lnTo>
                  <a:pt x="20" y="62"/>
                </a:lnTo>
                <a:lnTo>
                  <a:pt x="26" y="58"/>
                </a:lnTo>
                <a:lnTo>
                  <a:pt x="30" y="56"/>
                </a:lnTo>
                <a:lnTo>
                  <a:pt x="34" y="54"/>
                </a:lnTo>
                <a:lnTo>
                  <a:pt x="38" y="50"/>
                </a:lnTo>
                <a:lnTo>
                  <a:pt x="42" y="46"/>
                </a:lnTo>
                <a:lnTo>
                  <a:pt x="44" y="42"/>
                </a:lnTo>
                <a:lnTo>
                  <a:pt x="48" y="38"/>
                </a:lnTo>
                <a:lnTo>
                  <a:pt x="50" y="34"/>
                </a:lnTo>
                <a:lnTo>
                  <a:pt x="54" y="32"/>
                </a:lnTo>
                <a:lnTo>
                  <a:pt x="56" y="28"/>
                </a:lnTo>
                <a:lnTo>
                  <a:pt x="60" y="24"/>
                </a:lnTo>
                <a:lnTo>
                  <a:pt x="62" y="20"/>
                </a:lnTo>
                <a:lnTo>
                  <a:pt x="64" y="16"/>
                </a:lnTo>
                <a:lnTo>
                  <a:pt x="68" y="14"/>
                </a:lnTo>
                <a:lnTo>
                  <a:pt x="72" y="10"/>
                </a:lnTo>
                <a:lnTo>
                  <a:pt x="76" y="8"/>
                </a:lnTo>
                <a:lnTo>
                  <a:pt x="78" y="4"/>
                </a:lnTo>
                <a:lnTo>
                  <a:pt x="82" y="4"/>
                </a:lnTo>
                <a:lnTo>
                  <a:pt x="76" y="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6688" name="Freeform 32"/>
          <p:cNvSpPr>
            <a:spLocks/>
          </p:cNvSpPr>
          <p:nvPr/>
        </p:nvSpPr>
        <p:spPr bwMode="auto">
          <a:xfrm>
            <a:off x="3294066" y="5797553"/>
            <a:ext cx="127001" cy="36513"/>
          </a:xfrm>
          <a:custGeom>
            <a:avLst/>
            <a:gdLst>
              <a:gd name="T0" fmla="*/ 4 w 73"/>
              <a:gd name="T1" fmla="*/ 16 h 21"/>
              <a:gd name="T2" fmla="*/ 8 w 73"/>
              <a:gd name="T3" fmla="*/ 16 h 21"/>
              <a:gd name="T4" fmla="*/ 12 w 73"/>
              <a:gd name="T5" fmla="*/ 16 h 21"/>
              <a:gd name="T6" fmla="*/ 16 w 73"/>
              <a:gd name="T7" fmla="*/ 18 h 21"/>
              <a:gd name="T8" fmla="*/ 20 w 73"/>
              <a:gd name="T9" fmla="*/ 18 h 21"/>
              <a:gd name="T10" fmla="*/ 24 w 73"/>
              <a:gd name="T11" fmla="*/ 20 h 21"/>
              <a:gd name="T12" fmla="*/ 28 w 73"/>
              <a:gd name="T13" fmla="*/ 20 h 21"/>
              <a:gd name="T14" fmla="*/ 32 w 73"/>
              <a:gd name="T15" fmla="*/ 20 h 21"/>
              <a:gd name="T16" fmla="*/ 36 w 73"/>
              <a:gd name="T17" fmla="*/ 20 h 21"/>
              <a:gd name="T18" fmla="*/ 40 w 73"/>
              <a:gd name="T19" fmla="*/ 20 h 21"/>
              <a:gd name="T20" fmla="*/ 44 w 73"/>
              <a:gd name="T21" fmla="*/ 20 h 21"/>
              <a:gd name="T22" fmla="*/ 48 w 73"/>
              <a:gd name="T23" fmla="*/ 18 h 21"/>
              <a:gd name="T24" fmla="*/ 52 w 73"/>
              <a:gd name="T25" fmla="*/ 18 h 21"/>
              <a:gd name="T26" fmla="*/ 56 w 73"/>
              <a:gd name="T27" fmla="*/ 18 h 21"/>
              <a:gd name="T28" fmla="*/ 60 w 73"/>
              <a:gd name="T29" fmla="*/ 18 h 21"/>
              <a:gd name="T30" fmla="*/ 64 w 73"/>
              <a:gd name="T31" fmla="*/ 18 h 21"/>
              <a:gd name="T32" fmla="*/ 68 w 73"/>
              <a:gd name="T33" fmla="*/ 18 h 21"/>
              <a:gd name="T34" fmla="*/ 70 w 73"/>
              <a:gd name="T35" fmla="*/ 14 h 21"/>
              <a:gd name="T36" fmla="*/ 72 w 73"/>
              <a:gd name="T37" fmla="*/ 10 h 21"/>
              <a:gd name="T38" fmla="*/ 72 w 73"/>
              <a:gd name="T39" fmla="*/ 6 h 21"/>
              <a:gd name="T40" fmla="*/ 68 w 73"/>
              <a:gd name="T41" fmla="*/ 6 h 21"/>
              <a:gd name="T42" fmla="*/ 64 w 73"/>
              <a:gd name="T43" fmla="*/ 4 h 21"/>
              <a:gd name="T44" fmla="*/ 60 w 73"/>
              <a:gd name="T45" fmla="*/ 4 h 21"/>
              <a:gd name="T46" fmla="*/ 56 w 73"/>
              <a:gd name="T47" fmla="*/ 2 h 21"/>
              <a:gd name="T48" fmla="*/ 52 w 73"/>
              <a:gd name="T49" fmla="*/ 2 h 21"/>
              <a:gd name="T50" fmla="*/ 48 w 73"/>
              <a:gd name="T51" fmla="*/ 0 h 21"/>
              <a:gd name="T52" fmla="*/ 44 w 73"/>
              <a:gd name="T53" fmla="*/ 0 h 21"/>
              <a:gd name="T54" fmla="*/ 40 w 73"/>
              <a:gd name="T55" fmla="*/ 0 h 21"/>
              <a:gd name="T56" fmla="*/ 36 w 73"/>
              <a:gd name="T57" fmla="*/ 0 h 21"/>
              <a:gd name="T58" fmla="*/ 32 w 73"/>
              <a:gd name="T59" fmla="*/ 0 h 21"/>
              <a:gd name="T60" fmla="*/ 28 w 73"/>
              <a:gd name="T61" fmla="*/ 0 h 21"/>
              <a:gd name="T62" fmla="*/ 24 w 73"/>
              <a:gd name="T63" fmla="*/ 0 h 21"/>
              <a:gd name="T64" fmla="*/ 20 w 73"/>
              <a:gd name="T65" fmla="*/ 0 h 21"/>
              <a:gd name="T66" fmla="*/ 16 w 73"/>
              <a:gd name="T67" fmla="*/ 0 h 21"/>
              <a:gd name="T68" fmla="*/ 12 w 73"/>
              <a:gd name="T69" fmla="*/ 0 h 21"/>
              <a:gd name="T70" fmla="*/ 8 w 73"/>
              <a:gd name="T71" fmla="*/ 0 h 21"/>
              <a:gd name="T72" fmla="*/ 4 w 73"/>
              <a:gd name="T73" fmla="*/ 2 h 21"/>
              <a:gd name="T74" fmla="*/ 2 w 73"/>
              <a:gd name="T75" fmla="*/ 6 h 21"/>
              <a:gd name="T76" fmla="*/ 0 w 73"/>
              <a:gd name="T77" fmla="*/ 10 h 21"/>
              <a:gd name="T78" fmla="*/ 0 w 73"/>
              <a:gd name="T79" fmla="*/ 14 h 21"/>
              <a:gd name="T80" fmla="*/ 4 w 73"/>
              <a:gd name="T81" fmla="*/ 16 h 21"/>
              <a:gd name="T82" fmla="*/ 4 w 73"/>
              <a:gd name="T83" fmla="*/ 1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3" h="21">
                <a:moveTo>
                  <a:pt x="4" y="16"/>
                </a:moveTo>
                <a:lnTo>
                  <a:pt x="8" y="16"/>
                </a:lnTo>
                <a:lnTo>
                  <a:pt x="12" y="16"/>
                </a:lnTo>
                <a:lnTo>
                  <a:pt x="16" y="18"/>
                </a:lnTo>
                <a:lnTo>
                  <a:pt x="20" y="18"/>
                </a:lnTo>
                <a:lnTo>
                  <a:pt x="24" y="20"/>
                </a:lnTo>
                <a:lnTo>
                  <a:pt x="28" y="20"/>
                </a:lnTo>
                <a:lnTo>
                  <a:pt x="32" y="20"/>
                </a:lnTo>
                <a:lnTo>
                  <a:pt x="36" y="20"/>
                </a:lnTo>
                <a:lnTo>
                  <a:pt x="40" y="20"/>
                </a:lnTo>
                <a:lnTo>
                  <a:pt x="44" y="20"/>
                </a:lnTo>
                <a:lnTo>
                  <a:pt x="48" y="18"/>
                </a:lnTo>
                <a:lnTo>
                  <a:pt x="52" y="18"/>
                </a:lnTo>
                <a:lnTo>
                  <a:pt x="56" y="18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70" y="14"/>
                </a:lnTo>
                <a:lnTo>
                  <a:pt x="72" y="10"/>
                </a:lnTo>
                <a:lnTo>
                  <a:pt x="72" y="6"/>
                </a:lnTo>
                <a:lnTo>
                  <a:pt x="68" y="6"/>
                </a:lnTo>
                <a:lnTo>
                  <a:pt x="64" y="4"/>
                </a:lnTo>
                <a:lnTo>
                  <a:pt x="60" y="4"/>
                </a:lnTo>
                <a:lnTo>
                  <a:pt x="56" y="2"/>
                </a:lnTo>
                <a:lnTo>
                  <a:pt x="52" y="2"/>
                </a:lnTo>
                <a:lnTo>
                  <a:pt x="48" y="0"/>
                </a:lnTo>
                <a:lnTo>
                  <a:pt x="44" y="0"/>
                </a:lnTo>
                <a:lnTo>
                  <a:pt x="40" y="0"/>
                </a:lnTo>
                <a:lnTo>
                  <a:pt x="36" y="0"/>
                </a:lnTo>
                <a:lnTo>
                  <a:pt x="32" y="0"/>
                </a:lnTo>
                <a:lnTo>
                  <a:pt x="28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2" y="0"/>
                </a:lnTo>
                <a:lnTo>
                  <a:pt x="8" y="0"/>
                </a:lnTo>
                <a:lnTo>
                  <a:pt x="4" y="2"/>
                </a:lnTo>
                <a:lnTo>
                  <a:pt x="2" y="6"/>
                </a:lnTo>
                <a:lnTo>
                  <a:pt x="0" y="10"/>
                </a:lnTo>
                <a:lnTo>
                  <a:pt x="0" y="14"/>
                </a:lnTo>
                <a:lnTo>
                  <a:pt x="4" y="16"/>
                </a:lnTo>
                <a:lnTo>
                  <a:pt x="4" y="1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6689" name="Freeform 33"/>
          <p:cNvSpPr>
            <a:spLocks/>
          </p:cNvSpPr>
          <p:nvPr/>
        </p:nvSpPr>
        <p:spPr bwMode="auto">
          <a:xfrm>
            <a:off x="3324225" y="5749925"/>
            <a:ext cx="107950" cy="26988"/>
          </a:xfrm>
          <a:custGeom>
            <a:avLst/>
            <a:gdLst>
              <a:gd name="T0" fmla="*/ 16 w 61"/>
              <a:gd name="T1" fmla="*/ 8 h 15"/>
              <a:gd name="T2" fmla="*/ 16 w 61"/>
              <a:gd name="T3" fmla="*/ 10 h 15"/>
              <a:gd name="T4" fmla="*/ 16 w 61"/>
              <a:gd name="T5" fmla="*/ 12 h 15"/>
              <a:gd name="T6" fmla="*/ 24 w 61"/>
              <a:gd name="T7" fmla="*/ 12 h 15"/>
              <a:gd name="T8" fmla="*/ 32 w 61"/>
              <a:gd name="T9" fmla="*/ 12 h 15"/>
              <a:gd name="T10" fmla="*/ 40 w 61"/>
              <a:gd name="T11" fmla="*/ 10 h 15"/>
              <a:gd name="T12" fmla="*/ 40 w 61"/>
              <a:gd name="T13" fmla="*/ 10 h 15"/>
              <a:gd name="T14" fmla="*/ 32 w 61"/>
              <a:gd name="T15" fmla="*/ 10 h 15"/>
              <a:gd name="T16" fmla="*/ 24 w 61"/>
              <a:gd name="T17" fmla="*/ 8 h 15"/>
              <a:gd name="T18" fmla="*/ 32 w 61"/>
              <a:gd name="T19" fmla="*/ 8 h 15"/>
              <a:gd name="T20" fmla="*/ 30 w 61"/>
              <a:gd name="T21" fmla="*/ 2 h 15"/>
              <a:gd name="T22" fmla="*/ 38 w 61"/>
              <a:gd name="T23" fmla="*/ 2 h 15"/>
              <a:gd name="T24" fmla="*/ 28 w 61"/>
              <a:gd name="T25" fmla="*/ 4 h 15"/>
              <a:gd name="T26" fmla="*/ 18 w 61"/>
              <a:gd name="T27" fmla="*/ 4 h 15"/>
              <a:gd name="T28" fmla="*/ 26 w 61"/>
              <a:gd name="T29" fmla="*/ 6 h 15"/>
              <a:gd name="T30" fmla="*/ 18 w 61"/>
              <a:gd name="T31" fmla="*/ 6 h 15"/>
              <a:gd name="T32" fmla="*/ 26 w 61"/>
              <a:gd name="T33" fmla="*/ 8 h 15"/>
              <a:gd name="T34" fmla="*/ 26 w 61"/>
              <a:gd name="T35" fmla="*/ 10 h 15"/>
              <a:gd name="T36" fmla="*/ 18 w 61"/>
              <a:gd name="T37" fmla="*/ 12 h 15"/>
              <a:gd name="T38" fmla="*/ 10 w 61"/>
              <a:gd name="T39" fmla="*/ 12 h 15"/>
              <a:gd name="T40" fmla="*/ 18 w 61"/>
              <a:gd name="T41" fmla="*/ 8 h 15"/>
              <a:gd name="T42" fmla="*/ 8 w 61"/>
              <a:gd name="T43" fmla="*/ 8 h 15"/>
              <a:gd name="T44" fmla="*/ 0 w 61"/>
              <a:gd name="T45" fmla="*/ 8 h 15"/>
              <a:gd name="T46" fmla="*/ 10 w 61"/>
              <a:gd name="T47" fmla="*/ 8 h 15"/>
              <a:gd name="T48" fmla="*/ 18 w 61"/>
              <a:gd name="T49" fmla="*/ 10 h 15"/>
              <a:gd name="T50" fmla="*/ 26 w 61"/>
              <a:gd name="T51" fmla="*/ 10 h 15"/>
              <a:gd name="T52" fmla="*/ 34 w 61"/>
              <a:gd name="T53" fmla="*/ 12 h 15"/>
              <a:gd name="T54" fmla="*/ 42 w 61"/>
              <a:gd name="T55" fmla="*/ 14 h 15"/>
              <a:gd name="T56" fmla="*/ 48 w 61"/>
              <a:gd name="T57" fmla="*/ 10 h 15"/>
              <a:gd name="T58" fmla="*/ 40 w 61"/>
              <a:gd name="T59" fmla="*/ 10 h 15"/>
              <a:gd name="T60" fmla="*/ 32 w 61"/>
              <a:gd name="T61" fmla="*/ 8 h 15"/>
              <a:gd name="T62" fmla="*/ 20 w 61"/>
              <a:gd name="T63" fmla="*/ 6 h 15"/>
              <a:gd name="T64" fmla="*/ 12 w 61"/>
              <a:gd name="T65" fmla="*/ 4 h 15"/>
              <a:gd name="T66" fmla="*/ 4 w 61"/>
              <a:gd name="T67" fmla="*/ 4 h 15"/>
              <a:gd name="T68" fmla="*/ 4 w 61"/>
              <a:gd name="T69" fmla="*/ 8 h 15"/>
              <a:gd name="T70" fmla="*/ 12 w 61"/>
              <a:gd name="T71" fmla="*/ 8 h 15"/>
              <a:gd name="T72" fmla="*/ 20 w 61"/>
              <a:gd name="T73" fmla="*/ 8 h 15"/>
              <a:gd name="T74" fmla="*/ 28 w 61"/>
              <a:gd name="T75" fmla="*/ 8 h 15"/>
              <a:gd name="T76" fmla="*/ 36 w 61"/>
              <a:gd name="T77" fmla="*/ 8 h 15"/>
              <a:gd name="T78" fmla="*/ 44 w 61"/>
              <a:gd name="T79" fmla="*/ 6 h 15"/>
              <a:gd name="T80" fmla="*/ 52 w 61"/>
              <a:gd name="T81" fmla="*/ 6 h 15"/>
              <a:gd name="T82" fmla="*/ 60 w 61"/>
              <a:gd name="T83" fmla="*/ 6 h 15"/>
              <a:gd name="T84" fmla="*/ 50 w 61"/>
              <a:gd name="T85" fmla="*/ 8 h 15"/>
              <a:gd name="T86" fmla="*/ 42 w 61"/>
              <a:gd name="T87" fmla="*/ 8 h 15"/>
              <a:gd name="T88" fmla="*/ 38 w 61"/>
              <a:gd name="T89" fmla="*/ 2 h 15"/>
              <a:gd name="T90" fmla="*/ 30 w 61"/>
              <a:gd name="T91" fmla="*/ 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1" h="15">
                <a:moveTo>
                  <a:pt x="12" y="8"/>
                </a:moveTo>
                <a:lnTo>
                  <a:pt x="16" y="8"/>
                </a:lnTo>
                <a:lnTo>
                  <a:pt x="20" y="10"/>
                </a:lnTo>
                <a:lnTo>
                  <a:pt x="16" y="10"/>
                </a:lnTo>
                <a:lnTo>
                  <a:pt x="12" y="10"/>
                </a:lnTo>
                <a:lnTo>
                  <a:pt x="16" y="12"/>
                </a:lnTo>
                <a:lnTo>
                  <a:pt x="20" y="12"/>
                </a:lnTo>
                <a:lnTo>
                  <a:pt x="24" y="12"/>
                </a:lnTo>
                <a:lnTo>
                  <a:pt x="28" y="12"/>
                </a:lnTo>
                <a:lnTo>
                  <a:pt x="32" y="12"/>
                </a:lnTo>
                <a:lnTo>
                  <a:pt x="36" y="10"/>
                </a:lnTo>
                <a:lnTo>
                  <a:pt x="40" y="10"/>
                </a:lnTo>
                <a:lnTo>
                  <a:pt x="44" y="10"/>
                </a:lnTo>
                <a:lnTo>
                  <a:pt x="40" y="10"/>
                </a:lnTo>
                <a:lnTo>
                  <a:pt x="36" y="10"/>
                </a:lnTo>
                <a:lnTo>
                  <a:pt x="32" y="10"/>
                </a:lnTo>
                <a:lnTo>
                  <a:pt x="28" y="10"/>
                </a:lnTo>
                <a:lnTo>
                  <a:pt x="24" y="8"/>
                </a:lnTo>
                <a:lnTo>
                  <a:pt x="28" y="8"/>
                </a:lnTo>
                <a:lnTo>
                  <a:pt x="32" y="8"/>
                </a:lnTo>
                <a:lnTo>
                  <a:pt x="26" y="6"/>
                </a:lnTo>
                <a:lnTo>
                  <a:pt x="30" y="2"/>
                </a:lnTo>
                <a:lnTo>
                  <a:pt x="34" y="2"/>
                </a:lnTo>
                <a:lnTo>
                  <a:pt x="38" y="2"/>
                </a:lnTo>
                <a:lnTo>
                  <a:pt x="34" y="4"/>
                </a:lnTo>
                <a:lnTo>
                  <a:pt x="28" y="4"/>
                </a:lnTo>
                <a:lnTo>
                  <a:pt x="22" y="4"/>
                </a:lnTo>
                <a:lnTo>
                  <a:pt x="18" y="4"/>
                </a:lnTo>
                <a:lnTo>
                  <a:pt x="22" y="6"/>
                </a:lnTo>
                <a:lnTo>
                  <a:pt x="26" y="6"/>
                </a:lnTo>
                <a:lnTo>
                  <a:pt x="22" y="6"/>
                </a:lnTo>
                <a:lnTo>
                  <a:pt x="18" y="6"/>
                </a:lnTo>
                <a:lnTo>
                  <a:pt x="22" y="6"/>
                </a:lnTo>
                <a:lnTo>
                  <a:pt x="26" y="8"/>
                </a:lnTo>
                <a:lnTo>
                  <a:pt x="30" y="10"/>
                </a:lnTo>
                <a:lnTo>
                  <a:pt x="26" y="10"/>
                </a:lnTo>
                <a:lnTo>
                  <a:pt x="22" y="12"/>
                </a:lnTo>
                <a:lnTo>
                  <a:pt x="18" y="12"/>
                </a:lnTo>
                <a:lnTo>
                  <a:pt x="14" y="12"/>
                </a:lnTo>
                <a:lnTo>
                  <a:pt x="10" y="12"/>
                </a:lnTo>
                <a:lnTo>
                  <a:pt x="14" y="10"/>
                </a:lnTo>
                <a:lnTo>
                  <a:pt x="18" y="8"/>
                </a:lnTo>
                <a:lnTo>
                  <a:pt x="12" y="8"/>
                </a:lnTo>
                <a:lnTo>
                  <a:pt x="8" y="8"/>
                </a:lnTo>
                <a:lnTo>
                  <a:pt x="4" y="8"/>
                </a:lnTo>
                <a:lnTo>
                  <a:pt x="0" y="8"/>
                </a:lnTo>
                <a:lnTo>
                  <a:pt x="6" y="8"/>
                </a:lnTo>
                <a:lnTo>
                  <a:pt x="10" y="8"/>
                </a:lnTo>
                <a:lnTo>
                  <a:pt x="14" y="10"/>
                </a:lnTo>
                <a:lnTo>
                  <a:pt x="18" y="10"/>
                </a:lnTo>
                <a:lnTo>
                  <a:pt x="22" y="10"/>
                </a:lnTo>
                <a:lnTo>
                  <a:pt x="26" y="10"/>
                </a:lnTo>
                <a:lnTo>
                  <a:pt x="30" y="10"/>
                </a:lnTo>
                <a:lnTo>
                  <a:pt x="34" y="12"/>
                </a:lnTo>
                <a:lnTo>
                  <a:pt x="38" y="12"/>
                </a:lnTo>
                <a:lnTo>
                  <a:pt x="42" y="14"/>
                </a:lnTo>
                <a:lnTo>
                  <a:pt x="46" y="14"/>
                </a:lnTo>
                <a:lnTo>
                  <a:pt x="48" y="10"/>
                </a:lnTo>
                <a:lnTo>
                  <a:pt x="44" y="10"/>
                </a:lnTo>
                <a:lnTo>
                  <a:pt x="40" y="10"/>
                </a:lnTo>
                <a:lnTo>
                  <a:pt x="36" y="10"/>
                </a:lnTo>
                <a:lnTo>
                  <a:pt x="32" y="8"/>
                </a:lnTo>
                <a:lnTo>
                  <a:pt x="24" y="6"/>
                </a:lnTo>
                <a:lnTo>
                  <a:pt x="20" y="6"/>
                </a:lnTo>
                <a:lnTo>
                  <a:pt x="16" y="6"/>
                </a:lnTo>
                <a:lnTo>
                  <a:pt x="12" y="4"/>
                </a:lnTo>
                <a:lnTo>
                  <a:pt x="8" y="4"/>
                </a:lnTo>
                <a:lnTo>
                  <a:pt x="4" y="4"/>
                </a:lnTo>
                <a:lnTo>
                  <a:pt x="0" y="6"/>
                </a:lnTo>
                <a:lnTo>
                  <a:pt x="4" y="8"/>
                </a:lnTo>
                <a:lnTo>
                  <a:pt x="8" y="8"/>
                </a:lnTo>
                <a:lnTo>
                  <a:pt x="12" y="8"/>
                </a:lnTo>
                <a:lnTo>
                  <a:pt x="16" y="8"/>
                </a:lnTo>
                <a:lnTo>
                  <a:pt x="20" y="8"/>
                </a:lnTo>
                <a:lnTo>
                  <a:pt x="24" y="8"/>
                </a:lnTo>
                <a:lnTo>
                  <a:pt x="28" y="8"/>
                </a:lnTo>
                <a:lnTo>
                  <a:pt x="32" y="8"/>
                </a:lnTo>
                <a:lnTo>
                  <a:pt x="36" y="8"/>
                </a:lnTo>
                <a:lnTo>
                  <a:pt x="40" y="6"/>
                </a:lnTo>
                <a:lnTo>
                  <a:pt x="44" y="6"/>
                </a:lnTo>
                <a:lnTo>
                  <a:pt x="48" y="6"/>
                </a:lnTo>
                <a:lnTo>
                  <a:pt x="52" y="6"/>
                </a:lnTo>
                <a:lnTo>
                  <a:pt x="56" y="6"/>
                </a:lnTo>
                <a:lnTo>
                  <a:pt x="60" y="6"/>
                </a:lnTo>
                <a:lnTo>
                  <a:pt x="56" y="8"/>
                </a:lnTo>
                <a:lnTo>
                  <a:pt x="50" y="8"/>
                </a:lnTo>
                <a:lnTo>
                  <a:pt x="46" y="10"/>
                </a:lnTo>
                <a:lnTo>
                  <a:pt x="42" y="8"/>
                </a:lnTo>
                <a:lnTo>
                  <a:pt x="42" y="4"/>
                </a:lnTo>
                <a:lnTo>
                  <a:pt x="38" y="2"/>
                </a:lnTo>
                <a:lnTo>
                  <a:pt x="34" y="2"/>
                </a:lnTo>
                <a:lnTo>
                  <a:pt x="30" y="2"/>
                </a:lnTo>
                <a:lnTo>
                  <a:pt x="26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6690" name="Freeform 34"/>
          <p:cNvSpPr>
            <a:spLocks/>
          </p:cNvSpPr>
          <p:nvPr/>
        </p:nvSpPr>
        <p:spPr bwMode="auto">
          <a:xfrm>
            <a:off x="3146425" y="5854701"/>
            <a:ext cx="280988" cy="131762"/>
          </a:xfrm>
          <a:custGeom>
            <a:avLst/>
            <a:gdLst>
              <a:gd name="T0" fmla="*/ 78 w 161"/>
              <a:gd name="T1" fmla="*/ 4 h 73"/>
              <a:gd name="T2" fmla="*/ 86 w 161"/>
              <a:gd name="T3" fmla="*/ 6 h 73"/>
              <a:gd name="T4" fmla="*/ 86 w 161"/>
              <a:gd name="T5" fmla="*/ 4 h 73"/>
              <a:gd name="T6" fmla="*/ 78 w 161"/>
              <a:gd name="T7" fmla="*/ 4 h 73"/>
              <a:gd name="T8" fmla="*/ 84 w 161"/>
              <a:gd name="T9" fmla="*/ 0 h 73"/>
              <a:gd name="T10" fmla="*/ 92 w 161"/>
              <a:gd name="T11" fmla="*/ 2 h 73"/>
              <a:gd name="T12" fmla="*/ 100 w 161"/>
              <a:gd name="T13" fmla="*/ 0 h 73"/>
              <a:gd name="T14" fmla="*/ 108 w 161"/>
              <a:gd name="T15" fmla="*/ 0 h 73"/>
              <a:gd name="T16" fmla="*/ 116 w 161"/>
              <a:gd name="T17" fmla="*/ 0 h 73"/>
              <a:gd name="T18" fmla="*/ 124 w 161"/>
              <a:gd name="T19" fmla="*/ 0 h 73"/>
              <a:gd name="T20" fmla="*/ 132 w 161"/>
              <a:gd name="T21" fmla="*/ 2 h 73"/>
              <a:gd name="T22" fmla="*/ 140 w 161"/>
              <a:gd name="T23" fmla="*/ 2 h 73"/>
              <a:gd name="T24" fmla="*/ 148 w 161"/>
              <a:gd name="T25" fmla="*/ 0 h 73"/>
              <a:gd name="T26" fmla="*/ 156 w 161"/>
              <a:gd name="T27" fmla="*/ 2 h 73"/>
              <a:gd name="T28" fmla="*/ 160 w 161"/>
              <a:gd name="T29" fmla="*/ 6 h 73"/>
              <a:gd name="T30" fmla="*/ 158 w 161"/>
              <a:gd name="T31" fmla="*/ 14 h 73"/>
              <a:gd name="T32" fmla="*/ 156 w 161"/>
              <a:gd name="T33" fmla="*/ 22 h 73"/>
              <a:gd name="T34" fmla="*/ 152 w 161"/>
              <a:gd name="T35" fmla="*/ 30 h 73"/>
              <a:gd name="T36" fmla="*/ 148 w 161"/>
              <a:gd name="T37" fmla="*/ 38 h 73"/>
              <a:gd name="T38" fmla="*/ 146 w 161"/>
              <a:gd name="T39" fmla="*/ 48 h 73"/>
              <a:gd name="T40" fmla="*/ 144 w 161"/>
              <a:gd name="T41" fmla="*/ 56 h 73"/>
              <a:gd name="T42" fmla="*/ 142 w 161"/>
              <a:gd name="T43" fmla="*/ 64 h 73"/>
              <a:gd name="T44" fmla="*/ 140 w 161"/>
              <a:gd name="T45" fmla="*/ 72 h 73"/>
              <a:gd name="T46" fmla="*/ 132 w 161"/>
              <a:gd name="T47" fmla="*/ 70 h 73"/>
              <a:gd name="T48" fmla="*/ 124 w 161"/>
              <a:gd name="T49" fmla="*/ 70 h 73"/>
              <a:gd name="T50" fmla="*/ 116 w 161"/>
              <a:gd name="T51" fmla="*/ 70 h 73"/>
              <a:gd name="T52" fmla="*/ 108 w 161"/>
              <a:gd name="T53" fmla="*/ 70 h 73"/>
              <a:gd name="T54" fmla="*/ 100 w 161"/>
              <a:gd name="T55" fmla="*/ 72 h 73"/>
              <a:gd name="T56" fmla="*/ 92 w 161"/>
              <a:gd name="T57" fmla="*/ 72 h 73"/>
              <a:gd name="T58" fmla="*/ 84 w 161"/>
              <a:gd name="T59" fmla="*/ 72 h 73"/>
              <a:gd name="T60" fmla="*/ 76 w 161"/>
              <a:gd name="T61" fmla="*/ 72 h 73"/>
              <a:gd name="T62" fmla="*/ 68 w 161"/>
              <a:gd name="T63" fmla="*/ 72 h 73"/>
              <a:gd name="T64" fmla="*/ 60 w 161"/>
              <a:gd name="T65" fmla="*/ 72 h 73"/>
              <a:gd name="T66" fmla="*/ 52 w 161"/>
              <a:gd name="T67" fmla="*/ 72 h 73"/>
              <a:gd name="T68" fmla="*/ 44 w 161"/>
              <a:gd name="T69" fmla="*/ 72 h 73"/>
              <a:gd name="T70" fmla="*/ 36 w 161"/>
              <a:gd name="T71" fmla="*/ 72 h 73"/>
              <a:gd name="T72" fmla="*/ 28 w 161"/>
              <a:gd name="T73" fmla="*/ 70 h 73"/>
              <a:gd name="T74" fmla="*/ 20 w 161"/>
              <a:gd name="T75" fmla="*/ 70 h 73"/>
              <a:gd name="T76" fmla="*/ 12 w 161"/>
              <a:gd name="T77" fmla="*/ 70 h 73"/>
              <a:gd name="T78" fmla="*/ 4 w 161"/>
              <a:gd name="T79" fmla="*/ 70 h 73"/>
              <a:gd name="T80" fmla="*/ 4 w 161"/>
              <a:gd name="T81" fmla="*/ 66 h 73"/>
              <a:gd name="T82" fmla="*/ 12 w 161"/>
              <a:gd name="T83" fmla="*/ 64 h 73"/>
              <a:gd name="T84" fmla="*/ 18 w 161"/>
              <a:gd name="T85" fmla="*/ 58 h 73"/>
              <a:gd name="T86" fmla="*/ 26 w 161"/>
              <a:gd name="T87" fmla="*/ 52 h 73"/>
              <a:gd name="T88" fmla="*/ 32 w 161"/>
              <a:gd name="T89" fmla="*/ 46 h 73"/>
              <a:gd name="T90" fmla="*/ 36 w 161"/>
              <a:gd name="T91" fmla="*/ 40 h 73"/>
              <a:gd name="T92" fmla="*/ 44 w 161"/>
              <a:gd name="T93" fmla="*/ 34 h 73"/>
              <a:gd name="T94" fmla="*/ 50 w 161"/>
              <a:gd name="T95" fmla="*/ 28 h 73"/>
              <a:gd name="T96" fmla="*/ 56 w 161"/>
              <a:gd name="T97" fmla="*/ 22 h 73"/>
              <a:gd name="T98" fmla="*/ 60 w 161"/>
              <a:gd name="T99" fmla="*/ 16 h 73"/>
              <a:gd name="T100" fmla="*/ 66 w 161"/>
              <a:gd name="T101" fmla="*/ 12 h 73"/>
              <a:gd name="T102" fmla="*/ 72 w 161"/>
              <a:gd name="T103" fmla="*/ 8 h 73"/>
              <a:gd name="T104" fmla="*/ 80 w 161"/>
              <a:gd name="T105" fmla="*/ 4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1" h="73">
                <a:moveTo>
                  <a:pt x="74" y="4"/>
                </a:moveTo>
                <a:lnTo>
                  <a:pt x="78" y="4"/>
                </a:lnTo>
                <a:lnTo>
                  <a:pt x="82" y="4"/>
                </a:lnTo>
                <a:lnTo>
                  <a:pt x="86" y="6"/>
                </a:lnTo>
                <a:lnTo>
                  <a:pt x="90" y="6"/>
                </a:lnTo>
                <a:lnTo>
                  <a:pt x="86" y="4"/>
                </a:lnTo>
                <a:lnTo>
                  <a:pt x="82" y="4"/>
                </a:lnTo>
                <a:lnTo>
                  <a:pt x="78" y="4"/>
                </a:lnTo>
                <a:lnTo>
                  <a:pt x="80" y="0"/>
                </a:lnTo>
                <a:lnTo>
                  <a:pt x="84" y="0"/>
                </a:lnTo>
                <a:lnTo>
                  <a:pt x="88" y="0"/>
                </a:lnTo>
                <a:lnTo>
                  <a:pt x="92" y="2"/>
                </a:lnTo>
                <a:lnTo>
                  <a:pt x="96" y="2"/>
                </a:lnTo>
                <a:lnTo>
                  <a:pt x="100" y="0"/>
                </a:lnTo>
                <a:lnTo>
                  <a:pt x="104" y="0"/>
                </a:lnTo>
                <a:lnTo>
                  <a:pt x="108" y="0"/>
                </a:lnTo>
                <a:lnTo>
                  <a:pt x="112" y="0"/>
                </a:lnTo>
                <a:lnTo>
                  <a:pt x="116" y="0"/>
                </a:lnTo>
                <a:lnTo>
                  <a:pt x="120" y="0"/>
                </a:lnTo>
                <a:lnTo>
                  <a:pt x="124" y="0"/>
                </a:lnTo>
                <a:lnTo>
                  <a:pt x="128" y="0"/>
                </a:lnTo>
                <a:lnTo>
                  <a:pt x="132" y="2"/>
                </a:lnTo>
                <a:lnTo>
                  <a:pt x="136" y="2"/>
                </a:lnTo>
                <a:lnTo>
                  <a:pt x="140" y="2"/>
                </a:lnTo>
                <a:lnTo>
                  <a:pt x="144" y="2"/>
                </a:lnTo>
                <a:lnTo>
                  <a:pt x="148" y="0"/>
                </a:lnTo>
                <a:lnTo>
                  <a:pt x="152" y="0"/>
                </a:lnTo>
                <a:lnTo>
                  <a:pt x="156" y="2"/>
                </a:lnTo>
                <a:lnTo>
                  <a:pt x="160" y="2"/>
                </a:lnTo>
                <a:lnTo>
                  <a:pt x="160" y="6"/>
                </a:lnTo>
                <a:lnTo>
                  <a:pt x="158" y="10"/>
                </a:lnTo>
                <a:lnTo>
                  <a:pt x="158" y="14"/>
                </a:lnTo>
                <a:lnTo>
                  <a:pt x="156" y="18"/>
                </a:lnTo>
                <a:lnTo>
                  <a:pt x="156" y="22"/>
                </a:lnTo>
                <a:lnTo>
                  <a:pt x="154" y="26"/>
                </a:lnTo>
                <a:lnTo>
                  <a:pt x="152" y="30"/>
                </a:lnTo>
                <a:lnTo>
                  <a:pt x="150" y="34"/>
                </a:lnTo>
                <a:lnTo>
                  <a:pt x="148" y="38"/>
                </a:lnTo>
                <a:lnTo>
                  <a:pt x="148" y="44"/>
                </a:lnTo>
                <a:lnTo>
                  <a:pt x="146" y="48"/>
                </a:lnTo>
                <a:lnTo>
                  <a:pt x="144" y="52"/>
                </a:lnTo>
                <a:lnTo>
                  <a:pt x="144" y="56"/>
                </a:lnTo>
                <a:lnTo>
                  <a:pt x="144" y="60"/>
                </a:lnTo>
                <a:lnTo>
                  <a:pt x="142" y="64"/>
                </a:lnTo>
                <a:lnTo>
                  <a:pt x="142" y="68"/>
                </a:lnTo>
                <a:lnTo>
                  <a:pt x="140" y="72"/>
                </a:lnTo>
                <a:lnTo>
                  <a:pt x="136" y="72"/>
                </a:lnTo>
                <a:lnTo>
                  <a:pt x="132" y="70"/>
                </a:lnTo>
                <a:lnTo>
                  <a:pt x="128" y="70"/>
                </a:lnTo>
                <a:lnTo>
                  <a:pt x="124" y="70"/>
                </a:lnTo>
                <a:lnTo>
                  <a:pt x="120" y="70"/>
                </a:lnTo>
                <a:lnTo>
                  <a:pt x="116" y="70"/>
                </a:lnTo>
                <a:lnTo>
                  <a:pt x="112" y="70"/>
                </a:lnTo>
                <a:lnTo>
                  <a:pt x="108" y="70"/>
                </a:lnTo>
                <a:lnTo>
                  <a:pt x="104" y="70"/>
                </a:lnTo>
                <a:lnTo>
                  <a:pt x="100" y="72"/>
                </a:lnTo>
                <a:lnTo>
                  <a:pt x="96" y="72"/>
                </a:lnTo>
                <a:lnTo>
                  <a:pt x="92" y="72"/>
                </a:lnTo>
                <a:lnTo>
                  <a:pt x="88" y="72"/>
                </a:lnTo>
                <a:lnTo>
                  <a:pt x="84" y="72"/>
                </a:lnTo>
                <a:lnTo>
                  <a:pt x="80" y="72"/>
                </a:lnTo>
                <a:lnTo>
                  <a:pt x="76" y="72"/>
                </a:lnTo>
                <a:lnTo>
                  <a:pt x="72" y="72"/>
                </a:lnTo>
                <a:lnTo>
                  <a:pt x="68" y="72"/>
                </a:lnTo>
                <a:lnTo>
                  <a:pt x="64" y="72"/>
                </a:lnTo>
                <a:lnTo>
                  <a:pt x="60" y="72"/>
                </a:lnTo>
                <a:lnTo>
                  <a:pt x="56" y="72"/>
                </a:lnTo>
                <a:lnTo>
                  <a:pt x="52" y="72"/>
                </a:lnTo>
                <a:lnTo>
                  <a:pt x="48" y="72"/>
                </a:lnTo>
                <a:lnTo>
                  <a:pt x="44" y="72"/>
                </a:lnTo>
                <a:lnTo>
                  <a:pt x="40" y="72"/>
                </a:lnTo>
                <a:lnTo>
                  <a:pt x="36" y="72"/>
                </a:lnTo>
                <a:lnTo>
                  <a:pt x="32" y="72"/>
                </a:lnTo>
                <a:lnTo>
                  <a:pt x="28" y="70"/>
                </a:lnTo>
                <a:lnTo>
                  <a:pt x="24" y="70"/>
                </a:lnTo>
                <a:lnTo>
                  <a:pt x="20" y="70"/>
                </a:lnTo>
                <a:lnTo>
                  <a:pt x="16" y="70"/>
                </a:lnTo>
                <a:lnTo>
                  <a:pt x="12" y="70"/>
                </a:lnTo>
                <a:lnTo>
                  <a:pt x="8" y="70"/>
                </a:lnTo>
                <a:lnTo>
                  <a:pt x="4" y="70"/>
                </a:lnTo>
                <a:lnTo>
                  <a:pt x="0" y="70"/>
                </a:lnTo>
                <a:lnTo>
                  <a:pt x="4" y="66"/>
                </a:lnTo>
                <a:lnTo>
                  <a:pt x="8" y="66"/>
                </a:lnTo>
                <a:lnTo>
                  <a:pt x="12" y="64"/>
                </a:lnTo>
                <a:lnTo>
                  <a:pt x="14" y="60"/>
                </a:lnTo>
                <a:lnTo>
                  <a:pt x="18" y="58"/>
                </a:lnTo>
                <a:lnTo>
                  <a:pt x="22" y="54"/>
                </a:lnTo>
                <a:lnTo>
                  <a:pt x="26" y="52"/>
                </a:lnTo>
                <a:lnTo>
                  <a:pt x="28" y="48"/>
                </a:lnTo>
                <a:lnTo>
                  <a:pt x="32" y="46"/>
                </a:lnTo>
                <a:lnTo>
                  <a:pt x="32" y="42"/>
                </a:lnTo>
                <a:lnTo>
                  <a:pt x="36" y="40"/>
                </a:lnTo>
                <a:lnTo>
                  <a:pt x="40" y="38"/>
                </a:lnTo>
                <a:lnTo>
                  <a:pt x="44" y="34"/>
                </a:lnTo>
                <a:lnTo>
                  <a:pt x="48" y="32"/>
                </a:lnTo>
                <a:lnTo>
                  <a:pt x="50" y="28"/>
                </a:lnTo>
                <a:lnTo>
                  <a:pt x="54" y="26"/>
                </a:lnTo>
                <a:lnTo>
                  <a:pt x="56" y="22"/>
                </a:lnTo>
                <a:lnTo>
                  <a:pt x="56" y="18"/>
                </a:lnTo>
                <a:lnTo>
                  <a:pt x="60" y="16"/>
                </a:lnTo>
                <a:lnTo>
                  <a:pt x="62" y="12"/>
                </a:lnTo>
                <a:lnTo>
                  <a:pt x="66" y="12"/>
                </a:lnTo>
                <a:lnTo>
                  <a:pt x="68" y="8"/>
                </a:lnTo>
                <a:lnTo>
                  <a:pt x="72" y="8"/>
                </a:lnTo>
                <a:lnTo>
                  <a:pt x="76" y="6"/>
                </a:lnTo>
                <a:lnTo>
                  <a:pt x="80" y="4"/>
                </a:lnTo>
                <a:lnTo>
                  <a:pt x="74" y="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6691" name="Freeform 35"/>
          <p:cNvSpPr>
            <a:spLocks/>
          </p:cNvSpPr>
          <p:nvPr/>
        </p:nvSpPr>
        <p:spPr bwMode="auto">
          <a:xfrm>
            <a:off x="3248025" y="5865816"/>
            <a:ext cx="50800" cy="109537"/>
          </a:xfrm>
          <a:custGeom>
            <a:avLst/>
            <a:gdLst>
              <a:gd name="T0" fmla="*/ 20 w 29"/>
              <a:gd name="T1" fmla="*/ 2 h 61"/>
              <a:gd name="T2" fmla="*/ 18 w 29"/>
              <a:gd name="T3" fmla="*/ 6 h 61"/>
              <a:gd name="T4" fmla="*/ 16 w 29"/>
              <a:gd name="T5" fmla="*/ 10 h 61"/>
              <a:gd name="T6" fmla="*/ 16 w 29"/>
              <a:gd name="T7" fmla="*/ 14 h 61"/>
              <a:gd name="T8" fmla="*/ 14 w 29"/>
              <a:gd name="T9" fmla="*/ 18 h 61"/>
              <a:gd name="T10" fmla="*/ 12 w 29"/>
              <a:gd name="T11" fmla="*/ 22 h 61"/>
              <a:gd name="T12" fmla="*/ 12 w 29"/>
              <a:gd name="T13" fmla="*/ 26 h 61"/>
              <a:gd name="T14" fmla="*/ 10 w 29"/>
              <a:gd name="T15" fmla="*/ 30 h 61"/>
              <a:gd name="T16" fmla="*/ 8 w 29"/>
              <a:gd name="T17" fmla="*/ 34 h 61"/>
              <a:gd name="T18" fmla="*/ 6 w 29"/>
              <a:gd name="T19" fmla="*/ 38 h 61"/>
              <a:gd name="T20" fmla="*/ 6 w 29"/>
              <a:gd name="T21" fmla="*/ 42 h 61"/>
              <a:gd name="T22" fmla="*/ 4 w 29"/>
              <a:gd name="T23" fmla="*/ 46 h 61"/>
              <a:gd name="T24" fmla="*/ 2 w 29"/>
              <a:gd name="T25" fmla="*/ 50 h 61"/>
              <a:gd name="T26" fmla="*/ 0 w 29"/>
              <a:gd name="T27" fmla="*/ 54 h 61"/>
              <a:gd name="T28" fmla="*/ 0 w 29"/>
              <a:gd name="T29" fmla="*/ 58 h 61"/>
              <a:gd name="T30" fmla="*/ 4 w 29"/>
              <a:gd name="T31" fmla="*/ 60 h 61"/>
              <a:gd name="T32" fmla="*/ 8 w 29"/>
              <a:gd name="T33" fmla="*/ 60 h 61"/>
              <a:gd name="T34" fmla="*/ 10 w 29"/>
              <a:gd name="T35" fmla="*/ 56 h 61"/>
              <a:gd name="T36" fmla="*/ 10 w 29"/>
              <a:gd name="T37" fmla="*/ 52 h 61"/>
              <a:gd name="T38" fmla="*/ 12 w 29"/>
              <a:gd name="T39" fmla="*/ 48 h 61"/>
              <a:gd name="T40" fmla="*/ 14 w 29"/>
              <a:gd name="T41" fmla="*/ 44 h 61"/>
              <a:gd name="T42" fmla="*/ 16 w 29"/>
              <a:gd name="T43" fmla="*/ 40 h 61"/>
              <a:gd name="T44" fmla="*/ 18 w 29"/>
              <a:gd name="T45" fmla="*/ 36 h 61"/>
              <a:gd name="T46" fmla="*/ 20 w 29"/>
              <a:gd name="T47" fmla="*/ 32 h 61"/>
              <a:gd name="T48" fmla="*/ 20 w 29"/>
              <a:gd name="T49" fmla="*/ 28 h 61"/>
              <a:gd name="T50" fmla="*/ 20 w 29"/>
              <a:gd name="T51" fmla="*/ 24 h 61"/>
              <a:gd name="T52" fmla="*/ 22 w 29"/>
              <a:gd name="T53" fmla="*/ 20 h 61"/>
              <a:gd name="T54" fmla="*/ 24 w 29"/>
              <a:gd name="T55" fmla="*/ 16 h 61"/>
              <a:gd name="T56" fmla="*/ 28 w 29"/>
              <a:gd name="T57" fmla="*/ 14 h 61"/>
              <a:gd name="T58" fmla="*/ 28 w 29"/>
              <a:gd name="T59" fmla="*/ 10 h 61"/>
              <a:gd name="T60" fmla="*/ 28 w 29"/>
              <a:gd name="T61" fmla="*/ 6 h 61"/>
              <a:gd name="T62" fmla="*/ 28 w 29"/>
              <a:gd name="T63" fmla="*/ 2 h 61"/>
              <a:gd name="T64" fmla="*/ 24 w 29"/>
              <a:gd name="T65" fmla="*/ 2 h 61"/>
              <a:gd name="T66" fmla="*/ 20 w 29"/>
              <a:gd name="T67" fmla="*/ 0 h 61"/>
              <a:gd name="T68" fmla="*/ 16 w 29"/>
              <a:gd name="T69" fmla="*/ 0 h 61"/>
              <a:gd name="T70" fmla="*/ 20 w 29"/>
              <a:gd name="T71" fmla="*/ 2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9" h="61">
                <a:moveTo>
                  <a:pt x="20" y="2"/>
                </a:moveTo>
                <a:lnTo>
                  <a:pt x="18" y="6"/>
                </a:lnTo>
                <a:lnTo>
                  <a:pt x="16" y="10"/>
                </a:lnTo>
                <a:lnTo>
                  <a:pt x="16" y="14"/>
                </a:lnTo>
                <a:lnTo>
                  <a:pt x="14" y="18"/>
                </a:lnTo>
                <a:lnTo>
                  <a:pt x="12" y="22"/>
                </a:lnTo>
                <a:lnTo>
                  <a:pt x="12" y="26"/>
                </a:lnTo>
                <a:lnTo>
                  <a:pt x="10" y="30"/>
                </a:lnTo>
                <a:lnTo>
                  <a:pt x="8" y="34"/>
                </a:lnTo>
                <a:lnTo>
                  <a:pt x="6" y="38"/>
                </a:lnTo>
                <a:lnTo>
                  <a:pt x="6" y="42"/>
                </a:lnTo>
                <a:lnTo>
                  <a:pt x="4" y="46"/>
                </a:lnTo>
                <a:lnTo>
                  <a:pt x="2" y="50"/>
                </a:lnTo>
                <a:lnTo>
                  <a:pt x="0" y="54"/>
                </a:lnTo>
                <a:lnTo>
                  <a:pt x="0" y="58"/>
                </a:lnTo>
                <a:lnTo>
                  <a:pt x="4" y="60"/>
                </a:lnTo>
                <a:lnTo>
                  <a:pt x="8" y="60"/>
                </a:lnTo>
                <a:lnTo>
                  <a:pt x="10" y="56"/>
                </a:lnTo>
                <a:lnTo>
                  <a:pt x="10" y="52"/>
                </a:lnTo>
                <a:lnTo>
                  <a:pt x="12" y="48"/>
                </a:lnTo>
                <a:lnTo>
                  <a:pt x="14" y="44"/>
                </a:lnTo>
                <a:lnTo>
                  <a:pt x="16" y="40"/>
                </a:lnTo>
                <a:lnTo>
                  <a:pt x="18" y="36"/>
                </a:lnTo>
                <a:lnTo>
                  <a:pt x="20" y="32"/>
                </a:lnTo>
                <a:lnTo>
                  <a:pt x="20" y="28"/>
                </a:lnTo>
                <a:lnTo>
                  <a:pt x="20" y="24"/>
                </a:lnTo>
                <a:lnTo>
                  <a:pt x="22" y="20"/>
                </a:lnTo>
                <a:lnTo>
                  <a:pt x="24" y="16"/>
                </a:lnTo>
                <a:lnTo>
                  <a:pt x="28" y="14"/>
                </a:lnTo>
                <a:lnTo>
                  <a:pt x="28" y="10"/>
                </a:lnTo>
                <a:lnTo>
                  <a:pt x="28" y="6"/>
                </a:lnTo>
                <a:lnTo>
                  <a:pt x="28" y="2"/>
                </a:lnTo>
                <a:lnTo>
                  <a:pt x="24" y="2"/>
                </a:lnTo>
                <a:lnTo>
                  <a:pt x="20" y="0"/>
                </a:lnTo>
                <a:lnTo>
                  <a:pt x="16" y="0"/>
                </a:lnTo>
                <a:lnTo>
                  <a:pt x="20" y="2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6692" name="Freeform 36"/>
          <p:cNvSpPr>
            <a:spLocks/>
          </p:cNvSpPr>
          <p:nvPr/>
        </p:nvSpPr>
        <p:spPr bwMode="auto">
          <a:xfrm>
            <a:off x="3346450" y="5868991"/>
            <a:ext cx="46038" cy="106362"/>
          </a:xfrm>
          <a:custGeom>
            <a:avLst/>
            <a:gdLst>
              <a:gd name="T0" fmla="*/ 26 w 27"/>
              <a:gd name="T1" fmla="*/ 2 h 59"/>
              <a:gd name="T2" fmla="*/ 24 w 27"/>
              <a:gd name="T3" fmla="*/ 6 h 59"/>
              <a:gd name="T4" fmla="*/ 22 w 27"/>
              <a:gd name="T5" fmla="*/ 10 h 59"/>
              <a:gd name="T6" fmla="*/ 20 w 27"/>
              <a:gd name="T7" fmla="*/ 14 h 59"/>
              <a:gd name="T8" fmla="*/ 20 w 27"/>
              <a:gd name="T9" fmla="*/ 18 h 59"/>
              <a:gd name="T10" fmla="*/ 18 w 27"/>
              <a:gd name="T11" fmla="*/ 22 h 59"/>
              <a:gd name="T12" fmla="*/ 18 w 27"/>
              <a:gd name="T13" fmla="*/ 26 h 59"/>
              <a:gd name="T14" fmla="*/ 16 w 27"/>
              <a:gd name="T15" fmla="*/ 30 h 59"/>
              <a:gd name="T16" fmla="*/ 16 w 27"/>
              <a:gd name="T17" fmla="*/ 34 h 59"/>
              <a:gd name="T18" fmla="*/ 16 w 27"/>
              <a:gd name="T19" fmla="*/ 38 h 59"/>
              <a:gd name="T20" fmla="*/ 16 w 27"/>
              <a:gd name="T21" fmla="*/ 42 h 59"/>
              <a:gd name="T22" fmla="*/ 14 w 27"/>
              <a:gd name="T23" fmla="*/ 46 h 59"/>
              <a:gd name="T24" fmla="*/ 12 w 27"/>
              <a:gd name="T25" fmla="*/ 50 h 59"/>
              <a:gd name="T26" fmla="*/ 12 w 27"/>
              <a:gd name="T27" fmla="*/ 54 h 59"/>
              <a:gd name="T28" fmla="*/ 8 w 27"/>
              <a:gd name="T29" fmla="*/ 56 h 59"/>
              <a:gd name="T30" fmla="*/ 4 w 27"/>
              <a:gd name="T31" fmla="*/ 58 h 59"/>
              <a:gd name="T32" fmla="*/ 0 w 27"/>
              <a:gd name="T33" fmla="*/ 58 h 59"/>
              <a:gd name="T34" fmla="*/ 0 w 27"/>
              <a:gd name="T35" fmla="*/ 54 h 59"/>
              <a:gd name="T36" fmla="*/ 4 w 27"/>
              <a:gd name="T37" fmla="*/ 52 h 59"/>
              <a:gd name="T38" fmla="*/ 6 w 27"/>
              <a:gd name="T39" fmla="*/ 48 h 59"/>
              <a:gd name="T40" fmla="*/ 6 w 27"/>
              <a:gd name="T41" fmla="*/ 44 h 59"/>
              <a:gd name="T42" fmla="*/ 6 w 27"/>
              <a:gd name="T43" fmla="*/ 40 h 59"/>
              <a:gd name="T44" fmla="*/ 10 w 27"/>
              <a:gd name="T45" fmla="*/ 36 h 59"/>
              <a:gd name="T46" fmla="*/ 12 w 27"/>
              <a:gd name="T47" fmla="*/ 32 h 59"/>
              <a:gd name="T48" fmla="*/ 14 w 27"/>
              <a:gd name="T49" fmla="*/ 28 h 59"/>
              <a:gd name="T50" fmla="*/ 14 w 27"/>
              <a:gd name="T51" fmla="*/ 24 h 59"/>
              <a:gd name="T52" fmla="*/ 16 w 27"/>
              <a:gd name="T53" fmla="*/ 20 h 59"/>
              <a:gd name="T54" fmla="*/ 18 w 27"/>
              <a:gd name="T55" fmla="*/ 16 h 59"/>
              <a:gd name="T56" fmla="*/ 20 w 27"/>
              <a:gd name="T57" fmla="*/ 12 h 59"/>
              <a:gd name="T58" fmla="*/ 20 w 27"/>
              <a:gd name="T59" fmla="*/ 8 h 59"/>
              <a:gd name="T60" fmla="*/ 22 w 27"/>
              <a:gd name="T61" fmla="*/ 4 h 59"/>
              <a:gd name="T62" fmla="*/ 22 w 27"/>
              <a:gd name="T63" fmla="*/ 0 h 59"/>
              <a:gd name="T64" fmla="*/ 26 w 27"/>
              <a:gd name="T65" fmla="*/ 0 h 59"/>
              <a:gd name="T66" fmla="*/ 26 w 27"/>
              <a:gd name="T67" fmla="*/ 2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59">
                <a:moveTo>
                  <a:pt x="26" y="2"/>
                </a:moveTo>
                <a:lnTo>
                  <a:pt x="24" y="6"/>
                </a:lnTo>
                <a:lnTo>
                  <a:pt x="22" y="10"/>
                </a:lnTo>
                <a:lnTo>
                  <a:pt x="20" y="14"/>
                </a:lnTo>
                <a:lnTo>
                  <a:pt x="20" y="18"/>
                </a:lnTo>
                <a:lnTo>
                  <a:pt x="18" y="22"/>
                </a:lnTo>
                <a:lnTo>
                  <a:pt x="18" y="26"/>
                </a:lnTo>
                <a:lnTo>
                  <a:pt x="16" y="30"/>
                </a:lnTo>
                <a:lnTo>
                  <a:pt x="16" y="34"/>
                </a:lnTo>
                <a:lnTo>
                  <a:pt x="16" y="38"/>
                </a:lnTo>
                <a:lnTo>
                  <a:pt x="16" y="42"/>
                </a:lnTo>
                <a:lnTo>
                  <a:pt x="14" y="46"/>
                </a:lnTo>
                <a:lnTo>
                  <a:pt x="12" y="50"/>
                </a:lnTo>
                <a:lnTo>
                  <a:pt x="12" y="54"/>
                </a:lnTo>
                <a:lnTo>
                  <a:pt x="8" y="56"/>
                </a:lnTo>
                <a:lnTo>
                  <a:pt x="4" y="58"/>
                </a:lnTo>
                <a:lnTo>
                  <a:pt x="0" y="58"/>
                </a:lnTo>
                <a:lnTo>
                  <a:pt x="0" y="54"/>
                </a:lnTo>
                <a:lnTo>
                  <a:pt x="4" y="52"/>
                </a:lnTo>
                <a:lnTo>
                  <a:pt x="6" y="48"/>
                </a:lnTo>
                <a:lnTo>
                  <a:pt x="6" y="44"/>
                </a:lnTo>
                <a:lnTo>
                  <a:pt x="6" y="40"/>
                </a:lnTo>
                <a:lnTo>
                  <a:pt x="10" y="36"/>
                </a:lnTo>
                <a:lnTo>
                  <a:pt x="12" y="32"/>
                </a:lnTo>
                <a:lnTo>
                  <a:pt x="14" y="28"/>
                </a:lnTo>
                <a:lnTo>
                  <a:pt x="14" y="24"/>
                </a:lnTo>
                <a:lnTo>
                  <a:pt x="16" y="20"/>
                </a:lnTo>
                <a:lnTo>
                  <a:pt x="18" y="16"/>
                </a:lnTo>
                <a:lnTo>
                  <a:pt x="20" y="12"/>
                </a:lnTo>
                <a:lnTo>
                  <a:pt x="20" y="8"/>
                </a:lnTo>
                <a:lnTo>
                  <a:pt x="22" y="4"/>
                </a:lnTo>
                <a:lnTo>
                  <a:pt x="22" y="0"/>
                </a:lnTo>
                <a:lnTo>
                  <a:pt x="26" y="0"/>
                </a:lnTo>
                <a:lnTo>
                  <a:pt x="26" y="2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6693" name="Freeform 37"/>
          <p:cNvSpPr>
            <a:spLocks/>
          </p:cNvSpPr>
          <p:nvPr/>
        </p:nvSpPr>
        <p:spPr bwMode="auto">
          <a:xfrm>
            <a:off x="3300414" y="5872166"/>
            <a:ext cx="44450" cy="109537"/>
          </a:xfrm>
          <a:custGeom>
            <a:avLst/>
            <a:gdLst>
              <a:gd name="T0" fmla="*/ 24 w 25"/>
              <a:gd name="T1" fmla="*/ 0 h 61"/>
              <a:gd name="T2" fmla="*/ 24 w 25"/>
              <a:gd name="T3" fmla="*/ 4 h 61"/>
              <a:gd name="T4" fmla="*/ 24 w 25"/>
              <a:gd name="T5" fmla="*/ 8 h 61"/>
              <a:gd name="T6" fmla="*/ 22 w 25"/>
              <a:gd name="T7" fmla="*/ 12 h 61"/>
              <a:gd name="T8" fmla="*/ 20 w 25"/>
              <a:gd name="T9" fmla="*/ 16 h 61"/>
              <a:gd name="T10" fmla="*/ 20 w 25"/>
              <a:gd name="T11" fmla="*/ 20 h 61"/>
              <a:gd name="T12" fmla="*/ 18 w 25"/>
              <a:gd name="T13" fmla="*/ 24 h 61"/>
              <a:gd name="T14" fmla="*/ 18 w 25"/>
              <a:gd name="T15" fmla="*/ 28 h 61"/>
              <a:gd name="T16" fmla="*/ 18 w 25"/>
              <a:gd name="T17" fmla="*/ 32 h 61"/>
              <a:gd name="T18" fmla="*/ 14 w 25"/>
              <a:gd name="T19" fmla="*/ 36 h 61"/>
              <a:gd name="T20" fmla="*/ 12 w 25"/>
              <a:gd name="T21" fmla="*/ 40 h 61"/>
              <a:gd name="T22" fmla="*/ 12 w 25"/>
              <a:gd name="T23" fmla="*/ 44 h 61"/>
              <a:gd name="T24" fmla="*/ 12 w 25"/>
              <a:gd name="T25" fmla="*/ 48 h 61"/>
              <a:gd name="T26" fmla="*/ 10 w 25"/>
              <a:gd name="T27" fmla="*/ 52 h 61"/>
              <a:gd name="T28" fmla="*/ 6 w 25"/>
              <a:gd name="T29" fmla="*/ 54 h 61"/>
              <a:gd name="T30" fmla="*/ 6 w 25"/>
              <a:gd name="T31" fmla="*/ 58 h 61"/>
              <a:gd name="T32" fmla="*/ 2 w 25"/>
              <a:gd name="T33" fmla="*/ 60 h 61"/>
              <a:gd name="T34" fmla="*/ 0 w 25"/>
              <a:gd name="T35" fmla="*/ 56 h 61"/>
              <a:gd name="T36" fmla="*/ 2 w 25"/>
              <a:gd name="T37" fmla="*/ 52 h 61"/>
              <a:gd name="T38" fmla="*/ 4 w 25"/>
              <a:gd name="T39" fmla="*/ 48 h 61"/>
              <a:gd name="T40" fmla="*/ 6 w 25"/>
              <a:gd name="T41" fmla="*/ 44 h 61"/>
              <a:gd name="T42" fmla="*/ 6 w 25"/>
              <a:gd name="T43" fmla="*/ 40 h 61"/>
              <a:gd name="T44" fmla="*/ 8 w 25"/>
              <a:gd name="T45" fmla="*/ 36 h 61"/>
              <a:gd name="T46" fmla="*/ 10 w 25"/>
              <a:gd name="T47" fmla="*/ 32 h 61"/>
              <a:gd name="T48" fmla="*/ 10 w 25"/>
              <a:gd name="T49" fmla="*/ 28 h 61"/>
              <a:gd name="T50" fmla="*/ 14 w 25"/>
              <a:gd name="T51" fmla="*/ 24 h 61"/>
              <a:gd name="T52" fmla="*/ 14 w 25"/>
              <a:gd name="T53" fmla="*/ 20 h 61"/>
              <a:gd name="T54" fmla="*/ 16 w 25"/>
              <a:gd name="T55" fmla="*/ 16 h 61"/>
              <a:gd name="T56" fmla="*/ 18 w 25"/>
              <a:gd name="T57" fmla="*/ 12 h 61"/>
              <a:gd name="T58" fmla="*/ 18 w 25"/>
              <a:gd name="T59" fmla="*/ 8 h 61"/>
              <a:gd name="T60" fmla="*/ 20 w 25"/>
              <a:gd name="T61" fmla="*/ 4 h 61"/>
              <a:gd name="T62" fmla="*/ 22 w 25"/>
              <a:gd name="T63" fmla="*/ 0 h 61"/>
              <a:gd name="T64" fmla="*/ 24 w 25"/>
              <a:gd name="T65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61">
                <a:moveTo>
                  <a:pt x="24" y="0"/>
                </a:moveTo>
                <a:lnTo>
                  <a:pt x="24" y="4"/>
                </a:lnTo>
                <a:lnTo>
                  <a:pt x="24" y="8"/>
                </a:lnTo>
                <a:lnTo>
                  <a:pt x="22" y="12"/>
                </a:lnTo>
                <a:lnTo>
                  <a:pt x="20" y="16"/>
                </a:lnTo>
                <a:lnTo>
                  <a:pt x="20" y="20"/>
                </a:lnTo>
                <a:lnTo>
                  <a:pt x="18" y="24"/>
                </a:lnTo>
                <a:lnTo>
                  <a:pt x="18" y="28"/>
                </a:lnTo>
                <a:lnTo>
                  <a:pt x="18" y="32"/>
                </a:lnTo>
                <a:lnTo>
                  <a:pt x="14" y="36"/>
                </a:lnTo>
                <a:lnTo>
                  <a:pt x="12" y="40"/>
                </a:lnTo>
                <a:lnTo>
                  <a:pt x="12" y="44"/>
                </a:lnTo>
                <a:lnTo>
                  <a:pt x="12" y="48"/>
                </a:lnTo>
                <a:lnTo>
                  <a:pt x="10" y="52"/>
                </a:lnTo>
                <a:lnTo>
                  <a:pt x="6" y="54"/>
                </a:lnTo>
                <a:lnTo>
                  <a:pt x="6" y="58"/>
                </a:lnTo>
                <a:lnTo>
                  <a:pt x="2" y="60"/>
                </a:lnTo>
                <a:lnTo>
                  <a:pt x="0" y="56"/>
                </a:lnTo>
                <a:lnTo>
                  <a:pt x="2" y="52"/>
                </a:lnTo>
                <a:lnTo>
                  <a:pt x="4" y="48"/>
                </a:lnTo>
                <a:lnTo>
                  <a:pt x="6" y="44"/>
                </a:lnTo>
                <a:lnTo>
                  <a:pt x="6" y="40"/>
                </a:lnTo>
                <a:lnTo>
                  <a:pt x="8" y="36"/>
                </a:lnTo>
                <a:lnTo>
                  <a:pt x="10" y="32"/>
                </a:lnTo>
                <a:lnTo>
                  <a:pt x="10" y="28"/>
                </a:lnTo>
                <a:lnTo>
                  <a:pt x="14" y="24"/>
                </a:lnTo>
                <a:lnTo>
                  <a:pt x="14" y="20"/>
                </a:lnTo>
                <a:lnTo>
                  <a:pt x="16" y="16"/>
                </a:lnTo>
                <a:lnTo>
                  <a:pt x="18" y="12"/>
                </a:lnTo>
                <a:lnTo>
                  <a:pt x="18" y="8"/>
                </a:lnTo>
                <a:lnTo>
                  <a:pt x="20" y="4"/>
                </a:lnTo>
                <a:lnTo>
                  <a:pt x="22" y="0"/>
                </a:lnTo>
                <a:lnTo>
                  <a:pt x="24" y="0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6694" name="Freeform 38"/>
          <p:cNvSpPr>
            <a:spLocks/>
          </p:cNvSpPr>
          <p:nvPr/>
        </p:nvSpPr>
        <p:spPr bwMode="auto">
          <a:xfrm>
            <a:off x="1425576" y="5189538"/>
            <a:ext cx="650876" cy="515938"/>
          </a:xfrm>
          <a:custGeom>
            <a:avLst/>
            <a:gdLst>
              <a:gd name="T0" fmla="*/ 210 w 373"/>
              <a:gd name="T1" fmla="*/ 10 h 287"/>
              <a:gd name="T2" fmla="*/ 228 w 373"/>
              <a:gd name="T3" fmla="*/ 14 h 287"/>
              <a:gd name="T4" fmla="*/ 254 w 373"/>
              <a:gd name="T5" fmla="*/ 22 h 287"/>
              <a:gd name="T6" fmla="*/ 272 w 373"/>
              <a:gd name="T7" fmla="*/ 32 h 287"/>
              <a:gd name="T8" fmla="*/ 284 w 373"/>
              <a:gd name="T9" fmla="*/ 48 h 287"/>
              <a:gd name="T10" fmla="*/ 294 w 373"/>
              <a:gd name="T11" fmla="*/ 62 h 287"/>
              <a:gd name="T12" fmla="*/ 300 w 373"/>
              <a:gd name="T13" fmla="*/ 80 h 287"/>
              <a:gd name="T14" fmla="*/ 312 w 373"/>
              <a:gd name="T15" fmla="*/ 94 h 287"/>
              <a:gd name="T16" fmla="*/ 328 w 373"/>
              <a:gd name="T17" fmla="*/ 106 h 287"/>
              <a:gd name="T18" fmla="*/ 344 w 373"/>
              <a:gd name="T19" fmla="*/ 120 h 287"/>
              <a:gd name="T20" fmla="*/ 354 w 373"/>
              <a:gd name="T21" fmla="*/ 136 h 287"/>
              <a:gd name="T22" fmla="*/ 368 w 373"/>
              <a:gd name="T23" fmla="*/ 148 h 287"/>
              <a:gd name="T24" fmla="*/ 372 w 373"/>
              <a:gd name="T25" fmla="*/ 162 h 287"/>
              <a:gd name="T26" fmla="*/ 370 w 373"/>
              <a:gd name="T27" fmla="*/ 178 h 287"/>
              <a:gd name="T28" fmla="*/ 366 w 373"/>
              <a:gd name="T29" fmla="*/ 194 h 287"/>
              <a:gd name="T30" fmla="*/ 362 w 373"/>
              <a:gd name="T31" fmla="*/ 210 h 287"/>
              <a:gd name="T32" fmla="*/ 358 w 373"/>
              <a:gd name="T33" fmla="*/ 226 h 287"/>
              <a:gd name="T34" fmla="*/ 356 w 373"/>
              <a:gd name="T35" fmla="*/ 242 h 287"/>
              <a:gd name="T36" fmla="*/ 352 w 373"/>
              <a:gd name="T37" fmla="*/ 258 h 287"/>
              <a:gd name="T38" fmla="*/ 346 w 373"/>
              <a:gd name="T39" fmla="*/ 274 h 287"/>
              <a:gd name="T40" fmla="*/ 334 w 373"/>
              <a:gd name="T41" fmla="*/ 286 h 287"/>
              <a:gd name="T42" fmla="*/ 318 w 373"/>
              <a:gd name="T43" fmla="*/ 282 h 287"/>
              <a:gd name="T44" fmla="*/ 300 w 373"/>
              <a:gd name="T45" fmla="*/ 278 h 287"/>
              <a:gd name="T46" fmla="*/ 280 w 373"/>
              <a:gd name="T47" fmla="*/ 268 h 287"/>
              <a:gd name="T48" fmla="*/ 258 w 373"/>
              <a:gd name="T49" fmla="*/ 246 h 287"/>
              <a:gd name="T50" fmla="*/ 236 w 373"/>
              <a:gd name="T51" fmla="*/ 230 h 287"/>
              <a:gd name="T52" fmla="*/ 204 w 373"/>
              <a:gd name="T53" fmla="*/ 216 h 287"/>
              <a:gd name="T54" fmla="*/ 168 w 373"/>
              <a:gd name="T55" fmla="*/ 206 h 287"/>
              <a:gd name="T56" fmla="*/ 150 w 373"/>
              <a:gd name="T57" fmla="*/ 202 h 287"/>
              <a:gd name="T58" fmla="*/ 98 w 373"/>
              <a:gd name="T59" fmla="*/ 190 h 287"/>
              <a:gd name="T60" fmla="*/ 74 w 373"/>
              <a:gd name="T61" fmla="*/ 184 h 287"/>
              <a:gd name="T62" fmla="*/ 50 w 373"/>
              <a:gd name="T63" fmla="*/ 168 h 287"/>
              <a:gd name="T64" fmla="*/ 22 w 373"/>
              <a:gd name="T65" fmla="*/ 148 h 287"/>
              <a:gd name="T66" fmla="*/ 10 w 373"/>
              <a:gd name="T67" fmla="*/ 128 h 287"/>
              <a:gd name="T68" fmla="*/ 2 w 373"/>
              <a:gd name="T69" fmla="*/ 100 h 287"/>
              <a:gd name="T70" fmla="*/ 0 w 373"/>
              <a:gd name="T71" fmla="*/ 80 h 287"/>
              <a:gd name="T72" fmla="*/ 2 w 373"/>
              <a:gd name="T73" fmla="*/ 56 h 287"/>
              <a:gd name="T74" fmla="*/ 10 w 373"/>
              <a:gd name="T75" fmla="*/ 38 h 287"/>
              <a:gd name="T76" fmla="*/ 28 w 373"/>
              <a:gd name="T77" fmla="*/ 30 h 287"/>
              <a:gd name="T78" fmla="*/ 48 w 373"/>
              <a:gd name="T79" fmla="*/ 30 h 287"/>
              <a:gd name="T80" fmla="*/ 72 w 373"/>
              <a:gd name="T81" fmla="*/ 32 h 287"/>
              <a:gd name="T82" fmla="*/ 92 w 373"/>
              <a:gd name="T83" fmla="*/ 32 h 287"/>
              <a:gd name="T84" fmla="*/ 108 w 373"/>
              <a:gd name="T85" fmla="*/ 28 h 287"/>
              <a:gd name="T86" fmla="*/ 120 w 373"/>
              <a:gd name="T87" fmla="*/ 16 h 287"/>
              <a:gd name="T88" fmla="*/ 136 w 373"/>
              <a:gd name="T89" fmla="*/ 4 h 287"/>
              <a:gd name="T90" fmla="*/ 154 w 373"/>
              <a:gd name="T91" fmla="*/ 2 h 287"/>
              <a:gd name="T92" fmla="*/ 172 w 373"/>
              <a:gd name="T93" fmla="*/ 2 h 287"/>
              <a:gd name="T94" fmla="*/ 190 w 373"/>
              <a:gd name="T95" fmla="*/ 4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73" h="287">
                <a:moveTo>
                  <a:pt x="196" y="6"/>
                </a:moveTo>
                <a:lnTo>
                  <a:pt x="202" y="8"/>
                </a:lnTo>
                <a:lnTo>
                  <a:pt x="206" y="8"/>
                </a:lnTo>
                <a:lnTo>
                  <a:pt x="210" y="10"/>
                </a:lnTo>
                <a:lnTo>
                  <a:pt x="214" y="10"/>
                </a:lnTo>
                <a:lnTo>
                  <a:pt x="220" y="12"/>
                </a:lnTo>
                <a:lnTo>
                  <a:pt x="224" y="12"/>
                </a:lnTo>
                <a:lnTo>
                  <a:pt x="228" y="14"/>
                </a:lnTo>
                <a:lnTo>
                  <a:pt x="234" y="14"/>
                </a:lnTo>
                <a:lnTo>
                  <a:pt x="242" y="16"/>
                </a:lnTo>
                <a:lnTo>
                  <a:pt x="250" y="22"/>
                </a:lnTo>
                <a:lnTo>
                  <a:pt x="254" y="22"/>
                </a:lnTo>
                <a:lnTo>
                  <a:pt x="260" y="26"/>
                </a:lnTo>
                <a:lnTo>
                  <a:pt x="264" y="28"/>
                </a:lnTo>
                <a:lnTo>
                  <a:pt x="268" y="30"/>
                </a:lnTo>
                <a:lnTo>
                  <a:pt x="272" y="32"/>
                </a:lnTo>
                <a:lnTo>
                  <a:pt x="276" y="34"/>
                </a:lnTo>
                <a:lnTo>
                  <a:pt x="280" y="38"/>
                </a:lnTo>
                <a:lnTo>
                  <a:pt x="282" y="44"/>
                </a:lnTo>
                <a:lnTo>
                  <a:pt x="284" y="48"/>
                </a:lnTo>
                <a:lnTo>
                  <a:pt x="286" y="52"/>
                </a:lnTo>
                <a:lnTo>
                  <a:pt x="286" y="56"/>
                </a:lnTo>
                <a:lnTo>
                  <a:pt x="290" y="58"/>
                </a:lnTo>
                <a:lnTo>
                  <a:pt x="294" y="62"/>
                </a:lnTo>
                <a:lnTo>
                  <a:pt x="296" y="66"/>
                </a:lnTo>
                <a:lnTo>
                  <a:pt x="296" y="70"/>
                </a:lnTo>
                <a:lnTo>
                  <a:pt x="300" y="76"/>
                </a:lnTo>
                <a:lnTo>
                  <a:pt x="300" y="80"/>
                </a:lnTo>
                <a:lnTo>
                  <a:pt x="304" y="86"/>
                </a:lnTo>
                <a:lnTo>
                  <a:pt x="306" y="90"/>
                </a:lnTo>
                <a:lnTo>
                  <a:pt x="308" y="94"/>
                </a:lnTo>
                <a:lnTo>
                  <a:pt x="312" y="94"/>
                </a:lnTo>
                <a:lnTo>
                  <a:pt x="316" y="98"/>
                </a:lnTo>
                <a:lnTo>
                  <a:pt x="320" y="100"/>
                </a:lnTo>
                <a:lnTo>
                  <a:pt x="324" y="104"/>
                </a:lnTo>
                <a:lnTo>
                  <a:pt x="328" y="106"/>
                </a:lnTo>
                <a:lnTo>
                  <a:pt x="332" y="110"/>
                </a:lnTo>
                <a:lnTo>
                  <a:pt x="336" y="114"/>
                </a:lnTo>
                <a:lnTo>
                  <a:pt x="340" y="118"/>
                </a:lnTo>
                <a:lnTo>
                  <a:pt x="344" y="120"/>
                </a:lnTo>
                <a:lnTo>
                  <a:pt x="346" y="124"/>
                </a:lnTo>
                <a:lnTo>
                  <a:pt x="348" y="128"/>
                </a:lnTo>
                <a:lnTo>
                  <a:pt x="350" y="132"/>
                </a:lnTo>
                <a:lnTo>
                  <a:pt x="354" y="136"/>
                </a:lnTo>
                <a:lnTo>
                  <a:pt x="358" y="138"/>
                </a:lnTo>
                <a:lnTo>
                  <a:pt x="362" y="142"/>
                </a:lnTo>
                <a:lnTo>
                  <a:pt x="364" y="146"/>
                </a:lnTo>
                <a:lnTo>
                  <a:pt x="368" y="148"/>
                </a:lnTo>
                <a:lnTo>
                  <a:pt x="372" y="150"/>
                </a:lnTo>
                <a:lnTo>
                  <a:pt x="372" y="154"/>
                </a:lnTo>
                <a:lnTo>
                  <a:pt x="372" y="158"/>
                </a:lnTo>
                <a:lnTo>
                  <a:pt x="372" y="162"/>
                </a:lnTo>
                <a:lnTo>
                  <a:pt x="372" y="166"/>
                </a:lnTo>
                <a:lnTo>
                  <a:pt x="372" y="170"/>
                </a:lnTo>
                <a:lnTo>
                  <a:pt x="370" y="174"/>
                </a:lnTo>
                <a:lnTo>
                  <a:pt x="370" y="178"/>
                </a:lnTo>
                <a:lnTo>
                  <a:pt x="368" y="182"/>
                </a:lnTo>
                <a:lnTo>
                  <a:pt x="366" y="186"/>
                </a:lnTo>
                <a:lnTo>
                  <a:pt x="366" y="190"/>
                </a:lnTo>
                <a:lnTo>
                  <a:pt x="366" y="194"/>
                </a:lnTo>
                <a:lnTo>
                  <a:pt x="366" y="198"/>
                </a:lnTo>
                <a:lnTo>
                  <a:pt x="364" y="202"/>
                </a:lnTo>
                <a:lnTo>
                  <a:pt x="364" y="206"/>
                </a:lnTo>
                <a:lnTo>
                  <a:pt x="362" y="210"/>
                </a:lnTo>
                <a:lnTo>
                  <a:pt x="362" y="214"/>
                </a:lnTo>
                <a:lnTo>
                  <a:pt x="360" y="218"/>
                </a:lnTo>
                <a:lnTo>
                  <a:pt x="360" y="222"/>
                </a:lnTo>
                <a:lnTo>
                  <a:pt x="358" y="226"/>
                </a:lnTo>
                <a:lnTo>
                  <a:pt x="358" y="230"/>
                </a:lnTo>
                <a:lnTo>
                  <a:pt x="358" y="234"/>
                </a:lnTo>
                <a:lnTo>
                  <a:pt x="356" y="238"/>
                </a:lnTo>
                <a:lnTo>
                  <a:pt x="356" y="242"/>
                </a:lnTo>
                <a:lnTo>
                  <a:pt x="354" y="246"/>
                </a:lnTo>
                <a:lnTo>
                  <a:pt x="354" y="250"/>
                </a:lnTo>
                <a:lnTo>
                  <a:pt x="352" y="254"/>
                </a:lnTo>
                <a:lnTo>
                  <a:pt x="352" y="258"/>
                </a:lnTo>
                <a:lnTo>
                  <a:pt x="350" y="262"/>
                </a:lnTo>
                <a:lnTo>
                  <a:pt x="348" y="266"/>
                </a:lnTo>
                <a:lnTo>
                  <a:pt x="348" y="270"/>
                </a:lnTo>
                <a:lnTo>
                  <a:pt x="346" y="274"/>
                </a:lnTo>
                <a:lnTo>
                  <a:pt x="344" y="278"/>
                </a:lnTo>
                <a:lnTo>
                  <a:pt x="340" y="280"/>
                </a:lnTo>
                <a:lnTo>
                  <a:pt x="338" y="284"/>
                </a:lnTo>
                <a:lnTo>
                  <a:pt x="334" y="286"/>
                </a:lnTo>
                <a:lnTo>
                  <a:pt x="330" y="284"/>
                </a:lnTo>
                <a:lnTo>
                  <a:pt x="326" y="284"/>
                </a:lnTo>
                <a:lnTo>
                  <a:pt x="322" y="282"/>
                </a:lnTo>
                <a:lnTo>
                  <a:pt x="318" y="282"/>
                </a:lnTo>
                <a:lnTo>
                  <a:pt x="314" y="282"/>
                </a:lnTo>
                <a:lnTo>
                  <a:pt x="310" y="280"/>
                </a:lnTo>
                <a:lnTo>
                  <a:pt x="304" y="280"/>
                </a:lnTo>
                <a:lnTo>
                  <a:pt x="300" y="278"/>
                </a:lnTo>
                <a:lnTo>
                  <a:pt x="296" y="276"/>
                </a:lnTo>
                <a:lnTo>
                  <a:pt x="290" y="274"/>
                </a:lnTo>
                <a:lnTo>
                  <a:pt x="284" y="270"/>
                </a:lnTo>
                <a:lnTo>
                  <a:pt x="280" y="268"/>
                </a:lnTo>
                <a:lnTo>
                  <a:pt x="276" y="264"/>
                </a:lnTo>
                <a:lnTo>
                  <a:pt x="270" y="258"/>
                </a:lnTo>
                <a:lnTo>
                  <a:pt x="262" y="252"/>
                </a:lnTo>
                <a:lnTo>
                  <a:pt x="258" y="246"/>
                </a:lnTo>
                <a:lnTo>
                  <a:pt x="250" y="244"/>
                </a:lnTo>
                <a:lnTo>
                  <a:pt x="246" y="238"/>
                </a:lnTo>
                <a:lnTo>
                  <a:pt x="240" y="234"/>
                </a:lnTo>
                <a:lnTo>
                  <a:pt x="236" y="230"/>
                </a:lnTo>
                <a:lnTo>
                  <a:pt x="230" y="226"/>
                </a:lnTo>
                <a:lnTo>
                  <a:pt x="224" y="224"/>
                </a:lnTo>
                <a:lnTo>
                  <a:pt x="216" y="220"/>
                </a:lnTo>
                <a:lnTo>
                  <a:pt x="204" y="216"/>
                </a:lnTo>
                <a:lnTo>
                  <a:pt x="194" y="214"/>
                </a:lnTo>
                <a:lnTo>
                  <a:pt x="184" y="210"/>
                </a:lnTo>
                <a:lnTo>
                  <a:pt x="176" y="208"/>
                </a:lnTo>
                <a:lnTo>
                  <a:pt x="168" y="206"/>
                </a:lnTo>
                <a:lnTo>
                  <a:pt x="162" y="204"/>
                </a:lnTo>
                <a:lnTo>
                  <a:pt x="158" y="204"/>
                </a:lnTo>
                <a:lnTo>
                  <a:pt x="154" y="204"/>
                </a:lnTo>
                <a:lnTo>
                  <a:pt x="150" y="202"/>
                </a:lnTo>
                <a:lnTo>
                  <a:pt x="134" y="196"/>
                </a:lnTo>
                <a:lnTo>
                  <a:pt x="122" y="194"/>
                </a:lnTo>
                <a:lnTo>
                  <a:pt x="110" y="192"/>
                </a:lnTo>
                <a:lnTo>
                  <a:pt x="98" y="190"/>
                </a:lnTo>
                <a:lnTo>
                  <a:pt x="88" y="188"/>
                </a:lnTo>
                <a:lnTo>
                  <a:pt x="82" y="188"/>
                </a:lnTo>
                <a:lnTo>
                  <a:pt x="78" y="186"/>
                </a:lnTo>
                <a:lnTo>
                  <a:pt x="74" y="184"/>
                </a:lnTo>
                <a:lnTo>
                  <a:pt x="66" y="180"/>
                </a:lnTo>
                <a:lnTo>
                  <a:pt x="62" y="176"/>
                </a:lnTo>
                <a:lnTo>
                  <a:pt x="56" y="174"/>
                </a:lnTo>
                <a:lnTo>
                  <a:pt x="50" y="168"/>
                </a:lnTo>
                <a:lnTo>
                  <a:pt x="42" y="162"/>
                </a:lnTo>
                <a:lnTo>
                  <a:pt x="34" y="158"/>
                </a:lnTo>
                <a:lnTo>
                  <a:pt x="28" y="152"/>
                </a:lnTo>
                <a:lnTo>
                  <a:pt x="22" y="148"/>
                </a:lnTo>
                <a:lnTo>
                  <a:pt x="18" y="144"/>
                </a:lnTo>
                <a:lnTo>
                  <a:pt x="16" y="138"/>
                </a:lnTo>
                <a:lnTo>
                  <a:pt x="12" y="134"/>
                </a:lnTo>
                <a:lnTo>
                  <a:pt x="10" y="128"/>
                </a:lnTo>
                <a:lnTo>
                  <a:pt x="6" y="122"/>
                </a:lnTo>
                <a:lnTo>
                  <a:pt x="4" y="114"/>
                </a:lnTo>
                <a:lnTo>
                  <a:pt x="2" y="108"/>
                </a:lnTo>
                <a:lnTo>
                  <a:pt x="2" y="100"/>
                </a:lnTo>
                <a:lnTo>
                  <a:pt x="2" y="96"/>
                </a:lnTo>
                <a:lnTo>
                  <a:pt x="2" y="90"/>
                </a:lnTo>
                <a:lnTo>
                  <a:pt x="0" y="84"/>
                </a:lnTo>
                <a:lnTo>
                  <a:pt x="0" y="80"/>
                </a:lnTo>
                <a:lnTo>
                  <a:pt x="0" y="72"/>
                </a:lnTo>
                <a:lnTo>
                  <a:pt x="0" y="68"/>
                </a:lnTo>
                <a:lnTo>
                  <a:pt x="0" y="62"/>
                </a:lnTo>
                <a:lnTo>
                  <a:pt x="2" y="56"/>
                </a:lnTo>
                <a:lnTo>
                  <a:pt x="4" y="50"/>
                </a:lnTo>
                <a:lnTo>
                  <a:pt x="4" y="46"/>
                </a:lnTo>
                <a:lnTo>
                  <a:pt x="8" y="42"/>
                </a:lnTo>
                <a:lnTo>
                  <a:pt x="10" y="38"/>
                </a:lnTo>
                <a:lnTo>
                  <a:pt x="16" y="34"/>
                </a:lnTo>
                <a:lnTo>
                  <a:pt x="20" y="34"/>
                </a:lnTo>
                <a:lnTo>
                  <a:pt x="24" y="32"/>
                </a:lnTo>
                <a:lnTo>
                  <a:pt x="28" y="30"/>
                </a:lnTo>
                <a:lnTo>
                  <a:pt x="34" y="30"/>
                </a:lnTo>
                <a:lnTo>
                  <a:pt x="38" y="30"/>
                </a:lnTo>
                <a:lnTo>
                  <a:pt x="44" y="30"/>
                </a:lnTo>
                <a:lnTo>
                  <a:pt x="48" y="30"/>
                </a:lnTo>
                <a:lnTo>
                  <a:pt x="52" y="30"/>
                </a:lnTo>
                <a:lnTo>
                  <a:pt x="58" y="30"/>
                </a:lnTo>
                <a:lnTo>
                  <a:pt x="66" y="30"/>
                </a:lnTo>
                <a:lnTo>
                  <a:pt x="72" y="32"/>
                </a:lnTo>
                <a:lnTo>
                  <a:pt x="76" y="32"/>
                </a:lnTo>
                <a:lnTo>
                  <a:pt x="82" y="32"/>
                </a:lnTo>
                <a:lnTo>
                  <a:pt x="88" y="32"/>
                </a:lnTo>
                <a:lnTo>
                  <a:pt x="92" y="32"/>
                </a:lnTo>
                <a:lnTo>
                  <a:pt x="96" y="32"/>
                </a:lnTo>
                <a:lnTo>
                  <a:pt x="100" y="30"/>
                </a:lnTo>
                <a:lnTo>
                  <a:pt x="104" y="30"/>
                </a:lnTo>
                <a:lnTo>
                  <a:pt x="108" y="28"/>
                </a:lnTo>
                <a:lnTo>
                  <a:pt x="112" y="26"/>
                </a:lnTo>
                <a:lnTo>
                  <a:pt x="114" y="22"/>
                </a:lnTo>
                <a:lnTo>
                  <a:pt x="118" y="20"/>
                </a:lnTo>
                <a:lnTo>
                  <a:pt x="120" y="16"/>
                </a:lnTo>
                <a:lnTo>
                  <a:pt x="124" y="14"/>
                </a:lnTo>
                <a:lnTo>
                  <a:pt x="126" y="10"/>
                </a:lnTo>
                <a:lnTo>
                  <a:pt x="130" y="8"/>
                </a:lnTo>
                <a:lnTo>
                  <a:pt x="136" y="4"/>
                </a:lnTo>
                <a:lnTo>
                  <a:pt x="140" y="2"/>
                </a:lnTo>
                <a:lnTo>
                  <a:pt x="146" y="0"/>
                </a:lnTo>
                <a:lnTo>
                  <a:pt x="150" y="0"/>
                </a:lnTo>
                <a:lnTo>
                  <a:pt x="154" y="2"/>
                </a:lnTo>
                <a:lnTo>
                  <a:pt x="158" y="2"/>
                </a:lnTo>
                <a:lnTo>
                  <a:pt x="162" y="2"/>
                </a:lnTo>
                <a:lnTo>
                  <a:pt x="166" y="2"/>
                </a:lnTo>
                <a:lnTo>
                  <a:pt x="172" y="2"/>
                </a:lnTo>
                <a:lnTo>
                  <a:pt x="176" y="2"/>
                </a:lnTo>
                <a:lnTo>
                  <a:pt x="182" y="4"/>
                </a:lnTo>
                <a:lnTo>
                  <a:pt x="186" y="4"/>
                </a:lnTo>
                <a:lnTo>
                  <a:pt x="190" y="4"/>
                </a:lnTo>
                <a:lnTo>
                  <a:pt x="194" y="6"/>
                </a:lnTo>
                <a:lnTo>
                  <a:pt x="198" y="6"/>
                </a:lnTo>
                <a:lnTo>
                  <a:pt x="196" y="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6695" name="Freeform 39"/>
          <p:cNvSpPr>
            <a:spLocks/>
          </p:cNvSpPr>
          <p:nvPr/>
        </p:nvSpPr>
        <p:spPr bwMode="auto">
          <a:xfrm>
            <a:off x="2171700" y="5513390"/>
            <a:ext cx="160338" cy="238125"/>
          </a:xfrm>
          <a:custGeom>
            <a:avLst/>
            <a:gdLst>
              <a:gd name="T0" fmla="*/ 86 w 91"/>
              <a:gd name="T1" fmla="*/ 128 h 133"/>
              <a:gd name="T2" fmla="*/ 78 w 91"/>
              <a:gd name="T3" fmla="*/ 130 h 133"/>
              <a:gd name="T4" fmla="*/ 70 w 91"/>
              <a:gd name="T5" fmla="*/ 132 h 133"/>
              <a:gd name="T6" fmla="*/ 62 w 91"/>
              <a:gd name="T7" fmla="*/ 132 h 133"/>
              <a:gd name="T8" fmla="*/ 54 w 91"/>
              <a:gd name="T9" fmla="*/ 132 h 133"/>
              <a:gd name="T10" fmla="*/ 46 w 91"/>
              <a:gd name="T11" fmla="*/ 130 h 133"/>
              <a:gd name="T12" fmla="*/ 38 w 91"/>
              <a:gd name="T13" fmla="*/ 130 h 133"/>
              <a:gd name="T14" fmla="*/ 30 w 91"/>
              <a:gd name="T15" fmla="*/ 130 h 133"/>
              <a:gd name="T16" fmla="*/ 22 w 91"/>
              <a:gd name="T17" fmla="*/ 130 h 133"/>
              <a:gd name="T18" fmla="*/ 14 w 91"/>
              <a:gd name="T19" fmla="*/ 128 h 133"/>
              <a:gd name="T20" fmla="*/ 6 w 91"/>
              <a:gd name="T21" fmla="*/ 128 h 133"/>
              <a:gd name="T22" fmla="*/ 0 w 91"/>
              <a:gd name="T23" fmla="*/ 124 h 133"/>
              <a:gd name="T24" fmla="*/ 0 w 91"/>
              <a:gd name="T25" fmla="*/ 116 h 133"/>
              <a:gd name="T26" fmla="*/ 0 w 91"/>
              <a:gd name="T27" fmla="*/ 108 h 133"/>
              <a:gd name="T28" fmla="*/ 2 w 91"/>
              <a:gd name="T29" fmla="*/ 100 h 133"/>
              <a:gd name="T30" fmla="*/ 4 w 91"/>
              <a:gd name="T31" fmla="*/ 92 h 133"/>
              <a:gd name="T32" fmla="*/ 6 w 91"/>
              <a:gd name="T33" fmla="*/ 84 h 133"/>
              <a:gd name="T34" fmla="*/ 6 w 91"/>
              <a:gd name="T35" fmla="*/ 76 h 133"/>
              <a:gd name="T36" fmla="*/ 8 w 91"/>
              <a:gd name="T37" fmla="*/ 68 h 133"/>
              <a:gd name="T38" fmla="*/ 8 w 91"/>
              <a:gd name="T39" fmla="*/ 60 h 133"/>
              <a:gd name="T40" fmla="*/ 8 w 91"/>
              <a:gd name="T41" fmla="*/ 52 h 133"/>
              <a:gd name="T42" fmla="*/ 10 w 91"/>
              <a:gd name="T43" fmla="*/ 44 h 133"/>
              <a:gd name="T44" fmla="*/ 10 w 91"/>
              <a:gd name="T45" fmla="*/ 36 h 133"/>
              <a:gd name="T46" fmla="*/ 12 w 91"/>
              <a:gd name="T47" fmla="*/ 28 h 133"/>
              <a:gd name="T48" fmla="*/ 12 w 91"/>
              <a:gd name="T49" fmla="*/ 20 h 133"/>
              <a:gd name="T50" fmla="*/ 14 w 91"/>
              <a:gd name="T51" fmla="*/ 12 h 133"/>
              <a:gd name="T52" fmla="*/ 16 w 91"/>
              <a:gd name="T53" fmla="*/ 4 h 133"/>
              <a:gd name="T54" fmla="*/ 20 w 91"/>
              <a:gd name="T55" fmla="*/ 0 h 133"/>
              <a:gd name="T56" fmla="*/ 28 w 91"/>
              <a:gd name="T57" fmla="*/ 2 h 133"/>
              <a:gd name="T58" fmla="*/ 36 w 91"/>
              <a:gd name="T59" fmla="*/ 6 h 133"/>
              <a:gd name="T60" fmla="*/ 40 w 91"/>
              <a:gd name="T61" fmla="*/ 14 h 133"/>
              <a:gd name="T62" fmla="*/ 42 w 91"/>
              <a:gd name="T63" fmla="*/ 22 h 133"/>
              <a:gd name="T64" fmla="*/ 44 w 91"/>
              <a:gd name="T65" fmla="*/ 30 h 133"/>
              <a:gd name="T66" fmla="*/ 46 w 91"/>
              <a:gd name="T67" fmla="*/ 38 h 133"/>
              <a:gd name="T68" fmla="*/ 50 w 91"/>
              <a:gd name="T69" fmla="*/ 46 h 133"/>
              <a:gd name="T70" fmla="*/ 52 w 91"/>
              <a:gd name="T71" fmla="*/ 54 h 133"/>
              <a:gd name="T72" fmla="*/ 56 w 91"/>
              <a:gd name="T73" fmla="*/ 62 h 133"/>
              <a:gd name="T74" fmla="*/ 58 w 91"/>
              <a:gd name="T75" fmla="*/ 70 h 133"/>
              <a:gd name="T76" fmla="*/ 62 w 91"/>
              <a:gd name="T77" fmla="*/ 78 h 133"/>
              <a:gd name="T78" fmla="*/ 66 w 91"/>
              <a:gd name="T79" fmla="*/ 86 h 133"/>
              <a:gd name="T80" fmla="*/ 72 w 91"/>
              <a:gd name="T81" fmla="*/ 94 h 133"/>
              <a:gd name="T82" fmla="*/ 76 w 91"/>
              <a:gd name="T83" fmla="*/ 102 h 133"/>
              <a:gd name="T84" fmla="*/ 80 w 91"/>
              <a:gd name="T85" fmla="*/ 110 h 133"/>
              <a:gd name="T86" fmla="*/ 82 w 91"/>
              <a:gd name="T87" fmla="*/ 118 h 133"/>
              <a:gd name="T88" fmla="*/ 82 w 91"/>
              <a:gd name="T89" fmla="*/ 126 h 133"/>
              <a:gd name="T90" fmla="*/ 78 w 91"/>
              <a:gd name="T91" fmla="*/ 132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1" h="133">
                <a:moveTo>
                  <a:pt x="90" y="128"/>
                </a:moveTo>
                <a:lnTo>
                  <a:pt x="86" y="128"/>
                </a:lnTo>
                <a:lnTo>
                  <a:pt x="82" y="130"/>
                </a:lnTo>
                <a:lnTo>
                  <a:pt x="78" y="130"/>
                </a:lnTo>
                <a:lnTo>
                  <a:pt x="74" y="132"/>
                </a:lnTo>
                <a:lnTo>
                  <a:pt x="70" y="132"/>
                </a:lnTo>
                <a:lnTo>
                  <a:pt x="66" y="132"/>
                </a:lnTo>
                <a:lnTo>
                  <a:pt x="62" y="132"/>
                </a:lnTo>
                <a:lnTo>
                  <a:pt x="58" y="132"/>
                </a:lnTo>
                <a:lnTo>
                  <a:pt x="54" y="132"/>
                </a:lnTo>
                <a:lnTo>
                  <a:pt x="50" y="130"/>
                </a:lnTo>
                <a:lnTo>
                  <a:pt x="46" y="130"/>
                </a:lnTo>
                <a:lnTo>
                  <a:pt x="42" y="130"/>
                </a:lnTo>
                <a:lnTo>
                  <a:pt x="38" y="130"/>
                </a:lnTo>
                <a:lnTo>
                  <a:pt x="34" y="130"/>
                </a:lnTo>
                <a:lnTo>
                  <a:pt x="30" y="130"/>
                </a:lnTo>
                <a:lnTo>
                  <a:pt x="26" y="130"/>
                </a:lnTo>
                <a:lnTo>
                  <a:pt x="22" y="130"/>
                </a:lnTo>
                <a:lnTo>
                  <a:pt x="18" y="130"/>
                </a:lnTo>
                <a:lnTo>
                  <a:pt x="14" y="128"/>
                </a:lnTo>
                <a:lnTo>
                  <a:pt x="10" y="128"/>
                </a:lnTo>
                <a:lnTo>
                  <a:pt x="6" y="128"/>
                </a:lnTo>
                <a:lnTo>
                  <a:pt x="2" y="128"/>
                </a:lnTo>
                <a:lnTo>
                  <a:pt x="0" y="124"/>
                </a:lnTo>
                <a:lnTo>
                  <a:pt x="0" y="120"/>
                </a:lnTo>
                <a:lnTo>
                  <a:pt x="0" y="116"/>
                </a:lnTo>
                <a:lnTo>
                  <a:pt x="0" y="112"/>
                </a:lnTo>
                <a:lnTo>
                  <a:pt x="0" y="108"/>
                </a:lnTo>
                <a:lnTo>
                  <a:pt x="2" y="104"/>
                </a:lnTo>
                <a:lnTo>
                  <a:pt x="2" y="100"/>
                </a:lnTo>
                <a:lnTo>
                  <a:pt x="4" y="96"/>
                </a:lnTo>
                <a:lnTo>
                  <a:pt x="4" y="92"/>
                </a:lnTo>
                <a:lnTo>
                  <a:pt x="6" y="88"/>
                </a:lnTo>
                <a:lnTo>
                  <a:pt x="6" y="84"/>
                </a:lnTo>
                <a:lnTo>
                  <a:pt x="6" y="80"/>
                </a:lnTo>
                <a:lnTo>
                  <a:pt x="6" y="76"/>
                </a:lnTo>
                <a:lnTo>
                  <a:pt x="8" y="72"/>
                </a:lnTo>
                <a:lnTo>
                  <a:pt x="8" y="68"/>
                </a:lnTo>
                <a:lnTo>
                  <a:pt x="8" y="64"/>
                </a:lnTo>
                <a:lnTo>
                  <a:pt x="8" y="60"/>
                </a:lnTo>
                <a:lnTo>
                  <a:pt x="8" y="56"/>
                </a:lnTo>
                <a:lnTo>
                  <a:pt x="8" y="52"/>
                </a:lnTo>
                <a:lnTo>
                  <a:pt x="10" y="48"/>
                </a:lnTo>
                <a:lnTo>
                  <a:pt x="10" y="44"/>
                </a:lnTo>
                <a:lnTo>
                  <a:pt x="10" y="40"/>
                </a:lnTo>
                <a:lnTo>
                  <a:pt x="10" y="36"/>
                </a:lnTo>
                <a:lnTo>
                  <a:pt x="10" y="32"/>
                </a:lnTo>
                <a:lnTo>
                  <a:pt x="12" y="28"/>
                </a:lnTo>
                <a:lnTo>
                  <a:pt x="12" y="24"/>
                </a:lnTo>
                <a:lnTo>
                  <a:pt x="12" y="20"/>
                </a:lnTo>
                <a:lnTo>
                  <a:pt x="14" y="16"/>
                </a:lnTo>
                <a:lnTo>
                  <a:pt x="14" y="12"/>
                </a:lnTo>
                <a:lnTo>
                  <a:pt x="16" y="8"/>
                </a:lnTo>
                <a:lnTo>
                  <a:pt x="16" y="4"/>
                </a:lnTo>
                <a:lnTo>
                  <a:pt x="16" y="0"/>
                </a:lnTo>
                <a:lnTo>
                  <a:pt x="20" y="0"/>
                </a:lnTo>
                <a:lnTo>
                  <a:pt x="24" y="0"/>
                </a:lnTo>
                <a:lnTo>
                  <a:pt x="28" y="2"/>
                </a:lnTo>
                <a:lnTo>
                  <a:pt x="32" y="4"/>
                </a:lnTo>
                <a:lnTo>
                  <a:pt x="36" y="6"/>
                </a:lnTo>
                <a:lnTo>
                  <a:pt x="38" y="10"/>
                </a:lnTo>
                <a:lnTo>
                  <a:pt x="40" y="14"/>
                </a:lnTo>
                <a:lnTo>
                  <a:pt x="42" y="18"/>
                </a:lnTo>
                <a:lnTo>
                  <a:pt x="42" y="22"/>
                </a:lnTo>
                <a:lnTo>
                  <a:pt x="44" y="26"/>
                </a:lnTo>
                <a:lnTo>
                  <a:pt x="44" y="30"/>
                </a:lnTo>
                <a:lnTo>
                  <a:pt x="44" y="34"/>
                </a:lnTo>
                <a:lnTo>
                  <a:pt x="46" y="38"/>
                </a:lnTo>
                <a:lnTo>
                  <a:pt x="48" y="42"/>
                </a:lnTo>
                <a:lnTo>
                  <a:pt x="50" y="46"/>
                </a:lnTo>
                <a:lnTo>
                  <a:pt x="50" y="50"/>
                </a:lnTo>
                <a:lnTo>
                  <a:pt x="52" y="54"/>
                </a:lnTo>
                <a:lnTo>
                  <a:pt x="52" y="58"/>
                </a:lnTo>
                <a:lnTo>
                  <a:pt x="56" y="62"/>
                </a:lnTo>
                <a:lnTo>
                  <a:pt x="58" y="66"/>
                </a:lnTo>
                <a:lnTo>
                  <a:pt x="58" y="70"/>
                </a:lnTo>
                <a:lnTo>
                  <a:pt x="60" y="74"/>
                </a:lnTo>
                <a:lnTo>
                  <a:pt x="62" y="78"/>
                </a:lnTo>
                <a:lnTo>
                  <a:pt x="64" y="82"/>
                </a:lnTo>
                <a:lnTo>
                  <a:pt x="66" y="86"/>
                </a:lnTo>
                <a:lnTo>
                  <a:pt x="70" y="90"/>
                </a:lnTo>
                <a:lnTo>
                  <a:pt x="72" y="94"/>
                </a:lnTo>
                <a:lnTo>
                  <a:pt x="74" y="98"/>
                </a:lnTo>
                <a:lnTo>
                  <a:pt x="76" y="102"/>
                </a:lnTo>
                <a:lnTo>
                  <a:pt x="78" y="106"/>
                </a:lnTo>
                <a:lnTo>
                  <a:pt x="80" y="110"/>
                </a:lnTo>
                <a:lnTo>
                  <a:pt x="82" y="114"/>
                </a:lnTo>
                <a:lnTo>
                  <a:pt x="82" y="118"/>
                </a:lnTo>
                <a:lnTo>
                  <a:pt x="82" y="122"/>
                </a:lnTo>
                <a:lnTo>
                  <a:pt x="82" y="126"/>
                </a:lnTo>
                <a:lnTo>
                  <a:pt x="82" y="130"/>
                </a:lnTo>
                <a:lnTo>
                  <a:pt x="78" y="132"/>
                </a:lnTo>
                <a:lnTo>
                  <a:pt x="78" y="13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6696" name="Freeform 40"/>
          <p:cNvSpPr>
            <a:spLocks/>
          </p:cNvSpPr>
          <p:nvPr/>
        </p:nvSpPr>
        <p:spPr bwMode="auto">
          <a:xfrm>
            <a:off x="2119317" y="5548313"/>
            <a:ext cx="58737" cy="203200"/>
          </a:xfrm>
          <a:custGeom>
            <a:avLst/>
            <a:gdLst>
              <a:gd name="T0" fmla="*/ 16 w 33"/>
              <a:gd name="T1" fmla="*/ 102 h 113"/>
              <a:gd name="T2" fmla="*/ 16 w 33"/>
              <a:gd name="T3" fmla="*/ 94 h 113"/>
              <a:gd name="T4" fmla="*/ 18 w 33"/>
              <a:gd name="T5" fmla="*/ 86 h 113"/>
              <a:gd name="T6" fmla="*/ 20 w 33"/>
              <a:gd name="T7" fmla="*/ 78 h 113"/>
              <a:gd name="T8" fmla="*/ 22 w 33"/>
              <a:gd name="T9" fmla="*/ 70 h 113"/>
              <a:gd name="T10" fmla="*/ 22 w 33"/>
              <a:gd name="T11" fmla="*/ 62 h 113"/>
              <a:gd name="T12" fmla="*/ 24 w 33"/>
              <a:gd name="T13" fmla="*/ 54 h 113"/>
              <a:gd name="T14" fmla="*/ 24 w 33"/>
              <a:gd name="T15" fmla="*/ 46 h 113"/>
              <a:gd name="T16" fmla="*/ 28 w 33"/>
              <a:gd name="T17" fmla="*/ 38 h 113"/>
              <a:gd name="T18" fmla="*/ 28 w 33"/>
              <a:gd name="T19" fmla="*/ 30 h 113"/>
              <a:gd name="T20" fmla="*/ 28 w 33"/>
              <a:gd name="T21" fmla="*/ 22 h 113"/>
              <a:gd name="T22" fmla="*/ 28 w 33"/>
              <a:gd name="T23" fmla="*/ 14 h 113"/>
              <a:gd name="T24" fmla="*/ 30 w 33"/>
              <a:gd name="T25" fmla="*/ 6 h 113"/>
              <a:gd name="T26" fmla="*/ 28 w 33"/>
              <a:gd name="T27" fmla="*/ 0 h 113"/>
              <a:gd name="T28" fmla="*/ 22 w 33"/>
              <a:gd name="T29" fmla="*/ 4 h 113"/>
              <a:gd name="T30" fmla="*/ 14 w 33"/>
              <a:gd name="T31" fmla="*/ 4 h 113"/>
              <a:gd name="T32" fmla="*/ 8 w 33"/>
              <a:gd name="T33" fmla="*/ 8 h 113"/>
              <a:gd name="T34" fmla="*/ 6 w 33"/>
              <a:gd name="T35" fmla="*/ 16 h 113"/>
              <a:gd name="T36" fmla="*/ 4 w 33"/>
              <a:gd name="T37" fmla="*/ 24 h 113"/>
              <a:gd name="T38" fmla="*/ 4 w 33"/>
              <a:gd name="T39" fmla="*/ 32 h 113"/>
              <a:gd name="T40" fmla="*/ 4 w 33"/>
              <a:gd name="T41" fmla="*/ 40 h 113"/>
              <a:gd name="T42" fmla="*/ 2 w 33"/>
              <a:gd name="T43" fmla="*/ 48 h 113"/>
              <a:gd name="T44" fmla="*/ 0 w 33"/>
              <a:gd name="T45" fmla="*/ 56 h 113"/>
              <a:gd name="T46" fmla="*/ 0 w 33"/>
              <a:gd name="T47" fmla="*/ 64 h 113"/>
              <a:gd name="T48" fmla="*/ 0 w 33"/>
              <a:gd name="T49" fmla="*/ 72 h 113"/>
              <a:gd name="T50" fmla="*/ 2 w 33"/>
              <a:gd name="T51" fmla="*/ 80 h 113"/>
              <a:gd name="T52" fmla="*/ 6 w 33"/>
              <a:gd name="T53" fmla="*/ 88 h 113"/>
              <a:gd name="T54" fmla="*/ 6 w 33"/>
              <a:gd name="T55" fmla="*/ 96 h 113"/>
              <a:gd name="T56" fmla="*/ 4 w 33"/>
              <a:gd name="T57" fmla="*/ 104 h 113"/>
              <a:gd name="T58" fmla="*/ 8 w 33"/>
              <a:gd name="T59" fmla="*/ 112 h 113"/>
              <a:gd name="T60" fmla="*/ 16 w 33"/>
              <a:gd name="T61" fmla="*/ 108 h 113"/>
              <a:gd name="T62" fmla="*/ 12 w 33"/>
              <a:gd name="T63" fmla="*/ 102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" h="113">
                <a:moveTo>
                  <a:pt x="12" y="102"/>
                </a:moveTo>
                <a:lnTo>
                  <a:pt x="16" y="102"/>
                </a:lnTo>
                <a:lnTo>
                  <a:pt x="18" y="98"/>
                </a:lnTo>
                <a:lnTo>
                  <a:pt x="16" y="94"/>
                </a:lnTo>
                <a:lnTo>
                  <a:pt x="18" y="90"/>
                </a:lnTo>
                <a:lnTo>
                  <a:pt x="18" y="86"/>
                </a:lnTo>
                <a:lnTo>
                  <a:pt x="18" y="82"/>
                </a:lnTo>
                <a:lnTo>
                  <a:pt x="20" y="78"/>
                </a:lnTo>
                <a:lnTo>
                  <a:pt x="20" y="74"/>
                </a:lnTo>
                <a:lnTo>
                  <a:pt x="22" y="70"/>
                </a:lnTo>
                <a:lnTo>
                  <a:pt x="22" y="66"/>
                </a:lnTo>
                <a:lnTo>
                  <a:pt x="22" y="62"/>
                </a:lnTo>
                <a:lnTo>
                  <a:pt x="22" y="58"/>
                </a:lnTo>
                <a:lnTo>
                  <a:pt x="24" y="54"/>
                </a:lnTo>
                <a:lnTo>
                  <a:pt x="24" y="50"/>
                </a:lnTo>
                <a:lnTo>
                  <a:pt x="24" y="46"/>
                </a:lnTo>
                <a:lnTo>
                  <a:pt x="28" y="42"/>
                </a:lnTo>
                <a:lnTo>
                  <a:pt x="28" y="38"/>
                </a:lnTo>
                <a:lnTo>
                  <a:pt x="28" y="34"/>
                </a:lnTo>
                <a:lnTo>
                  <a:pt x="28" y="30"/>
                </a:lnTo>
                <a:lnTo>
                  <a:pt x="28" y="26"/>
                </a:lnTo>
                <a:lnTo>
                  <a:pt x="28" y="22"/>
                </a:lnTo>
                <a:lnTo>
                  <a:pt x="28" y="18"/>
                </a:lnTo>
                <a:lnTo>
                  <a:pt x="28" y="14"/>
                </a:lnTo>
                <a:lnTo>
                  <a:pt x="28" y="10"/>
                </a:lnTo>
                <a:lnTo>
                  <a:pt x="30" y="6"/>
                </a:lnTo>
                <a:lnTo>
                  <a:pt x="32" y="2"/>
                </a:lnTo>
                <a:lnTo>
                  <a:pt x="28" y="0"/>
                </a:lnTo>
                <a:lnTo>
                  <a:pt x="24" y="0"/>
                </a:lnTo>
                <a:lnTo>
                  <a:pt x="22" y="4"/>
                </a:lnTo>
                <a:lnTo>
                  <a:pt x="18" y="4"/>
                </a:lnTo>
                <a:lnTo>
                  <a:pt x="14" y="4"/>
                </a:lnTo>
                <a:lnTo>
                  <a:pt x="10" y="4"/>
                </a:lnTo>
                <a:lnTo>
                  <a:pt x="8" y="8"/>
                </a:lnTo>
                <a:lnTo>
                  <a:pt x="8" y="12"/>
                </a:lnTo>
                <a:lnTo>
                  <a:pt x="6" y="16"/>
                </a:lnTo>
                <a:lnTo>
                  <a:pt x="6" y="20"/>
                </a:lnTo>
                <a:lnTo>
                  <a:pt x="4" y="24"/>
                </a:lnTo>
                <a:lnTo>
                  <a:pt x="4" y="28"/>
                </a:lnTo>
                <a:lnTo>
                  <a:pt x="4" y="32"/>
                </a:lnTo>
                <a:lnTo>
                  <a:pt x="4" y="36"/>
                </a:lnTo>
                <a:lnTo>
                  <a:pt x="4" y="40"/>
                </a:lnTo>
                <a:lnTo>
                  <a:pt x="4" y="44"/>
                </a:lnTo>
                <a:lnTo>
                  <a:pt x="2" y="48"/>
                </a:lnTo>
                <a:lnTo>
                  <a:pt x="0" y="52"/>
                </a:lnTo>
                <a:lnTo>
                  <a:pt x="0" y="56"/>
                </a:lnTo>
                <a:lnTo>
                  <a:pt x="0" y="60"/>
                </a:lnTo>
                <a:lnTo>
                  <a:pt x="0" y="64"/>
                </a:lnTo>
                <a:lnTo>
                  <a:pt x="0" y="68"/>
                </a:lnTo>
                <a:lnTo>
                  <a:pt x="0" y="72"/>
                </a:lnTo>
                <a:lnTo>
                  <a:pt x="2" y="76"/>
                </a:lnTo>
                <a:lnTo>
                  <a:pt x="2" y="80"/>
                </a:lnTo>
                <a:lnTo>
                  <a:pt x="4" y="84"/>
                </a:lnTo>
                <a:lnTo>
                  <a:pt x="6" y="88"/>
                </a:lnTo>
                <a:lnTo>
                  <a:pt x="6" y="92"/>
                </a:lnTo>
                <a:lnTo>
                  <a:pt x="6" y="96"/>
                </a:lnTo>
                <a:lnTo>
                  <a:pt x="4" y="100"/>
                </a:lnTo>
                <a:lnTo>
                  <a:pt x="4" y="104"/>
                </a:lnTo>
                <a:lnTo>
                  <a:pt x="6" y="108"/>
                </a:lnTo>
                <a:lnTo>
                  <a:pt x="8" y="112"/>
                </a:lnTo>
                <a:lnTo>
                  <a:pt x="12" y="110"/>
                </a:lnTo>
                <a:lnTo>
                  <a:pt x="16" y="108"/>
                </a:lnTo>
                <a:lnTo>
                  <a:pt x="16" y="104"/>
                </a:lnTo>
                <a:lnTo>
                  <a:pt x="12" y="10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6697" name="Freeform 41"/>
          <p:cNvSpPr>
            <a:spLocks/>
          </p:cNvSpPr>
          <p:nvPr/>
        </p:nvSpPr>
        <p:spPr bwMode="auto">
          <a:xfrm>
            <a:off x="3227391" y="5954715"/>
            <a:ext cx="36512" cy="55562"/>
          </a:xfrm>
          <a:custGeom>
            <a:avLst/>
            <a:gdLst>
              <a:gd name="T0" fmla="*/ 18 w 21"/>
              <a:gd name="T1" fmla="*/ 4 h 31"/>
              <a:gd name="T2" fmla="*/ 16 w 21"/>
              <a:gd name="T3" fmla="*/ 8 h 31"/>
              <a:gd name="T4" fmla="*/ 16 w 21"/>
              <a:gd name="T5" fmla="*/ 12 h 31"/>
              <a:gd name="T6" fmla="*/ 12 w 21"/>
              <a:gd name="T7" fmla="*/ 16 h 31"/>
              <a:gd name="T8" fmla="*/ 12 w 21"/>
              <a:gd name="T9" fmla="*/ 20 h 31"/>
              <a:gd name="T10" fmla="*/ 14 w 21"/>
              <a:gd name="T11" fmla="*/ 16 h 31"/>
              <a:gd name="T12" fmla="*/ 16 w 21"/>
              <a:gd name="T13" fmla="*/ 12 h 31"/>
              <a:gd name="T14" fmla="*/ 16 w 21"/>
              <a:gd name="T15" fmla="*/ 16 h 31"/>
              <a:gd name="T16" fmla="*/ 14 w 21"/>
              <a:gd name="T17" fmla="*/ 20 h 31"/>
              <a:gd name="T18" fmla="*/ 16 w 21"/>
              <a:gd name="T19" fmla="*/ 16 h 31"/>
              <a:gd name="T20" fmla="*/ 16 w 21"/>
              <a:gd name="T21" fmla="*/ 20 h 31"/>
              <a:gd name="T22" fmla="*/ 18 w 21"/>
              <a:gd name="T23" fmla="*/ 16 h 31"/>
              <a:gd name="T24" fmla="*/ 14 w 21"/>
              <a:gd name="T25" fmla="*/ 18 h 31"/>
              <a:gd name="T26" fmla="*/ 12 w 21"/>
              <a:gd name="T27" fmla="*/ 14 h 31"/>
              <a:gd name="T28" fmla="*/ 8 w 21"/>
              <a:gd name="T29" fmla="*/ 20 h 31"/>
              <a:gd name="T30" fmla="*/ 6 w 21"/>
              <a:gd name="T31" fmla="*/ 24 h 31"/>
              <a:gd name="T32" fmla="*/ 2 w 21"/>
              <a:gd name="T33" fmla="*/ 30 h 31"/>
              <a:gd name="T34" fmla="*/ 2 w 21"/>
              <a:gd name="T35" fmla="*/ 24 h 31"/>
              <a:gd name="T36" fmla="*/ 4 w 21"/>
              <a:gd name="T37" fmla="*/ 20 h 31"/>
              <a:gd name="T38" fmla="*/ 6 w 21"/>
              <a:gd name="T39" fmla="*/ 16 h 31"/>
              <a:gd name="T40" fmla="*/ 4 w 21"/>
              <a:gd name="T41" fmla="*/ 20 h 31"/>
              <a:gd name="T42" fmla="*/ 4 w 21"/>
              <a:gd name="T43" fmla="*/ 24 h 31"/>
              <a:gd name="T44" fmla="*/ 6 w 21"/>
              <a:gd name="T45" fmla="*/ 20 h 31"/>
              <a:gd name="T46" fmla="*/ 8 w 21"/>
              <a:gd name="T47" fmla="*/ 16 h 31"/>
              <a:gd name="T48" fmla="*/ 12 w 21"/>
              <a:gd name="T49" fmla="*/ 12 h 31"/>
              <a:gd name="T50" fmla="*/ 14 w 21"/>
              <a:gd name="T51" fmla="*/ 8 h 31"/>
              <a:gd name="T52" fmla="*/ 12 w 21"/>
              <a:gd name="T53" fmla="*/ 14 h 31"/>
              <a:gd name="T54" fmla="*/ 10 w 21"/>
              <a:gd name="T55" fmla="*/ 18 h 31"/>
              <a:gd name="T56" fmla="*/ 10 w 21"/>
              <a:gd name="T57" fmla="*/ 12 h 31"/>
              <a:gd name="T58" fmla="*/ 12 w 21"/>
              <a:gd name="T59" fmla="*/ 8 h 31"/>
              <a:gd name="T60" fmla="*/ 10 w 21"/>
              <a:gd name="T61" fmla="*/ 12 h 31"/>
              <a:gd name="T62" fmla="*/ 8 w 21"/>
              <a:gd name="T63" fmla="*/ 16 h 31"/>
              <a:gd name="T64" fmla="*/ 6 w 21"/>
              <a:gd name="T65" fmla="*/ 20 h 31"/>
              <a:gd name="T66" fmla="*/ 6 w 21"/>
              <a:gd name="T67" fmla="*/ 16 h 31"/>
              <a:gd name="T68" fmla="*/ 6 w 21"/>
              <a:gd name="T69" fmla="*/ 12 h 31"/>
              <a:gd name="T70" fmla="*/ 10 w 21"/>
              <a:gd name="T71" fmla="*/ 8 h 31"/>
              <a:gd name="T72" fmla="*/ 10 w 21"/>
              <a:gd name="T73" fmla="*/ 4 h 31"/>
              <a:gd name="T74" fmla="*/ 10 w 21"/>
              <a:gd name="T75" fmla="*/ 8 h 31"/>
              <a:gd name="T76" fmla="*/ 8 w 21"/>
              <a:gd name="T77" fmla="*/ 12 h 31"/>
              <a:gd name="T78" fmla="*/ 6 w 21"/>
              <a:gd name="T79" fmla="*/ 16 h 31"/>
              <a:gd name="T80" fmla="*/ 6 w 21"/>
              <a:gd name="T81" fmla="*/ 20 h 31"/>
              <a:gd name="T82" fmla="*/ 10 w 21"/>
              <a:gd name="T83" fmla="*/ 14 h 31"/>
              <a:gd name="T84" fmla="*/ 12 w 21"/>
              <a:gd name="T85" fmla="*/ 8 h 31"/>
              <a:gd name="T86" fmla="*/ 16 w 21"/>
              <a:gd name="T87" fmla="*/ 6 h 31"/>
              <a:gd name="T88" fmla="*/ 16 w 21"/>
              <a:gd name="T89" fmla="*/ 2 h 31"/>
              <a:gd name="T90" fmla="*/ 20 w 21"/>
              <a:gd name="T91" fmla="*/ 0 h 31"/>
              <a:gd name="T92" fmla="*/ 20 w 21"/>
              <a:gd name="T93" fmla="*/ 4 h 31"/>
              <a:gd name="T94" fmla="*/ 20 w 21"/>
              <a:gd name="T95" fmla="*/ 8 h 31"/>
              <a:gd name="T96" fmla="*/ 18 w 21"/>
              <a:gd name="T97" fmla="*/ 12 h 31"/>
              <a:gd name="T98" fmla="*/ 16 w 21"/>
              <a:gd name="T99" fmla="*/ 16 h 31"/>
              <a:gd name="T100" fmla="*/ 14 w 21"/>
              <a:gd name="T101" fmla="*/ 20 h 31"/>
              <a:gd name="T102" fmla="*/ 12 w 21"/>
              <a:gd name="T103" fmla="*/ 24 h 31"/>
              <a:gd name="T104" fmla="*/ 10 w 21"/>
              <a:gd name="T105" fmla="*/ 20 h 31"/>
              <a:gd name="T106" fmla="*/ 10 w 21"/>
              <a:gd name="T107" fmla="*/ 16 h 31"/>
              <a:gd name="T108" fmla="*/ 12 w 21"/>
              <a:gd name="T109" fmla="*/ 12 h 31"/>
              <a:gd name="T110" fmla="*/ 12 w 21"/>
              <a:gd name="T111" fmla="*/ 8 h 31"/>
              <a:gd name="T112" fmla="*/ 8 w 21"/>
              <a:gd name="T113" fmla="*/ 10 h 31"/>
              <a:gd name="T114" fmla="*/ 6 w 21"/>
              <a:gd name="T115" fmla="*/ 14 h 31"/>
              <a:gd name="T116" fmla="*/ 4 w 21"/>
              <a:gd name="T117" fmla="*/ 18 h 31"/>
              <a:gd name="T118" fmla="*/ 2 w 21"/>
              <a:gd name="T119" fmla="*/ 22 h 31"/>
              <a:gd name="T120" fmla="*/ 0 w 21"/>
              <a:gd name="T121" fmla="*/ 2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" h="31">
                <a:moveTo>
                  <a:pt x="18" y="4"/>
                </a:move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12" y="20"/>
                </a:lnTo>
                <a:lnTo>
                  <a:pt x="14" y="16"/>
                </a:lnTo>
                <a:lnTo>
                  <a:pt x="16" y="12"/>
                </a:lnTo>
                <a:lnTo>
                  <a:pt x="16" y="16"/>
                </a:lnTo>
                <a:lnTo>
                  <a:pt x="14" y="20"/>
                </a:lnTo>
                <a:lnTo>
                  <a:pt x="16" y="16"/>
                </a:lnTo>
                <a:lnTo>
                  <a:pt x="16" y="20"/>
                </a:lnTo>
                <a:lnTo>
                  <a:pt x="18" y="16"/>
                </a:lnTo>
                <a:lnTo>
                  <a:pt x="14" y="18"/>
                </a:lnTo>
                <a:lnTo>
                  <a:pt x="12" y="14"/>
                </a:lnTo>
                <a:lnTo>
                  <a:pt x="8" y="20"/>
                </a:lnTo>
                <a:lnTo>
                  <a:pt x="6" y="24"/>
                </a:lnTo>
                <a:lnTo>
                  <a:pt x="2" y="30"/>
                </a:lnTo>
                <a:lnTo>
                  <a:pt x="2" y="24"/>
                </a:lnTo>
                <a:lnTo>
                  <a:pt x="4" y="20"/>
                </a:lnTo>
                <a:lnTo>
                  <a:pt x="6" y="16"/>
                </a:lnTo>
                <a:lnTo>
                  <a:pt x="4" y="20"/>
                </a:lnTo>
                <a:lnTo>
                  <a:pt x="4" y="24"/>
                </a:lnTo>
                <a:lnTo>
                  <a:pt x="6" y="20"/>
                </a:lnTo>
                <a:lnTo>
                  <a:pt x="8" y="16"/>
                </a:lnTo>
                <a:lnTo>
                  <a:pt x="12" y="12"/>
                </a:lnTo>
                <a:lnTo>
                  <a:pt x="14" y="8"/>
                </a:lnTo>
                <a:lnTo>
                  <a:pt x="12" y="14"/>
                </a:lnTo>
                <a:lnTo>
                  <a:pt x="10" y="18"/>
                </a:lnTo>
                <a:lnTo>
                  <a:pt x="10" y="12"/>
                </a:lnTo>
                <a:lnTo>
                  <a:pt x="12" y="8"/>
                </a:lnTo>
                <a:lnTo>
                  <a:pt x="10" y="12"/>
                </a:lnTo>
                <a:lnTo>
                  <a:pt x="8" y="16"/>
                </a:lnTo>
                <a:lnTo>
                  <a:pt x="6" y="20"/>
                </a:lnTo>
                <a:lnTo>
                  <a:pt x="6" y="16"/>
                </a:lnTo>
                <a:lnTo>
                  <a:pt x="6" y="12"/>
                </a:lnTo>
                <a:lnTo>
                  <a:pt x="10" y="8"/>
                </a:lnTo>
                <a:lnTo>
                  <a:pt x="10" y="4"/>
                </a:lnTo>
                <a:lnTo>
                  <a:pt x="10" y="8"/>
                </a:lnTo>
                <a:lnTo>
                  <a:pt x="8" y="12"/>
                </a:lnTo>
                <a:lnTo>
                  <a:pt x="6" y="16"/>
                </a:lnTo>
                <a:lnTo>
                  <a:pt x="6" y="20"/>
                </a:lnTo>
                <a:lnTo>
                  <a:pt x="10" y="14"/>
                </a:lnTo>
                <a:lnTo>
                  <a:pt x="12" y="8"/>
                </a:lnTo>
                <a:lnTo>
                  <a:pt x="16" y="6"/>
                </a:lnTo>
                <a:lnTo>
                  <a:pt x="16" y="2"/>
                </a:lnTo>
                <a:lnTo>
                  <a:pt x="20" y="0"/>
                </a:lnTo>
                <a:lnTo>
                  <a:pt x="20" y="4"/>
                </a:lnTo>
                <a:lnTo>
                  <a:pt x="20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2" y="24"/>
                </a:lnTo>
                <a:lnTo>
                  <a:pt x="10" y="20"/>
                </a:lnTo>
                <a:lnTo>
                  <a:pt x="10" y="16"/>
                </a:lnTo>
                <a:lnTo>
                  <a:pt x="12" y="12"/>
                </a:lnTo>
                <a:lnTo>
                  <a:pt x="12" y="8"/>
                </a:lnTo>
                <a:lnTo>
                  <a:pt x="8" y="10"/>
                </a:lnTo>
                <a:lnTo>
                  <a:pt x="6" y="14"/>
                </a:lnTo>
                <a:lnTo>
                  <a:pt x="4" y="18"/>
                </a:lnTo>
                <a:lnTo>
                  <a:pt x="2" y="22"/>
                </a:lnTo>
                <a:lnTo>
                  <a:pt x="0" y="26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6698" name="Freeform 42"/>
          <p:cNvSpPr>
            <a:spLocks/>
          </p:cNvSpPr>
          <p:nvPr/>
        </p:nvSpPr>
        <p:spPr bwMode="auto">
          <a:xfrm>
            <a:off x="3181354" y="5911850"/>
            <a:ext cx="41275" cy="69850"/>
          </a:xfrm>
          <a:custGeom>
            <a:avLst/>
            <a:gdLst>
              <a:gd name="T0" fmla="*/ 20 w 23"/>
              <a:gd name="T1" fmla="*/ 0 h 39"/>
              <a:gd name="T2" fmla="*/ 20 w 23"/>
              <a:gd name="T3" fmla="*/ 4 h 39"/>
              <a:gd name="T4" fmla="*/ 20 w 23"/>
              <a:gd name="T5" fmla="*/ 8 h 39"/>
              <a:gd name="T6" fmla="*/ 18 w 23"/>
              <a:gd name="T7" fmla="*/ 12 h 39"/>
              <a:gd name="T8" fmla="*/ 16 w 23"/>
              <a:gd name="T9" fmla="*/ 16 h 39"/>
              <a:gd name="T10" fmla="*/ 14 w 23"/>
              <a:gd name="T11" fmla="*/ 20 h 39"/>
              <a:gd name="T12" fmla="*/ 12 w 23"/>
              <a:gd name="T13" fmla="*/ 24 h 39"/>
              <a:gd name="T14" fmla="*/ 10 w 23"/>
              <a:gd name="T15" fmla="*/ 28 h 39"/>
              <a:gd name="T16" fmla="*/ 10 w 23"/>
              <a:gd name="T17" fmla="*/ 32 h 39"/>
              <a:gd name="T18" fmla="*/ 8 w 23"/>
              <a:gd name="T19" fmla="*/ 36 h 39"/>
              <a:gd name="T20" fmla="*/ 4 w 23"/>
              <a:gd name="T21" fmla="*/ 38 h 39"/>
              <a:gd name="T22" fmla="*/ 2 w 23"/>
              <a:gd name="T23" fmla="*/ 34 h 39"/>
              <a:gd name="T24" fmla="*/ 0 w 23"/>
              <a:gd name="T25" fmla="*/ 30 h 39"/>
              <a:gd name="T26" fmla="*/ 0 w 23"/>
              <a:gd name="T27" fmla="*/ 26 h 39"/>
              <a:gd name="T28" fmla="*/ 4 w 23"/>
              <a:gd name="T29" fmla="*/ 24 h 39"/>
              <a:gd name="T30" fmla="*/ 8 w 23"/>
              <a:gd name="T31" fmla="*/ 20 h 39"/>
              <a:gd name="T32" fmla="*/ 12 w 23"/>
              <a:gd name="T33" fmla="*/ 18 h 39"/>
              <a:gd name="T34" fmla="*/ 12 w 23"/>
              <a:gd name="T35" fmla="*/ 14 h 39"/>
              <a:gd name="T36" fmla="*/ 12 w 23"/>
              <a:gd name="T37" fmla="*/ 10 h 39"/>
              <a:gd name="T38" fmla="*/ 12 w 23"/>
              <a:gd name="T39" fmla="*/ 6 h 39"/>
              <a:gd name="T40" fmla="*/ 12 w 23"/>
              <a:gd name="T41" fmla="*/ 10 h 39"/>
              <a:gd name="T42" fmla="*/ 12 w 23"/>
              <a:gd name="T43" fmla="*/ 14 h 39"/>
              <a:gd name="T44" fmla="*/ 10 w 23"/>
              <a:gd name="T45" fmla="*/ 18 h 39"/>
              <a:gd name="T46" fmla="*/ 8 w 23"/>
              <a:gd name="T47" fmla="*/ 22 h 39"/>
              <a:gd name="T48" fmla="*/ 8 w 23"/>
              <a:gd name="T49" fmla="*/ 26 h 39"/>
              <a:gd name="T50" fmla="*/ 8 w 23"/>
              <a:gd name="T51" fmla="*/ 30 h 39"/>
              <a:gd name="T52" fmla="*/ 8 w 23"/>
              <a:gd name="T53" fmla="*/ 34 h 39"/>
              <a:gd name="T54" fmla="*/ 4 w 23"/>
              <a:gd name="T55" fmla="*/ 32 h 39"/>
              <a:gd name="T56" fmla="*/ 6 w 23"/>
              <a:gd name="T57" fmla="*/ 28 h 39"/>
              <a:gd name="T58" fmla="*/ 10 w 23"/>
              <a:gd name="T59" fmla="*/ 24 h 39"/>
              <a:gd name="T60" fmla="*/ 14 w 23"/>
              <a:gd name="T61" fmla="*/ 22 h 39"/>
              <a:gd name="T62" fmla="*/ 16 w 23"/>
              <a:gd name="T63" fmla="*/ 18 h 39"/>
              <a:gd name="T64" fmla="*/ 20 w 23"/>
              <a:gd name="T65" fmla="*/ 14 h 39"/>
              <a:gd name="T66" fmla="*/ 22 w 23"/>
              <a:gd name="T67" fmla="*/ 10 h 39"/>
              <a:gd name="T68" fmla="*/ 18 w 23"/>
              <a:gd name="T69" fmla="*/ 8 h 39"/>
              <a:gd name="T70" fmla="*/ 18 w 23"/>
              <a:gd name="T71" fmla="*/ 12 h 39"/>
              <a:gd name="T72" fmla="*/ 16 w 23"/>
              <a:gd name="T73" fmla="*/ 16 h 39"/>
              <a:gd name="T74" fmla="*/ 14 w 23"/>
              <a:gd name="T75" fmla="*/ 2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39">
                <a:moveTo>
                  <a:pt x="20" y="0"/>
                </a:moveTo>
                <a:lnTo>
                  <a:pt x="20" y="4"/>
                </a:lnTo>
                <a:lnTo>
                  <a:pt x="20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2" y="24"/>
                </a:lnTo>
                <a:lnTo>
                  <a:pt x="10" y="28"/>
                </a:lnTo>
                <a:lnTo>
                  <a:pt x="10" y="32"/>
                </a:lnTo>
                <a:lnTo>
                  <a:pt x="8" y="36"/>
                </a:lnTo>
                <a:lnTo>
                  <a:pt x="4" y="38"/>
                </a:lnTo>
                <a:lnTo>
                  <a:pt x="2" y="34"/>
                </a:lnTo>
                <a:lnTo>
                  <a:pt x="0" y="30"/>
                </a:lnTo>
                <a:lnTo>
                  <a:pt x="0" y="26"/>
                </a:lnTo>
                <a:lnTo>
                  <a:pt x="4" y="24"/>
                </a:lnTo>
                <a:lnTo>
                  <a:pt x="8" y="20"/>
                </a:lnTo>
                <a:lnTo>
                  <a:pt x="12" y="18"/>
                </a:lnTo>
                <a:lnTo>
                  <a:pt x="12" y="14"/>
                </a:lnTo>
                <a:lnTo>
                  <a:pt x="12" y="10"/>
                </a:lnTo>
                <a:lnTo>
                  <a:pt x="12" y="6"/>
                </a:lnTo>
                <a:lnTo>
                  <a:pt x="12" y="10"/>
                </a:lnTo>
                <a:lnTo>
                  <a:pt x="12" y="14"/>
                </a:lnTo>
                <a:lnTo>
                  <a:pt x="10" y="18"/>
                </a:lnTo>
                <a:lnTo>
                  <a:pt x="8" y="22"/>
                </a:lnTo>
                <a:lnTo>
                  <a:pt x="8" y="26"/>
                </a:lnTo>
                <a:lnTo>
                  <a:pt x="8" y="30"/>
                </a:lnTo>
                <a:lnTo>
                  <a:pt x="8" y="34"/>
                </a:lnTo>
                <a:lnTo>
                  <a:pt x="4" y="32"/>
                </a:lnTo>
                <a:lnTo>
                  <a:pt x="6" y="28"/>
                </a:lnTo>
                <a:lnTo>
                  <a:pt x="10" y="24"/>
                </a:lnTo>
                <a:lnTo>
                  <a:pt x="14" y="22"/>
                </a:lnTo>
                <a:lnTo>
                  <a:pt x="16" y="18"/>
                </a:lnTo>
                <a:lnTo>
                  <a:pt x="20" y="14"/>
                </a:lnTo>
                <a:lnTo>
                  <a:pt x="22" y="10"/>
                </a:lnTo>
                <a:lnTo>
                  <a:pt x="18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326699" name="Rectangle 43"/>
          <p:cNvSpPr>
            <a:spLocks noChangeArrowheads="1"/>
          </p:cNvSpPr>
          <p:nvPr/>
        </p:nvSpPr>
        <p:spPr bwMode="auto">
          <a:xfrm rot="240000">
            <a:off x="2393950" y="4979768"/>
            <a:ext cx="1377950" cy="1113285"/>
          </a:xfrm>
          <a:prstGeom prst="rect">
            <a:avLst/>
          </a:prstGeom>
          <a:noFill/>
          <a:ln>
            <a:noFill/>
          </a:ln>
          <a:effectLst>
            <a:outerShdw blurRad="63500" dist="29783" dir="1514402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200" b="0">
                <a:solidFill>
                  <a:schemeClr val="hlink"/>
                </a:solidFill>
                <a:latin typeface="Limon R1" charset="0"/>
              </a:rPr>
              <a:t>Rkitüvin½y</a:t>
            </a:r>
          </a:p>
        </p:txBody>
      </p:sp>
      <p:sp>
        <p:nvSpPr>
          <p:cNvPr id="326700" name="Rectangle 44"/>
          <p:cNvSpPr>
            <a:spLocks noChangeArrowheads="1"/>
          </p:cNvSpPr>
          <p:nvPr/>
        </p:nvSpPr>
        <p:spPr bwMode="auto">
          <a:xfrm rot="3060000">
            <a:off x="2663032" y="3772297"/>
            <a:ext cx="2011362" cy="1816896"/>
          </a:xfrm>
          <a:prstGeom prst="rect">
            <a:avLst/>
          </a:prstGeom>
          <a:noFill/>
          <a:ln>
            <a:noFill/>
          </a:ln>
          <a:effectLst>
            <a:outerShdw blurRad="63500" dist="29783" dir="1514402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200">
                <a:solidFill>
                  <a:schemeClr val="hlink"/>
                </a:solidFill>
                <a:latin typeface="Limon R1" charset="0"/>
              </a:rPr>
              <a:t>GñkniBn§</a:t>
            </a:r>
            <a:endParaRPr lang="en-US" sz="3200" b="0">
              <a:solidFill>
                <a:schemeClr val="hlink"/>
              </a:solidFill>
              <a:latin typeface="Limon R1" charset="0"/>
            </a:endParaRPr>
          </a:p>
          <a:p>
            <a:pPr algn="l" defTabSz="1018818">
              <a:spcBef>
                <a:spcPct val="50000"/>
              </a:spcBef>
            </a:pPr>
            <a:endParaRPr lang="en-US" sz="3200">
              <a:solidFill>
                <a:schemeClr val="hlink"/>
              </a:solidFill>
              <a:latin typeface="Limon R1" charset="0"/>
            </a:endParaRPr>
          </a:p>
        </p:txBody>
      </p:sp>
      <p:sp>
        <p:nvSpPr>
          <p:cNvPr id="326701" name="Rectangle 45"/>
          <p:cNvSpPr>
            <a:spLocks noChangeArrowheads="1"/>
          </p:cNvSpPr>
          <p:nvPr/>
        </p:nvSpPr>
        <p:spPr bwMode="auto">
          <a:xfrm rot="4560000">
            <a:off x="3658398" y="4248790"/>
            <a:ext cx="2320925" cy="592452"/>
          </a:xfrm>
          <a:prstGeom prst="rect">
            <a:avLst/>
          </a:prstGeom>
          <a:noFill/>
          <a:ln>
            <a:noFill/>
          </a:ln>
          <a:effectLst>
            <a:outerShdw blurRad="63500" dist="29783" dir="1514402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200" b="0">
                <a:solidFill>
                  <a:schemeClr val="hlink"/>
                </a:solidFill>
                <a:latin typeface="Limon R1" charset="0"/>
              </a:rPr>
              <a:t>ehara</a:t>
            </a:r>
          </a:p>
        </p:txBody>
      </p:sp>
      <p:sp>
        <p:nvSpPr>
          <p:cNvPr id="326707" name="Rectangle 51"/>
          <p:cNvSpPr>
            <a:spLocks noChangeArrowheads="1"/>
          </p:cNvSpPr>
          <p:nvPr/>
        </p:nvSpPr>
        <p:spPr bwMode="auto">
          <a:xfrm rot="1560000">
            <a:off x="2481266" y="4379693"/>
            <a:ext cx="2078038" cy="1113285"/>
          </a:xfrm>
          <a:prstGeom prst="rect">
            <a:avLst/>
          </a:prstGeom>
          <a:noFill/>
          <a:ln>
            <a:noFill/>
          </a:ln>
          <a:effectLst>
            <a:outerShdw blurRad="63500" dist="29783" dir="1514402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0785" tIns="49509" rIns="100785" bIns="49509">
            <a:spAutoFit/>
          </a:bodyPr>
          <a:lstStyle/>
          <a:p>
            <a:pPr algn="l" defTabSz="1018818">
              <a:spcBef>
                <a:spcPct val="50000"/>
              </a:spcBef>
            </a:pPr>
            <a:r>
              <a:rPr lang="en-US" sz="3200" b="0">
                <a:solidFill>
                  <a:schemeClr val="hlink"/>
                </a:solidFill>
                <a:latin typeface="Limon R1" charset="0"/>
              </a:rPr>
              <a:t>RbvtiþsaRsþ</a:t>
            </a:r>
          </a:p>
        </p:txBody>
      </p:sp>
      <p:grpSp>
        <p:nvGrpSpPr>
          <p:cNvPr id="326708" name="Group 52"/>
          <p:cNvGrpSpPr>
            <a:grpSpLocks/>
          </p:cNvGrpSpPr>
          <p:nvPr/>
        </p:nvGrpSpPr>
        <p:grpSpPr bwMode="auto">
          <a:xfrm>
            <a:off x="6188078" y="1150938"/>
            <a:ext cx="1006475" cy="1425575"/>
            <a:chOff x="4392" y="752"/>
            <a:chExt cx="576" cy="792"/>
          </a:xfrm>
        </p:grpSpPr>
        <p:sp>
          <p:nvSpPr>
            <p:cNvPr id="326709" name="Rectangle 53"/>
            <p:cNvSpPr>
              <a:spLocks noChangeArrowheads="1"/>
            </p:cNvSpPr>
            <p:nvPr/>
          </p:nvSpPr>
          <p:spPr bwMode="auto">
            <a:xfrm>
              <a:off x="4608" y="752"/>
              <a:ext cx="152" cy="792"/>
            </a:xfrm>
            <a:prstGeom prst="rect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6710" name="Rectangle 54"/>
            <p:cNvSpPr>
              <a:spLocks noChangeArrowheads="1"/>
            </p:cNvSpPr>
            <p:nvPr/>
          </p:nvSpPr>
          <p:spPr bwMode="auto">
            <a:xfrm>
              <a:off x="4392" y="888"/>
              <a:ext cx="576" cy="144"/>
            </a:xfrm>
            <a:prstGeom prst="rect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6711" name="Oval 55"/>
          <p:cNvSpPr>
            <a:spLocks noChangeArrowheads="1"/>
          </p:cNvSpPr>
          <p:nvPr/>
        </p:nvSpPr>
        <p:spPr bwMode="auto">
          <a:xfrm rot="3254610">
            <a:off x="2008984" y="2170907"/>
            <a:ext cx="3306763" cy="42227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6712" name="Rectangle 56"/>
          <p:cNvSpPr>
            <a:spLocks noChangeArrowheads="1"/>
          </p:cNvSpPr>
          <p:nvPr/>
        </p:nvSpPr>
        <p:spPr bwMode="auto">
          <a:xfrm>
            <a:off x="5435603" y="1566863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6713" name="Rectangle 57"/>
          <p:cNvSpPr>
            <a:spLocks noChangeArrowheads="1"/>
          </p:cNvSpPr>
          <p:nvPr/>
        </p:nvSpPr>
        <p:spPr bwMode="auto">
          <a:xfrm>
            <a:off x="8102600" y="1473200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6714" name="Rectangle 58"/>
          <p:cNvSpPr>
            <a:spLocks noChangeArrowheads="1"/>
          </p:cNvSpPr>
          <p:nvPr/>
        </p:nvSpPr>
        <p:spPr bwMode="auto">
          <a:xfrm>
            <a:off x="8321679" y="3124200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6715" name="Rectangle 59"/>
          <p:cNvSpPr>
            <a:spLocks noChangeArrowheads="1"/>
          </p:cNvSpPr>
          <p:nvPr/>
        </p:nvSpPr>
        <p:spPr bwMode="auto">
          <a:xfrm>
            <a:off x="8432800" y="5435603"/>
            <a:ext cx="525463" cy="5080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6719" name="Rectangle 63"/>
          <p:cNvSpPr>
            <a:spLocks noChangeArrowheads="1"/>
          </p:cNvSpPr>
          <p:nvPr/>
        </p:nvSpPr>
        <p:spPr bwMode="auto">
          <a:xfrm>
            <a:off x="7607302" y="7377115"/>
            <a:ext cx="211137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6724" name="Rectangle 68"/>
          <p:cNvSpPr>
            <a:spLocks noChangeArrowheads="1"/>
          </p:cNvSpPr>
          <p:nvPr/>
        </p:nvSpPr>
        <p:spPr bwMode="auto">
          <a:xfrm>
            <a:off x="0" y="9527"/>
            <a:ext cx="1243013" cy="7762875"/>
          </a:xfrm>
          <a:prstGeom prst="rect">
            <a:avLst/>
          </a:prstGeom>
          <a:gradFill rotWithShape="0">
            <a:gsLst>
              <a:gs pos="0">
                <a:srgbClr val="3399FF"/>
              </a:gs>
              <a:gs pos="100000">
                <a:srgbClr val="3399FF">
                  <a:gamma/>
                  <a:tint val="0"/>
                  <a:invGamma/>
                </a:srgb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6717" name="Line 61"/>
          <p:cNvSpPr>
            <a:spLocks noChangeShapeType="1"/>
          </p:cNvSpPr>
          <p:nvPr/>
        </p:nvSpPr>
        <p:spPr bwMode="auto">
          <a:xfrm>
            <a:off x="508003" y="533400"/>
            <a:ext cx="9017000" cy="0"/>
          </a:xfrm>
          <a:prstGeom prst="line">
            <a:avLst/>
          </a:prstGeom>
          <a:noFill/>
          <a:ln w="381000" cmpd="tri">
            <a:solidFill>
              <a:srgbClr val="063DE8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6727" name="Line 71"/>
          <p:cNvSpPr>
            <a:spLocks noChangeShapeType="1"/>
          </p:cNvSpPr>
          <p:nvPr/>
        </p:nvSpPr>
        <p:spPr bwMode="auto">
          <a:xfrm>
            <a:off x="525466" y="7137400"/>
            <a:ext cx="9004300" cy="0"/>
          </a:xfrm>
          <a:prstGeom prst="line">
            <a:avLst/>
          </a:prstGeom>
          <a:noFill/>
          <a:ln w="381000" cmpd="tri">
            <a:solidFill>
              <a:srgbClr val="063DE8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326718" name="Rectangle 62"/>
          <p:cNvSpPr>
            <a:spLocks noChangeArrowheads="1"/>
          </p:cNvSpPr>
          <p:nvPr/>
        </p:nvSpPr>
        <p:spPr bwMode="auto">
          <a:xfrm>
            <a:off x="1466492" y="6880225"/>
            <a:ext cx="7125423" cy="78191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85" tIns="49509" rIns="100785" bIns="49509">
            <a:spAutoFit/>
          </a:bodyPr>
          <a:lstStyle/>
          <a:p>
            <a:pPr algn="ctr" defTabSz="1018818"/>
            <a:r>
              <a:rPr lang="en-US" sz="4300" b="0">
                <a:latin typeface="Limon R1" charset="0"/>
              </a:rPr>
              <a:t>RBHKm&lt;Ir </a:t>
            </a:r>
            <a:r>
              <a:rPr lang="ja-JP" altLang="en-US" sz="4300" b="0">
                <a:latin typeface="Arial"/>
              </a:rPr>
              <a:t>“</a:t>
            </a:r>
            <a:r>
              <a:rPr lang="en-US" sz="4300" b="0">
                <a:latin typeface="Limon R1" charset="0"/>
              </a:rPr>
              <a:t>)anebIkrYcrhIy</a:t>
            </a:r>
            <a:r>
              <a:rPr lang="ja-JP" altLang="en-US" sz="4300" b="0">
                <a:latin typeface="Arial"/>
              </a:rPr>
              <a:t>”</a:t>
            </a:r>
            <a:endParaRPr lang="en-US" sz="4300" b="0">
              <a:latin typeface="Limon R1" charset="0"/>
            </a:endParaRPr>
          </a:p>
        </p:txBody>
      </p:sp>
      <p:sp>
        <p:nvSpPr>
          <p:cNvPr id="326728" name="Text Box 72"/>
          <p:cNvSpPr txBox="1">
            <a:spLocks noChangeArrowheads="1"/>
          </p:cNvSpPr>
          <p:nvPr/>
        </p:nvSpPr>
        <p:spPr bwMode="auto">
          <a:xfrm>
            <a:off x="9691466" y="20928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326734" name="Text Box 78"/>
          <p:cNvSpPr txBox="1">
            <a:spLocks noChangeArrowheads="1"/>
          </p:cNvSpPr>
          <p:nvPr/>
        </p:nvSpPr>
        <p:spPr bwMode="auto">
          <a:xfrm>
            <a:off x="448703" y="7331808"/>
            <a:ext cx="100601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>
                <a:latin typeface="Arial" charset="0"/>
              </a:rPr>
              <a:t>©2003 TBBMI</a:t>
            </a:r>
          </a:p>
        </p:txBody>
      </p:sp>
      <p:sp>
        <p:nvSpPr>
          <p:cNvPr id="326737" name="Text Box 81"/>
          <p:cNvSpPr txBox="1">
            <a:spLocks noChangeArrowheads="1"/>
          </p:cNvSpPr>
          <p:nvPr/>
        </p:nvSpPr>
        <p:spPr bwMode="auto">
          <a:xfrm>
            <a:off x="9000418" y="7335777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04</a:t>
            </a:r>
          </a:p>
        </p:txBody>
      </p:sp>
      <p:sp>
        <p:nvSpPr>
          <p:cNvPr id="326739" name="Rectangle 83"/>
          <p:cNvSpPr>
            <a:spLocks noChangeArrowheads="1"/>
          </p:cNvSpPr>
          <p:nvPr/>
        </p:nvSpPr>
        <p:spPr bwMode="auto">
          <a:xfrm>
            <a:off x="8531557" y="7343715"/>
            <a:ext cx="664500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/>
            <a:r>
              <a:rPr lang="en-US" sz="1000">
                <a:effectLst>
                  <a:outerShdw blurRad="38100" dist="38100" dir="2700000" algn="tl">
                    <a:srgbClr val="DDDDDD"/>
                  </a:outerShdw>
                </a:effectLst>
              </a:rPr>
              <a:t>7.5.07.</a:t>
            </a:r>
          </a:p>
        </p:txBody>
      </p:sp>
    </p:spTree>
  </p:cSld>
  <p:clrMapOvr>
    <a:masterClrMapping/>
  </p:clrMapOvr>
  <p:transition xmlns:p14="http://schemas.microsoft.com/office/powerpoint/2010/main" spd="med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67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67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267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67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3" presetClass="entr" presetSubtype="52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66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66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266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266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3" presetClass="entr" presetSubtype="52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267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267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26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26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3" presetClass="entr" presetSubtype="52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267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267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267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267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3" presetClass="entr" presetSubtype="52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267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267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267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267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6699" grpId="0" autoUpdateAnimBg="0"/>
      <p:bldP spid="326700" grpId="0" autoUpdateAnimBg="0"/>
      <p:bldP spid="326701" grpId="0" autoUpdateAnimBg="0"/>
      <p:bldP spid="326707" grpId="0" autoUpdateAnimBg="0"/>
      <p:bldP spid="326711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82" name="Line 2"/>
          <p:cNvSpPr>
            <a:spLocks noChangeShapeType="1"/>
          </p:cNvSpPr>
          <p:nvPr/>
        </p:nvSpPr>
        <p:spPr bwMode="auto">
          <a:xfrm flipV="1">
            <a:off x="4038603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883" name="Line 3"/>
          <p:cNvSpPr>
            <a:spLocks noChangeShapeType="1"/>
          </p:cNvSpPr>
          <p:nvPr/>
        </p:nvSpPr>
        <p:spPr bwMode="auto">
          <a:xfrm>
            <a:off x="3232153" y="4732341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884" name="Line 4"/>
          <p:cNvSpPr>
            <a:spLocks noChangeShapeType="1"/>
          </p:cNvSpPr>
          <p:nvPr/>
        </p:nvSpPr>
        <p:spPr bwMode="auto">
          <a:xfrm flipV="1">
            <a:off x="1454150" y="7329491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885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886" name="Line 6"/>
          <p:cNvSpPr>
            <a:spLocks noChangeShapeType="1"/>
          </p:cNvSpPr>
          <p:nvPr/>
        </p:nvSpPr>
        <p:spPr bwMode="auto">
          <a:xfrm>
            <a:off x="1409703" y="360366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887" name="Line 7"/>
          <p:cNvSpPr>
            <a:spLocks noChangeShapeType="1"/>
          </p:cNvSpPr>
          <p:nvPr/>
        </p:nvSpPr>
        <p:spPr bwMode="auto">
          <a:xfrm flipH="1" flipV="1">
            <a:off x="3948116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888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889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890" name="Line 10"/>
          <p:cNvSpPr>
            <a:spLocks noChangeShapeType="1"/>
          </p:cNvSpPr>
          <p:nvPr/>
        </p:nvSpPr>
        <p:spPr bwMode="auto">
          <a:xfrm flipV="1">
            <a:off x="1825625" y="352429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891" name="Freeform 11"/>
          <p:cNvSpPr>
            <a:spLocks/>
          </p:cNvSpPr>
          <p:nvPr/>
        </p:nvSpPr>
        <p:spPr bwMode="auto">
          <a:xfrm>
            <a:off x="3459166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892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893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894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90895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90896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890897" name="Line 17"/>
          <p:cNvSpPr>
            <a:spLocks noChangeShapeType="1"/>
          </p:cNvSpPr>
          <p:nvPr/>
        </p:nvSpPr>
        <p:spPr bwMode="auto">
          <a:xfrm>
            <a:off x="2044702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898" name="Line 18"/>
          <p:cNvSpPr>
            <a:spLocks noChangeShapeType="1"/>
          </p:cNvSpPr>
          <p:nvPr/>
        </p:nvSpPr>
        <p:spPr bwMode="auto">
          <a:xfrm>
            <a:off x="2044702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899" name="Line 19"/>
          <p:cNvSpPr>
            <a:spLocks noChangeShapeType="1"/>
          </p:cNvSpPr>
          <p:nvPr/>
        </p:nvSpPr>
        <p:spPr bwMode="auto">
          <a:xfrm>
            <a:off x="2044702" y="2633666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900" name="Line 20"/>
          <p:cNvSpPr>
            <a:spLocks noChangeShapeType="1"/>
          </p:cNvSpPr>
          <p:nvPr/>
        </p:nvSpPr>
        <p:spPr bwMode="auto">
          <a:xfrm>
            <a:off x="1984378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901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902" name="Line 22"/>
          <p:cNvSpPr>
            <a:spLocks noChangeShapeType="1"/>
          </p:cNvSpPr>
          <p:nvPr/>
        </p:nvSpPr>
        <p:spPr bwMode="auto">
          <a:xfrm>
            <a:off x="1984375" y="6291266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903" name="Line 23"/>
          <p:cNvSpPr>
            <a:spLocks noChangeShapeType="1"/>
          </p:cNvSpPr>
          <p:nvPr/>
        </p:nvSpPr>
        <p:spPr bwMode="auto">
          <a:xfrm>
            <a:off x="2024063" y="5872166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904" name="Line 24"/>
          <p:cNvSpPr>
            <a:spLocks noChangeShapeType="1"/>
          </p:cNvSpPr>
          <p:nvPr/>
        </p:nvSpPr>
        <p:spPr bwMode="auto">
          <a:xfrm>
            <a:off x="2044704" y="5511803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905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906" name="Line 26"/>
          <p:cNvSpPr>
            <a:spLocks noChangeShapeType="1"/>
          </p:cNvSpPr>
          <p:nvPr/>
        </p:nvSpPr>
        <p:spPr bwMode="auto">
          <a:xfrm>
            <a:off x="2063753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907" name="Line 27"/>
          <p:cNvSpPr>
            <a:spLocks noChangeShapeType="1"/>
          </p:cNvSpPr>
          <p:nvPr/>
        </p:nvSpPr>
        <p:spPr bwMode="auto">
          <a:xfrm>
            <a:off x="2044703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908" name="Line 28"/>
          <p:cNvSpPr>
            <a:spLocks noChangeShapeType="1"/>
          </p:cNvSpPr>
          <p:nvPr/>
        </p:nvSpPr>
        <p:spPr bwMode="auto">
          <a:xfrm>
            <a:off x="2063753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890909" name="Rectangle 29"/>
          <p:cNvSpPr>
            <a:spLocks noChangeArrowheads="1"/>
          </p:cNvSpPr>
          <p:nvPr/>
        </p:nvSpPr>
        <p:spPr bwMode="auto">
          <a:xfrm>
            <a:off x="1903414" y="3465515"/>
            <a:ext cx="289336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90910" name="Rectangle 30"/>
          <p:cNvSpPr>
            <a:spLocks noChangeArrowheads="1"/>
          </p:cNvSpPr>
          <p:nvPr/>
        </p:nvSpPr>
        <p:spPr bwMode="auto">
          <a:xfrm>
            <a:off x="1912939" y="4316415"/>
            <a:ext cx="46763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sa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90911" name="Rectangle 31"/>
          <p:cNvSpPr>
            <a:spLocks noChangeArrowheads="1"/>
          </p:cNvSpPr>
          <p:nvPr/>
        </p:nvSpPr>
        <p:spPr bwMode="auto">
          <a:xfrm>
            <a:off x="1900238" y="4786315"/>
            <a:ext cx="752547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ssIu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890912" name="Rectangle 32"/>
          <p:cNvSpPr>
            <a:spLocks noChangeArrowheads="1"/>
          </p:cNvSpPr>
          <p:nvPr/>
        </p:nvSpPr>
        <p:spPr bwMode="auto">
          <a:xfrm>
            <a:off x="1816104" y="3990976"/>
            <a:ext cx="708025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da</a:t>
            </a:r>
            <a:r>
              <a:rPr lang="en-US" sz="1200">
                <a:latin typeface="Helvetica" charset="0"/>
              </a:rPr>
              <a:t>)</a:t>
            </a:r>
          </a:p>
        </p:txBody>
      </p:sp>
      <p:sp>
        <p:nvSpPr>
          <p:cNvPr id="890913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890914" name="AutoShape 34"/>
          <p:cNvSpPr>
            <a:spLocks noChangeArrowheads="1"/>
          </p:cNvSpPr>
          <p:nvPr/>
        </p:nvSpPr>
        <p:spPr bwMode="auto">
          <a:xfrm rot="16200000" flipH="1">
            <a:off x="2538413" y="4919665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90915" name="Rectangle 35"/>
          <p:cNvSpPr>
            <a:spLocks noChangeArrowheads="1"/>
          </p:cNvSpPr>
          <p:nvPr/>
        </p:nvSpPr>
        <p:spPr bwMode="auto">
          <a:xfrm>
            <a:off x="2357441" y="392113"/>
            <a:ext cx="1735091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y:UesV 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90916" name="Rectangle 36"/>
          <p:cNvSpPr>
            <a:spLocks noChangeArrowheads="1"/>
          </p:cNvSpPr>
          <p:nvPr/>
        </p:nvSpPr>
        <p:spPr bwMode="auto">
          <a:xfrm>
            <a:off x="2160591" y="1797051"/>
            <a:ext cx="3117520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BYkecAhVay</a:t>
            </a:r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890917" name="Rectangle 37"/>
          <p:cNvSpPr>
            <a:spLocks noChangeArrowheads="1"/>
          </p:cNvSpPr>
          <p:nvPr/>
        </p:nvSpPr>
        <p:spPr bwMode="auto">
          <a:xfrm>
            <a:off x="2403477" y="2192338"/>
            <a:ext cx="156768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nagrs; 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90921" name="Rectangle 41"/>
          <p:cNvSpPr>
            <a:spLocks noChangeArrowheads="1"/>
          </p:cNvSpPr>
          <p:nvPr/>
        </p:nvSpPr>
        <p:spPr bwMode="auto">
          <a:xfrm>
            <a:off x="1981203" y="5094288"/>
            <a:ext cx="256555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r)akSRtTI1</a:t>
            </a:r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890922" name="Rectangle 42"/>
          <p:cNvSpPr>
            <a:spLocks noChangeArrowheads="1"/>
          </p:cNvSpPr>
          <p:nvPr/>
        </p:nvSpPr>
        <p:spPr bwMode="auto">
          <a:xfrm>
            <a:off x="1982789" y="5453065"/>
            <a:ext cx="256555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r)akSRtTI2</a:t>
            </a:r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890923" name="Rectangle 43"/>
          <p:cNvSpPr>
            <a:spLocks noChangeArrowheads="1"/>
          </p:cNvSpPr>
          <p:nvPr/>
        </p:nvSpPr>
        <p:spPr bwMode="auto">
          <a:xfrm>
            <a:off x="2339976" y="5875338"/>
            <a:ext cx="1682151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EGsra: 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90924" name="Rectangle 44"/>
          <p:cNvSpPr>
            <a:spLocks noChangeArrowheads="1"/>
          </p:cNvSpPr>
          <p:nvPr/>
        </p:nvSpPr>
        <p:spPr bwMode="auto">
          <a:xfrm>
            <a:off x="2125663" y="6234113"/>
            <a:ext cx="1416050" cy="1255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enehma</a:t>
            </a:r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890925" name="Rectangle 45"/>
          <p:cNvSpPr>
            <a:spLocks noChangeArrowheads="1"/>
          </p:cNvSpPr>
          <p:nvPr/>
        </p:nvSpPr>
        <p:spPr bwMode="auto">
          <a:xfrm>
            <a:off x="2035175" y="6661152"/>
            <a:ext cx="1555750" cy="18835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4000">
                <a:solidFill>
                  <a:schemeClr val="hlink"/>
                </a:solidFill>
                <a:latin typeface="Limon R1" charset="0"/>
              </a:rPr>
              <a:t>nageGseFIr</a:t>
            </a:r>
            <a:r>
              <a:rPr lang="en-US" b="0"/>
              <a:t> </a:t>
            </a:r>
            <a:endParaRPr lang="en-US" sz="28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890941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 b="0">
              <a:latin typeface="Helvetica" charset="0"/>
            </a:endParaRPr>
          </a:p>
        </p:txBody>
      </p:sp>
      <p:sp>
        <p:nvSpPr>
          <p:cNvPr id="890942" name="Rectangle 62"/>
          <p:cNvSpPr>
            <a:spLocks noChangeArrowheads="1"/>
          </p:cNvSpPr>
          <p:nvPr/>
        </p:nvSpPr>
        <p:spPr bwMode="auto">
          <a:xfrm>
            <a:off x="3241675" y="5081591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 b="0">
              <a:latin typeface="Helvetica" charset="0"/>
            </a:endParaRPr>
          </a:p>
        </p:txBody>
      </p:sp>
      <p:sp>
        <p:nvSpPr>
          <p:cNvPr id="890943" name="Rectangle 63"/>
          <p:cNvSpPr>
            <a:spLocks noChangeArrowheads="1"/>
          </p:cNvSpPr>
          <p:nvPr/>
        </p:nvSpPr>
        <p:spPr bwMode="auto">
          <a:xfrm>
            <a:off x="4979991" y="1119191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890944" name="Picture 6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91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90945" name="Rectangle 65"/>
          <p:cNvSpPr>
            <a:spLocks noChangeArrowheads="1"/>
          </p:cNvSpPr>
          <p:nvPr/>
        </p:nvSpPr>
        <p:spPr bwMode="auto">
          <a:xfrm>
            <a:off x="4968877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90946" name="Rectangle 66"/>
          <p:cNvSpPr>
            <a:spLocks noChangeArrowheads="1"/>
          </p:cNvSpPr>
          <p:nvPr/>
        </p:nvSpPr>
        <p:spPr bwMode="auto">
          <a:xfrm>
            <a:off x="5011738" y="433392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90948" name="Rectangle 68"/>
          <p:cNvSpPr>
            <a:spLocks noChangeArrowheads="1"/>
          </p:cNvSpPr>
          <p:nvPr/>
        </p:nvSpPr>
        <p:spPr bwMode="auto">
          <a:xfrm>
            <a:off x="2185989" y="3222628"/>
            <a:ext cx="3278391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saMyUEGlTI1 </a:t>
            </a:r>
            <a:endParaRPr lang="en-US" sz="2800">
              <a:latin typeface="Arial" charset="0"/>
            </a:endParaRPr>
          </a:p>
        </p:txBody>
      </p:sp>
      <p:sp>
        <p:nvSpPr>
          <p:cNvPr id="890949" name="Rectangle 69"/>
          <p:cNvSpPr>
            <a:spLocks noChangeArrowheads="1"/>
          </p:cNvSpPr>
          <p:nvPr/>
        </p:nvSpPr>
        <p:spPr bwMode="auto">
          <a:xfrm>
            <a:off x="2206625" y="3759201"/>
            <a:ext cx="2394736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saMyUTI2 </a:t>
            </a:r>
            <a:endParaRPr lang="en-US" sz="2800">
              <a:latin typeface="Arial" charset="0"/>
            </a:endParaRPr>
          </a:p>
        </p:txBody>
      </p:sp>
      <p:sp>
        <p:nvSpPr>
          <p:cNvPr id="890950" name="Rectangle 70"/>
          <p:cNvSpPr>
            <a:spLocks noChangeArrowheads="1"/>
          </p:cNvSpPr>
          <p:nvPr/>
        </p:nvSpPr>
        <p:spPr bwMode="auto">
          <a:xfrm>
            <a:off x="1352393" y="4487867"/>
            <a:ext cx="2236946" cy="7078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latin typeface="Limon R1" charset="0"/>
              </a:rPr>
              <a:t>BgSaTI2 </a:t>
            </a:r>
            <a:endParaRPr lang="en-US" sz="2800">
              <a:latin typeface="Arial" charset="0"/>
            </a:endParaRPr>
          </a:p>
        </p:txBody>
      </p:sp>
      <p:sp>
        <p:nvSpPr>
          <p:cNvPr id="890951" name="Rectangle 71"/>
          <p:cNvSpPr>
            <a:spLocks noChangeArrowheads="1"/>
          </p:cNvSpPr>
          <p:nvPr/>
        </p:nvSpPr>
        <p:spPr bwMode="auto">
          <a:xfrm>
            <a:off x="1106798" y="4033840"/>
            <a:ext cx="2522230" cy="7078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latin typeface="Limon R1" charset="0"/>
              </a:rPr>
              <a:t>BgSavTI1</a:t>
            </a:r>
            <a:r>
              <a:rPr lang="en-US" sz="2800">
                <a:latin typeface="Arial" charset="0"/>
              </a:rPr>
              <a:t> </a:t>
            </a:r>
          </a:p>
        </p:txBody>
      </p:sp>
      <p:sp>
        <p:nvSpPr>
          <p:cNvPr id="890952" name="Oval 72"/>
          <p:cNvSpPr>
            <a:spLocks noChangeArrowheads="1"/>
          </p:cNvSpPr>
          <p:nvPr/>
        </p:nvSpPr>
        <p:spPr bwMode="auto">
          <a:xfrm>
            <a:off x="1871666" y="6623053"/>
            <a:ext cx="1965325" cy="6397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90955" name="Text Box 75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890962" name="AutoShape 82"/>
          <p:cNvSpPr>
            <a:spLocks noChangeArrowheads="1"/>
          </p:cNvSpPr>
          <p:nvPr/>
        </p:nvSpPr>
        <p:spPr bwMode="auto">
          <a:xfrm>
            <a:off x="5340353" y="6034092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890966" name="Rectangle 86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90970" name="Text Box 90"/>
          <p:cNvSpPr txBox="1">
            <a:spLocks noChangeArrowheads="1"/>
          </p:cNvSpPr>
          <p:nvPr/>
        </p:nvSpPr>
        <p:spPr bwMode="auto">
          <a:xfrm>
            <a:off x="9106470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890971" name="Text Box 91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40</a:t>
            </a:r>
          </a:p>
        </p:txBody>
      </p:sp>
      <p:sp>
        <p:nvSpPr>
          <p:cNvPr id="890972" name="Rectangle 92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90974" name="Text Box 94"/>
          <p:cNvSpPr txBox="1">
            <a:spLocks noChangeArrowheads="1"/>
          </p:cNvSpPr>
          <p:nvPr/>
        </p:nvSpPr>
        <p:spPr bwMode="auto">
          <a:xfrm rot="16200000">
            <a:off x="-1254916" y="3237707"/>
            <a:ext cx="561498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>
                <a:latin typeface="Limon R1" charset="0"/>
              </a:rPr>
              <a:t>RbvtþisaRsþ</a:t>
            </a:r>
            <a:r>
              <a:rPr lang="en-US" sz="4300">
                <a:latin typeface="Arial Black" charset="0"/>
              </a:rPr>
              <a:t> </a:t>
            </a:r>
            <a:r>
              <a:rPr lang="en-US">
                <a:latin typeface="Arial Black" charset="0"/>
              </a:rPr>
              <a:t> (12)</a:t>
            </a:r>
          </a:p>
        </p:txBody>
      </p:sp>
      <p:sp>
        <p:nvSpPr>
          <p:cNvPr id="890975" name="Rectangle 95"/>
          <p:cNvSpPr>
            <a:spLocks noChangeArrowheads="1"/>
          </p:cNvSpPr>
          <p:nvPr/>
        </p:nvSpPr>
        <p:spPr bwMode="auto">
          <a:xfrm>
            <a:off x="587057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890976" name="Group 96"/>
          <p:cNvGrpSpPr>
            <a:grpSpLocks/>
          </p:cNvGrpSpPr>
          <p:nvPr/>
        </p:nvGrpSpPr>
        <p:grpSpPr bwMode="auto">
          <a:xfrm>
            <a:off x="3148011" y="3821112"/>
            <a:ext cx="796925" cy="946150"/>
            <a:chOff x="1983" y="2407"/>
            <a:chExt cx="502" cy="596"/>
          </a:xfrm>
        </p:grpSpPr>
        <p:sp>
          <p:nvSpPr>
            <p:cNvPr id="890977" name="Text Box 97"/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4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600" i="1">
                  <a:latin typeface="Limon S1" charset="0"/>
                </a:rPr>
                <a:t>ds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890978" name="Group 98"/>
            <p:cNvGrpSpPr>
              <a:grpSpLocks/>
            </p:cNvGrpSpPr>
            <p:nvPr/>
          </p:nvGrpSpPr>
          <p:grpSpPr bwMode="auto">
            <a:xfrm>
              <a:off x="1983" y="2449"/>
              <a:ext cx="465" cy="554"/>
              <a:chOff x="267" y="711"/>
              <a:chExt cx="3767" cy="3672"/>
            </a:xfrm>
          </p:grpSpPr>
          <p:grpSp>
            <p:nvGrpSpPr>
              <p:cNvPr id="890979" name="Group 9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890980" name="Group 100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890981" name="Freeform 101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0982" name="Freeform 102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890983" name="Picture 103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890984" name="Freeform 104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0985" name="Freeform 105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0986" name="Freeform 106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0987" name="Freeform 107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90988" name="Freeform 108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890989" name="Rectangle 109"/>
          <p:cNvSpPr>
            <a:spLocks noChangeArrowheads="1"/>
          </p:cNvSpPr>
          <p:nvPr/>
        </p:nvSpPr>
        <p:spPr bwMode="auto">
          <a:xfrm>
            <a:off x="5170488" y="2351088"/>
            <a:ext cx="4349750" cy="180629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esovePA </a:t>
            </a:r>
          </a:p>
        </p:txBody>
      </p:sp>
      <p:sp>
        <p:nvSpPr>
          <p:cNvPr id="890990" name="Text Box 110"/>
          <p:cNvSpPr txBox="1">
            <a:spLocks noChangeArrowheads="1"/>
          </p:cNvSpPr>
          <p:nvPr/>
        </p:nvSpPr>
        <p:spPr bwMode="auto">
          <a:xfrm>
            <a:off x="5194300" y="4533901"/>
            <a:ext cx="4330700" cy="1373181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6000">
                <a:solidFill>
                  <a:srgbClr val="FFEA18"/>
                </a:solidFill>
                <a:latin typeface="Limon R1" charset="0"/>
              </a:rPr>
              <a:t>RbvtþisaRsþ</a:t>
            </a:r>
            <a:r>
              <a:rPr lang="ja-JP" altLang="en-US" sz="4300">
                <a:solidFill>
                  <a:srgbClr val="FFEA18"/>
                </a:solidFill>
                <a:latin typeface="Arial"/>
              </a:rPr>
              <a:t>”</a:t>
            </a:r>
            <a:endParaRPr lang="en-US" sz="430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90991" name="Text Box 111"/>
          <p:cNvSpPr txBox="1">
            <a:spLocks noChangeArrowheads="1"/>
          </p:cNvSpPr>
          <p:nvPr/>
        </p:nvSpPr>
        <p:spPr bwMode="auto">
          <a:xfrm>
            <a:off x="5738813" y="3654424"/>
            <a:ext cx="2840037" cy="26053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5300">
                <a:solidFill>
                  <a:srgbClr val="FFEA18"/>
                </a:solidFill>
                <a:latin typeface="Limon S1" charset="0"/>
              </a:rPr>
              <a:t>12 esovePAén</a:t>
            </a:r>
          </a:p>
        </p:txBody>
      </p:sp>
      <p:sp>
        <p:nvSpPr>
          <p:cNvPr id="890992" name="Text Box 112"/>
          <p:cNvSpPr txBox="1">
            <a:spLocks noChangeArrowheads="1"/>
          </p:cNvSpPr>
          <p:nvPr/>
        </p:nvSpPr>
        <p:spPr bwMode="auto">
          <a:xfrm>
            <a:off x="5357813" y="6099176"/>
            <a:ext cx="3956050" cy="1369692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480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grpSp>
        <p:nvGrpSpPr>
          <p:cNvPr id="890994" name="Group 114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890995" name="Picture 115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90996" name="WordArt 116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909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909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0952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434" name="Line 2"/>
          <p:cNvSpPr>
            <a:spLocks noChangeShapeType="1"/>
          </p:cNvSpPr>
          <p:nvPr/>
        </p:nvSpPr>
        <p:spPr bwMode="auto">
          <a:xfrm flipV="1">
            <a:off x="4038603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35" name="Line 3"/>
          <p:cNvSpPr>
            <a:spLocks noChangeShapeType="1"/>
          </p:cNvSpPr>
          <p:nvPr/>
        </p:nvSpPr>
        <p:spPr bwMode="auto">
          <a:xfrm>
            <a:off x="3232153" y="4732341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36" name="Line 4"/>
          <p:cNvSpPr>
            <a:spLocks noChangeShapeType="1"/>
          </p:cNvSpPr>
          <p:nvPr/>
        </p:nvSpPr>
        <p:spPr bwMode="auto">
          <a:xfrm flipV="1">
            <a:off x="1454150" y="7329491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37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38" name="Line 6"/>
          <p:cNvSpPr>
            <a:spLocks noChangeShapeType="1"/>
          </p:cNvSpPr>
          <p:nvPr/>
        </p:nvSpPr>
        <p:spPr bwMode="auto">
          <a:xfrm>
            <a:off x="1409703" y="360366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39" name="Line 7"/>
          <p:cNvSpPr>
            <a:spLocks noChangeShapeType="1"/>
          </p:cNvSpPr>
          <p:nvPr/>
        </p:nvSpPr>
        <p:spPr bwMode="auto">
          <a:xfrm flipH="1" flipV="1">
            <a:off x="3948116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40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41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42" name="Line 10"/>
          <p:cNvSpPr>
            <a:spLocks noChangeShapeType="1"/>
          </p:cNvSpPr>
          <p:nvPr/>
        </p:nvSpPr>
        <p:spPr bwMode="auto">
          <a:xfrm flipV="1">
            <a:off x="1825625" y="352429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43" name="Freeform 11"/>
          <p:cNvSpPr>
            <a:spLocks/>
          </p:cNvSpPr>
          <p:nvPr/>
        </p:nvSpPr>
        <p:spPr bwMode="auto">
          <a:xfrm>
            <a:off x="3459166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44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45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46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42447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42448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42449" name="Line 17"/>
          <p:cNvSpPr>
            <a:spLocks noChangeShapeType="1"/>
          </p:cNvSpPr>
          <p:nvPr/>
        </p:nvSpPr>
        <p:spPr bwMode="auto">
          <a:xfrm>
            <a:off x="2044702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50" name="Line 18"/>
          <p:cNvSpPr>
            <a:spLocks noChangeShapeType="1"/>
          </p:cNvSpPr>
          <p:nvPr/>
        </p:nvSpPr>
        <p:spPr bwMode="auto">
          <a:xfrm>
            <a:off x="2044702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51" name="Line 19"/>
          <p:cNvSpPr>
            <a:spLocks noChangeShapeType="1"/>
          </p:cNvSpPr>
          <p:nvPr/>
        </p:nvSpPr>
        <p:spPr bwMode="auto">
          <a:xfrm>
            <a:off x="2044702" y="2633666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52" name="Line 20"/>
          <p:cNvSpPr>
            <a:spLocks noChangeShapeType="1"/>
          </p:cNvSpPr>
          <p:nvPr/>
        </p:nvSpPr>
        <p:spPr bwMode="auto">
          <a:xfrm>
            <a:off x="1984378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53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54" name="Line 22"/>
          <p:cNvSpPr>
            <a:spLocks noChangeShapeType="1"/>
          </p:cNvSpPr>
          <p:nvPr/>
        </p:nvSpPr>
        <p:spPr bwMode="auto">
          <a:xfrm>
            <a:off x="1984375" y="6291266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55" name="Line 23"/>
          <p:cNvSpPr>
            <a:spLocks noChangeShapeType="1"/>
          </p:cNvSpPr>
          <p:nvPr/>
        </p:nvSpPr>
        <p:spPr bwMode="auto">
          <a:xfrm>
            <a:off x="2024063" y="5872166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56" name="Line 24"/>
          <p:cNvSpPr>
            <a:spLocks noChangeShapeType="1"/>
          </p:cNvSpPr>
          <p:nvPr/>
        </p:nvSpPr>
        <p:spPr bwMode="auto">
          <a:xfrm>
            <a:off x="2044704" y="5511803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57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58" name="Line 26"/>
          <p:cNvSpPr>
            <a:spLocks noChangeShapeType="1"/>
          </p:cNvSpPr>
          <p:nvPr/>
        </p:nvSpPr>
        <p:spPr bwMode="auto">
          <a:xfrm>
            <a:off x="2063753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59" name="Line 27"/>
          <p:cNvSpPr>
            <a:spLocks noChangeShapeType="1"/>
          </p:cNvSpPr>
          <p:nvPr/>
        </p:nvSpPr>
        <p:spPr bwMode="auto">
          <a:xfrm>
            <a:off x="2044703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60" name="Line 28"/>
          <p:cNvSpPr>
            <a:spLocks noChangeShapeType="1"/>
          </p:cNvSpPr>
          <p:nvPr/>
        </p:nvSpPr>
        <p:spPr bwMode="auto">
          <a:xfrm>
            <a:off x="2063753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42461" name="Rectangle 29"/>
          <p:cNvSpPr>
            <a:spLocks noChangeArrowheads="1"/>
          </p:cNvSpPr>
          <p:nvPr/>
        </p:nvSpPr>
        <p:spPr bwMode="auto">
          <a:xfrm>
            <a:off x="1903414" y="3465515"/>
            <a:ext cx="289336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042462" name="Rectangle 30"/>
          <p:cNvSpPr>
            <a:spLocks noChangeArrowheads="1"/>
          </p:cNvSpPr>
          <p:nvPr/>
        </p:nvSpPr>
        <p:spPr bwMode="auto">
          <a:xfrm>
            <a:off x="1912939" y="4316415"/>
            <a:ext cx="46763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sa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042463" name="Rectangle 31"/>
          <p:cNvSpPr>
            <a:spLocks noChangeArrowheads="1"/>
          </p:cNvSpPr>
          <p:nvPr/>
        </p:nvSpPr>
        <p:spPr bwMode="auto">
          <a:xfrm>
            <a:off x="1900238" y="4786315"/>
            <a:ext cx="752547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S1" charset="0"/>
              </a:rPr>
              <a:t>ssIu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 b="0">
              <a:latin typeface="Helvetica" charset="0"/>
            </a:endParaRPr>
          </a:p>
        </p:txBody>
      </p:sp>
      <p:sp>
        <p:nvSpPr>
          <p:cNvPr id="1042464" name="Rectangle 32"/>
          <p:cNvSpPr>
            <a:spLocks noChangeArrowheads="1"/>
          </p:cNvSpPr>
          <p:nvPr/>
        </p:nvSpPr>
        <p:spPr bwMode="auto">
          <a:xfrm>
            <a:off x="1816104" y="3990976"/>
            <a:ext cx="708025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da</a:t>
            </a:r>
            <a:r>
              <a:rPr lang="en-US" sz="1200">
                <a:latin typeface="Helvetica" charset="0"/>
              </a:rPr>
              <a:t>)</a:t>
            </a:r>
          </a:p>
        </p:txBody>
      </p:sp>
      <p:sp>
        <p:nvSpPr>
          <p:cNvPr id="1042465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042466" name="AutoShape 34"/>
          <p:cNvSpPr>
            <a:spLocks noChangeArrowheads="1"/>
          </p:cNvSpPr>
          <p:nvPr/>
        </p:nvSpPr>
        <p:spPr bwMode="auto">
          <a:xfrm rot="16200000" flipH="1">
            <a:off x="2538413" y="4919665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42467" name="Rectangle 35"/>
          <p:cNvSpPr>
            <a:spLocks noChangeArrowheads="1"/>
          </p:cNvSpPr>
          <p:nvPr/>
        </p:nvSpPr>
        <p:spPr bwMode="auto">
          <a:xfrm>
            <a:off x="2243141" y="411163"/>
            <a:ext cx="1735091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y:UesV</a:t>
            </a:r>
            <a:r>
              <a:rPr lang="en-US" sz="40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1042468" name="Rectangle 36"/>
          <p:cNvSpPr>
            <a:spLocks noChangeArrowheads="1"/>
          </p:cNvSpPr>
          <p:nvPr/>
        </p:nvSpPr>
        <p:spPr bwMode="auto">
          <a:xfrm>
            <a:off x="2217739" y="1778001"/>
            <a:ext cx="3117520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BYkecAhVay</a:t>
            </a:r>
            <a:r>
              <a:rPr lang="en-US" sz="40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1042469" name="Rectangle 37"/>
          <p:cNvSpPr>
            <a:spLocks noChangeArrowheads="1"/>
          </p:cNvSpPr>
          <p:nvPr/>
        </p:nvSpPr>
        <p:spPr bwMode="auto">
          <a:xfrm>
            <a:off x="2403478" y="2097088"/>
            <a:ext cx="1567687" cy="8156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nagrs;</a:t>
            </a:r>
            <a:r>
              <a:rPr lang="en-US" sz="5300">
                <a:latin typeface="Limon R1" charset="0"/>
              </a:rPr>
              <a:t> 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042470" name="Rectangle 38"/>
          <p:cNvSpPr>
            <a:spLocks noChangeArrowheads="1"/>
          </p:cNvSpPr>
          <p:nvPr/>
        </p:nvSpPr>
        <p:spPr bwMode="auto">
          <a:xfrm>
            <a:off x="1962151" y="5075240"/>
            <a:ext cx="256555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r)akSRtTI1</a:t>
            </a:r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1042471" name="Rectangle 39"/>
          <p:cNvSpPr>
            <a:spLocks noChangeArrowheads="1"/>
          </p:cNvSpPr>
          <p:nvPr/>
        </p:nvSpPr>
        <p:spPr bwMode="auto">
          <a:xfrm>
            <a:off x="1982789" y="5472113"/>
            <a:ext cx="256555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r)akSRtTI2</a:t>
            </a:r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1042472" name="Rectangle 40"/>
          <p:cNvSpPr>
            <a:spLocks noChangeArrowheads="1"/>
          </p:cNvSpPr>
          <p:nvPr/>
        </p:nvSpPr>
        <p:spPr bwMode="auto">
          <a:xfrm>
            <a:off x="2339976" y="5856288"/>
            <a:ext cx="1682151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EGsra: </a:t>
            </a:r>
            <a:endParaRPr lang="en-US" sz="2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042473" name="Rectangle 41"/>
          <p:cNvSpPr>
            <a:spLocks noChangeArrowheads="1"/>
          </p:cNvSpPr>
          <p:nvPr/>
        </p:nvSpPr>
        <p:spPr bwMode="auto">
          <a:xfrm>
            <a:off x="2182813" y="6291264"/>
            <a:ext cx="2101850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enehma</a:t>
            </a:r>
            <a:r>
              <a:rPr lang="en-US" sz="28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1042474" name="Rectangle 42"/>
          <p:cNvSpPr>
            <a:spLocks noChangeArrowheads="1"/>
          </p:cNvSpPr>
          <p:nvPr/>
        </p:nvSpPr>
        <p:spPr bwMode="auto">
          <a:xfrm>
            <a:off x="2073275" y="6680200"/>
            <a:ext cx="1517650" cy="18835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nageGseFIr</a:t>
            </a:r>
            <a:r>
              <a:rPr lang="en-US" b="0"/>
              <a:t> </a:t>
            </a:r>
            <a:endParaRPr lang="en-US" sz="2800">
              <a:latin typeface="Arial" charset="0"/>
            </a:endParaRPr>
          </a:p>
        </p:txBody>
      </p:sp>
      <p:sp>
        <p:nvSpPr>
          <p:cNvPr id="1042489" name="Rectangle 57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 b="0">
              <a:latin typeface="Helvetica" charset="0"/>
            </a:endParaRPr>
          </a:p>
        </p:txBody>
      </p:sp>
      <p:sp>
        <p:nvSpPr>
          <p:cNvPr id="1042490" name="Rectangle 58"/>
          <p:cNvSpPr>
            <a:spLocks noChangeArrowheads="1"/>
          </p:cNvSpPr>
          <p:nvPr/>
        </p:nvSpPr>
        <p:spPr bwMode="auto">
          <a:xfrm>
            <a:off x="3241675" y="5081591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 b="0">
              <a:latin typeface="Helvetica" charset="0"/>
            </a:endParaRPr>
          </a:p>
        </p:txBody>
      </p:sp>
      <p:sp>
        <p:nvSpPr>
          <p:cNvPr id="1042491" name="Rectangle 59"/>
          <p:cNvSpPr>
            <a:spLocks noChangeArrowheads="1"/>
          </p:cNvSpPr>
          <p:nvPr/>
        </p:nvSpPr>
        <p:spPr bwMode="auto">
          <a:xfrm>
            <a:off x="4979991" y="1119191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042492" name="Picture 6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86" r="15105"/>
          <a:stretch>
            <a:fillRect/>
          </a:stretch>
        </p:blipFill>
        <p:spPr bwMode="auto">
          <a:xfrm>
            <a:off x="4967291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42493" name="Rectangle 61"/>
          <p:cNvSpPr>
            <a:spLocks noChangeArrowheads="1"/>
          </p:cNvSpPr>
          <p:nvPr/>
        </p:nvSpPr>
        <p:spPr bwMode="auto">
          <a:xfrm>
            <a:off x="4968877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42494" name="Rectangle 62"/>
          <p:cNvSpPr>
            <a:spLocks noChangeArrowheads="1"/>
          </p:cNvSpPr>
          <p:nvPr/>
        </p:nvSpPr>
        <p:spPr bwMode="auto">
          <a:xfrm>
            <a:off x="5011738" y="433392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42495" name="Rectangle 63"/>
          <p:cNvSpPr>
            <a:spLocks noChangeArrowheads="1"/>
          </p:cNvSpPr>
          <p:nvPr/>
        </p:nvSpPr>
        <p:spPr bwMode="auto">
          <a:xfrm>
            <a:off x="2205040" y="3222628"/>
            <a:ext cx="3278391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saMyUEGlTI1 </a:t>
            </a:r>
            <a:endParaRPr lang="en-US" sz="4000">
              <a:latin typeface="Arial" charset="0"/>
            </a:endParaRPr>
          </a:p>
        </p:txBody>
      </p:sp>
      <p:sp>
        <p:nvSpPr>
          <p:cNvPr id="1042496" name="Rectangle 64"/>
          <p:cNvSpPr>
            <a:spLocks noChangeArrowheads="1"/>
          </p:cNvSpPr>
          <p:nvPr/>
        </p:nvSpPr>
        <p:spPr bwMode="auto">
          <a:xfrm>
            <a:off x="2187576" y="3625849"/>
            <a:ext cx="2394736" cy="8156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Limon R1" charset="0"/>
              </a:rPr>
              <a:t>saMyUTI2</a:t>
            </a:r>
            <a:r>
              <a:rPr lang="en-US" sz="5300">
                <a:latin typeface="Limon R1" charset="0"/>
              </a:rPr>
              <a:t> </a:t>
            </a:r>
            <a:endParaRPr lang="en-US" sz="2800">
              <a:latin typeface="Arial" charset="0"/>
            </a:endParaRPr>
          </a:p>
        </p:txBody>
      </p:sp>
      <p:sp>
        <p:nvSpPr>
          <p:cNvPr id="1042497" name="Rectangle 65"/>
          <p:cNvSpPr>
            <a:spLocks noChangeArrowheads="1"/>
          </p:cNvSpPr>
          <p:nvPr/>
        </p:nvSpPr>
        <p:spPr bwMode="auto">
          <a:xfrm>
            <a:off x="1295246" y="4506916"/>
            <a:ext cx="2236946" cy="7078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latin typeface="Limon R1" charset="0"/>
              </a:rPr>
              <a:t>BgSaTI2</a:t>
            </a:r>
            <a:r>
              <a:rPr lang="en-US" sz="4000">
                <a:latin typeface="Arial" charset="0"/>
              </a:rPr>
              <a:t> </a:t>
            </a:r>
          </a:p>
        </p:txBody>
      </p:sp>
      <p:sp>
        <p:nvSpPr>
          <p:cNvPr id="1042498" name="Rectangle 66"/>
          <p:cNvSpPr>
            <a:spLocks noChangeArrowheads="1"/>
          </p:cNvSpPr>
          <p:nvPr/>
        </p:nvSpPr>
        <p:spPr bwMode="auto">
          <a:xfrm>
            <a:off x="1278248" y="3943352"/>
            <a:ext cx="2522230" cy="9079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latin typeface="Limon R1" charset="0"/>
              </a:rPr>
              <a:t>BgSavTI1</a:t>
            </a:r>
            <a:r>
              <a:rPr lang="en-US" sz="5300">
                <a:latin typeface="Limon R1" charset="0"/>
              </a:rPr>
              <a:t> </a:t>
            </a:r>
            <a:endParaRPr lang="en-US" sz="2800">
              <a:latin typeface="Arial" charset="0"/>
            </a:endParaRPr>
          </a:p>
        </p:txBody>
      </p:sp>
      <p:sp>
        <p:nvSpPr>
          <p:cNvPr id="1042501" name="Text Box 69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042507" name="AutoShape 75"/>
          <p:cNvSpPr>
            <a:spLocks noChangeArrowheads="1"/>
          </p:cNvSpPr>
          <p:nvPr/>
        </p:nvSpPr>
        <p:spPr bwMode="auto">
          <a:xfrm>
            <a:off x="5340353" y="6034092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42511" name="Rectangle 79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042515" name="Text Box 83"/>
          <p:cNvSpPr txBox="1">
            <a:spLocks noChangeArrowheads="1"/>
          </p:cNvSpPr>
          <p:nvPr/>
        </p:nvSpPr>
        <p:spPr bwMode="auto">
          <a:xfrm>
            <a:off x="9106470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042516" name="Text Box 84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41</a:t>
            </a:r>
          </a:p>
        </p:txBody>
      </p:sp>
      <p:sp>
        <p:nvSpPr>
          <p:cNvPr id="1042518" name="Rectangle 86"/>
          <p:cNvSpPr>
            <a:spLocks noChangeArrowheads="1"/>
          </p:cNvSpPr>
          <p:nvPr/>
        </p:nvSpPr>
        <p:spPr bwMode="auto">
          <a:xfrm>
            <a:off x="1338263" y="288925"/>
            <a:ext cx="2773362" cy="7145338"/>
          </a:xfrm>
          <a:prstGeom prst="rect">
            <a:avLst/>
          </a:prstGeom>
          <a:noFill/>
          <a:ln w="203200" cmpd="tri">
            <a:solidFill>
              <a:schemeClr val="hlink"/>
            </a:solidFill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 algn="ctr"/>
            <a:endParaRPr lang="en-US">
              <a:solidFill>
                <a:schemeClr val="hlink"/>
              </a:solidFill>
            </a:endParaRPr>
          </a:p>
        </p:txBody>
      </p:sp>
      <p:sp>
        <p:nvSpPr>
          <p:cNvPr id="1042519" name="Rectangle 87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042521" name="Text Box 89"/>
          <p:cNvSpPr txBox="1">
            <a:spLocks noChangeArrowheads="1"/>
          </p:cNvSpPr>
          <p:nvPr/>
        </p:nvSpPr>
        <p:spPr bwMode="auto">
          <a:xfrm rot="16200000">
            <a:off x="-1216817" y="3236119"/>
            <a:ext cx="561498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>
                <a:latin typeface="Limon R1" charset="0"/>
              </a:rPr>
              <a:t>RbvtþisaRsþ</a:t>
            </a:r>
            <a:r>
              <a:rPr lang="en-US" sz="4300">
                <a:latin typeface="Arial Black" charset="0"/>
              </a:rPr>
              <a:t> </a:t>
            </a:r>
            <a:r>
              <a:rPr lang="en-US">
                <a:latin typeface="Arial Black" charset="0"/>
              </a:rPr>
              <a:t> (12)</a:t>
            </a:r>
          </a:p>
        </p:txBody>
      </p:sp>
      <p:sp>
        <p:nvSpPr>
          <p:cNvPr id="1042522" name="Rectangle 90"/>
          <p:cNvSpPr>
            <a:spLocks noChangeArrowheads="1"/>
          </p:cNvSpPr>
          <p:nvPr/>
        </p:nvSpPr>
        <p:spPr bwMode="auto">
          <a:xfrm>
            <a:off x="6080128" y="584203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1042523" name="Group 91"/>
          <p:cNvGrpSpPr>
            <a:grpSpLocks/>
          </p:cNvGrpSpPr>
          <p:nvPr/>
        </p:nvGrpSpPr>
        <p:grpSpPr bwMode="auto">
          <a:xfrm>
            <a:off x="3148011" y="3821112"/>
            <a:ext cx="796925" cy="946150"/>
            <a:chOff x="1983" y="2407"/>
            <a:chExt cx="502" cy="596"/>
          </a:xfrm>
        </p:grpSpPr>
        <p:sp>
          <p:nvSpPr>
            <p:cNvPr id="1042524" name="Text Box 92"/>
            <p:cNvSpPr txBox="1">
              <a:spLocks noChangeArrowheads="1"/>
            </p:cNvSpPr>
            <p:nvPr/>
          </p:nvSpPr>
          <p:spPr bwMode="auto">
            <a:xfrm>
              <a:off x="2018" y="2407"/>
              <a:ext cx="467" cy="4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600" i="1">
                  <a:latin typeface="Limon S1" charset="0"/>
                </a:rPr>
                <a:t>ds</a:t>
              </a:r>
              <a:endParaRPr lang="en-US" sz="2000" b="0" i="1">
                <a:latin typeface="Kosher-Normal" charset="0"/>
              </a:endParaRPr>
            </a:p>
          </p:txBody>
        </p:sp>
        <p:grpSp>
          <p:nvGrpSpPr>
            <p:cNvPr id="1042525" name="Group 93"/>
            <p:cNvGrpSpPr>
              <a:grpSpLocks/>
            </p:cNvGrpSpPr>
            <p:nvPr/>
          </p:nvGrpSpPr>
          <p:grpSpPr bwMode="auto">
            <a:xfrm>
              <a:off x="1983" y="2449"/>
              <a:ext cx="465" cy="554"/>
              <a:chOff x="267" y="711"/>
              <a:chExt cx="3767" cy="3672"/>
            </a:xfrm>
          </p:grpSpPr>
          <p:grpSp>
            <p:nvGrpSpPr>
              <p:cNvPr id="1042526" name="Group 94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2769"/>
                <a:chOff x="2707" y="548"/>
                <a:chExt cx="2950" cy="2769"/>
              </a:xfrm>
            </p:grpSpPr>
            <p:grpSp>
              <p:nvGrpSpPr>
                <p:cNvPr id="1042527" name="Group 95"/>
                <p:cNvGrpSpPr>
                  <a:grpSpLocks/>
                </p:cNvGrpSpPr>
                <p:nvPr/>
              </p:nvGrpSpPr>
              <p:grpSpPr bwMode="auto">
                <a:xfrm>
                  <a:off x="3817" y="1046"/>
                  <a:ext cx="1468" cy="1924"/>
                  <a:chOff x="1215" y="2316"/>
                  <a:chExt cx="1468" cy="1924"/>
                </a:xfrm>
              </p:grpSpPr>
              <p:sp>
                <p:nvSpPr>
                  <p:cNvPr id="1042528" name="Freeform 96" descr="Cork"/>
                  <p:cNvSpPr>
                    <a:spLocks/>
                  </p:cNvSpPr>
                  <p:nvPr/>
                </p:nvSpPr>
                <p:spPr bwMode="auto">
                  <a:xfrm>
                    <a:off x="1246" y="2316"/>
                    <a:ext cx="1437" cy="1734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2529" name="Freeform 97" descr="Cork"/>
                  <p:cNvSpPr>
                    <a:spLocks/>
                  </p:cNvSpPr>
                  <p:nvPr/>
                </p:nvSpPr>
                <p:spPr bwMode="auto">
                  <a:xfrm>
                    <a:off x="1215" y="2506"/>
                    <a:ext cx="1437" cy="1734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042530" name="Picture 98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042531" name="Freeform 99"/>
              <p:cNvSpPr>
                <a:spLocks/>
              </p:cNvSpPr>
              <p:nvPr/>
            </p:nvSpPr>
            <p:spPr bwMode="auto">
              <a:xfrm>
                <a:off x="267" y="2649"/>
                <a:ext cx="1437" cy="1734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042532" name="Freeform 100"/>
              <p:cNvSpPr>
                <a:spLocks/>
              </p:cNvSpPr>
              <p:nvPr/>
            </p:nvSpPr>
            <p:spPr bwMode="auto">
              <a:xfrm>
                <a:off x="308" y="2647"/>
                <a:ext cx="1436" cy="1733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042533" name="Freeform 101"/>
              <p:cNvSpPr>
                <a:spLocks/>
              </p:cNvSpPr>
              <p:nvPr/>
            </p:nvSpPr>
            <p:spPr bwMode="auto">
              <a:xfrm>
                <a:off x="1725" y="2583"/>
                <a:ext cx="1438" cy="1734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042534" name="Freeform 102"/>
              <p:cNvSpPr>
                <a:spLocks/>
              </p:cNvSpPr>
              <p:nvPr/>
            </p:nvSpPr>
            <p:spPr bwMode="auto">
              <a:xfrm>
                <a:off x="375" y="1020"/>
                <a:ext cx="1438" cy="1734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042535" name="Freeform 103"/>
              <p:cNvSpPr>
                <a:spLocks/>
              </p:cNvSpPr>
              <p:nvPr/>
            </p:nvSpPr>
            <p:spPr bwMode="auto">
              <a:xfrm>
                <a:off x="2150" y="1007"/>
                <a:ext cx="1437" cy="1734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042536" name="Rectangle 104"/>
          <p:cNvSpPr>
            <a:spLocks noChangeArrowheads="1"/>
          </p:cNvSpPr>
          <p:nvPr/>
        </p:nvSpPr>
        <p:spPr bwMode="auto">
          <a:xfrm>
            <a:off x="5170488" y="2351088"/>
            <a:ext cx="4349750" cy="180629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6600" i="1">
                <a:solidFill>
                  <a:schemeClr val="bg1"/>
                </a:solidFill>
                <a:latin typeface="Limon R1" charset="0"/>
              </a:rPr>
              <a:t>esovePA </a:t>
            </a:r>
          </a:p>
        </p:txBody>
      </p:sp>
      <p:sp>
        <p:nvSpPr>
          <p:cNvPr id="1042537" name="Text Box 105"/>
          <p:cNvSpPr txBox="1">
            <a:spLocks noChangeArrowheads="1"/>
          </p:cNvSpPr>
          <p:nvPr/>
        </p:nvSpPr>
        <p:spPr bwMode="auto">
          <a:xfrm>
            <a:off x="5986466" y="3654424"/>
            <a:ext cx="2725737" cy="260536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5300">
                <a:solidFill>
                  <a:srgbClr val="FFEA18"/>
                </a:solidFill>
                <a:latin typeface="Limon S1" charset="0"/>
              </a:rPr>
              <a:t>12 esovePAén</a:t>
            </a:r>
          </a:p>
        </p:txBody>
      </p:sp>
      <p:sp>
        <p:nvSpPr>
          <p:cNvPr id="1042538" name="Text Box 106"/>
          <p:cNvSpPr txBox="1">
            <a:spLocks noChangeArrowheads="1"/>
          </p:cNvSpPr>
          <p:nvPr/>
        </p:nvSpPr>
        <p:spPr bwMode="auto">
          <a:xfrm>
            <a:off x="5194300" y="4533901"/>
            <a:ext cx="4330700" cy="1373181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6000">
                <a:solidFill>
                  <a:srgbClr val="FFEA18"/>
                </a:solidFill>
                <a:latin typeface="Limon R1" charset="0"/>
              </a:rPr>
              <a:t>RbvtþisaRsþ</a:t>
            </a:r>
            <a:r>
              <a:rPr lang="ja-JP" altLang="en-US" sz="4300">
                <a:solidFill>
                  <a:srgbClr val="FFEA18"/>
                </a:solidFill>
                <a:latin typeface="Arial"/>
              </a:rPr>
              <a:t>”</a:t>
            </a:r>
            <a:endParaRPr lang="en-US" sz="430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1042539" name="Text Box 107"/>
          <p:cNvSpPr txBox="1">
            <a:spLocks noChangeArrowheads="1"/>
          </p:cNvSpPr>
          <p:nvPr/>
        </p:nvSpPr>
        <p:spPr bwMode="auto">
          <a:xfrm>
            <a:off x="5357813" y="609917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1400 dl;  480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grpSp>
        <p:nvGrpSpPr>
          <p:cNvPr id="1042543" name="Group 111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042544" name="Picture 112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42545" name="WordArt 113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42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2518" grpId="0" animBg="1" autoUpdateAnimBg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037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10371" name="Rectangle 3"/>
          <p:cNvSpPr>
            <a:spLocks noChangeArrowheads="1"/>
          </p:cNvSpPr>
          <p:nvPr/>
        </p:nvSpPr>
        <p:spPr bwMode="auto">
          <a:xfrm>
            <a:off x="534988" y="514350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10380" name="Text Box 12"/>
          <p:cNvSpPr txBox="1">
            <a:spLocks noChangeArrowheads="1"/>
          </p:cNvSpPr>
          <p:nvPr/>
        </p:nvSpPr>
        <p:spPr bwMode="auto">
          <a:xfrm>
            <a:off x="5172075" y="1790703"/>
            <a:ext cx="3683000" cy="931059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5300">
                <a:solidFill>
                  <a:srgbClr val="66FFFF"/>
                </a:solidFill>
                <a:latin typeface="Limon R1" charset="0"/>
              </a:rPr>
              <a:t>kalRbvtþ</a:t>
            </a:r>
            <a:endParaRPr lang="en-US" sz="2800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10381" name="Text Box 13"/>
          <p:cNvSpPr txBox="1">
            <a:spLocks noChangeArrowheads="1"/>
          </p:cNvSpPr>
          <p:nvPr/>
        </p:nvSpPr>
        <p:spPr bwMode="auto">
          <a:xfrm>
            <a:off x="5146675" y="2882900"/>
            <a:ext cx="4591050" cy="176821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5300">
                <a:solidFill>
                  <a:srgbClr val="66FFFF"/>
                </a:solidFill>
                <a:latin typeface="Limon R1" charset="0"/>
              </a:rPr>
              <a:t>Rkitüvin½y</a:t>
            </a:r>
            <a:r>
              <a:rPr lang="en-US" sz="2800">
                <a:solidFill>
                  <a:srgbClr val="66FFFF"/>
                </a:solidFill>
                <a:latin typeface="Helvetica" charset="0"/>
              </a:rPr>
              <a:t>&amp;</a:t>
            </a:r>
            <a:r>
              <a:rPr lang="en-US" sz="5300">
                <a:solidFill>
                  <a:srgbClr val="66FFFF"/>
                </a:solidFill>
                <a:latin typeface="Limon R1" charset="0"/>
              </a:rPr>
              <a:t>RbvtiþsaRsþ</a:t>
            </a:r>
            <a:r>
              <a:rPr lang="en-US" sz="5300" b="0"/>
              <a:t> </a:t>
            </a:r>
            <a:endParaRPr lang="en-US" sz="5300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10382" name="Text Box 14"/>
          <p:cNvSpPr txBox="1">
            <a:spLocks noChangeArrowheads="1"/>
          </p:cNvSpPr>
          <p:nvPr/>
        </p:nvSpPr>
        <p:spPr bwMode="auto">
          <a:xfrm>
            <a:off x="5146675" y="3879850"/>
            <a:ext cx="4406900" cy="176821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5300">
                <a:solidFill>
                  <a:srgbClr val="66FFFF"/>
                </a:solidFill>
                <a:latin typeface="Limon R1" charset="0"/>
              </a:rPr>
              <a:t>GñkniBn§</a:t>
            </a:r>
            <a:r>
              <a:rPr lang="en-US" sz="5300" b="0">
                <a:solidFill>
                  <a:srgbClr val="66FFFF"/>
                </a:solidFill>
                <a:latin typeface="Limon R1" charset="0"/>
              </a:rPr>
              <a:t> </a:t>
            </a:r>
            <a:r>
              <a:rPr lang="en-US" sz="3200">
                <a:solidFill>
                  <a:srgbClr val="66FFFF"/>
                </a:solidFill>
                <a:latin typeface="Helvetica" charset="0"/>
              </a:rPr>
              <a:t>&amp;</a:t>
            </a:r>
            <a:r>
              <a:rPr lang="en-US" sz="5300">
                <a:solidFill>
                  <a:srgbClr val="66FFFF"/>
                </a:solidFill>
                <a:latin typeface="Limon R1" charset="0"/>
              </a:rPr>
              <a:t> BYkehara</a:t>
            </a:r>
            <a:endParaRPr lang="en-US" sz="5300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10383" name="Text Box 15"/>
          <p:cNvSpPr txBox="1">
            <a:spLocks noChangeArrowheads="1"/>
          </p:cNvSpPr>
          <p:nvPr/>
        </p:nvSpPr>
        <p:spPr bwMode="auto">
          <a:xfrm>
            <a:off x="5133978" y="5372100"/>
            <a:ext cx="4038601" cy="176821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5300">
                <a:solidFill>
                  <a:srgbClr val="66FFFF"/>
                </a:solidFill>
                <a:latin typeface="Limon R1" charset="0"/>
              </a:rPr>
              <a:t>]bkN_énkarcgcaM</a:t>
            </a:r>
            <a:endParaRPr lang="en-US" sz="2800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10386" name="Text Box 18"/>
          <p:cNvSpPr txBox="1">
            <a:spLocks noChangeArrowheads="1"/>
          </p:cNvSpPr>
          <p:nvPr/>
        </p:nvSpPr>
        <p:spPr bwMode="auto">
          <a:xfrm>
            <a:off x="9691466" y="20928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210387" name="Text Box 19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210388" name="Text Box 20"/>
          <p:cNvSpPr txBox="1">
            <a:spLocks noChangeArrowheads="1"/>
          </p:cNvSpPr>
          <p:nvPr/>
        </p:nvSpPr>
        <p:spPr bwMode="auto">
          <a:xfrm>
            <a:off x="9106470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210389" name="Text Box 21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42</a:t>
            </a:r>
          </a:p>
        </p:txBody>
      </p:sp>
      <p:sp>
        <p:nvSpPr>
          <p:cNvPr id="1210390" name="Rectangle 22"/>
          <p:cNvSpPr>
            <a:spLocks noChangeArrowheads="1"/>
          </p:cNvSpPr>
          <p:nvPr/>
        </p:nvSpPr>
        <p:spPr bwMode="auto">
          <a:xfrm>
            <a:off x="9675585" y="7312025"/>
            <a:ext cx="325666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/>
              <a:t>4</a:t>
            </a:r>
          </a:p>
        </p:txBody>
      </p:sp>
      <p:pic>
        <p:nvPicPr>
          <p:cNvPr id="1210396" name="Picture 28" descr="Slide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6342" y="1549403"/>
            <a:ext cx="3730625" cy="5045075"/>
          </a:xfrm>
          <a:prstGeom prst="rect">
            <a:avLst/>
          </a:prstGeom>
          <a:noFill/>
          <a:ln w="88900">
            <a:solidFill>
              <a:srgbClr val="00008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10391" name="AutoShape 23"/>
          <p:cNvSpPr>
            <a:spLocks noChangeArrowheads="1"/>
          </p:cNvSpPr>
          <p:nvPr/>
        </p:nvSpPr>
        <p:spPr bwMode="auto">
          <a:xfrm>
            <a:off x="3124200" y="1811338"/>
            <a:ext cx="1157288" cy="44450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10392" name="Group 24"/>
          <p:cNvGrpSpPr>
            <a:grpSpLocks/>
          </p:cNvGrpSpPr>
          <p:nvPr/>
        </p:nvGrpSpPr>
        <p:grpSpPr bwMode="auto">
          <a:xfrm>
            <a:off x="3186115" y="1779589"/>
            <a:ext cx="4033838" cy="2938462"/>
            <a:chOff x="1947" y="1157"/>
            <a:chExt cx="2541" cy="1851"/>
          </a:xfrm>
        </p:grpSpPr>
        <p:sp>
          <p:nvSpPr>
            <p:cNvPr id="1210393" name="AutoShape 25"/>
            <p:cNvSpPr>
              <a:spLocks noChangeArrowheads="1"/>
            </p:cNvSpPr>
            <p:nvPr/>
          </p:nvSpPr>
          <p:spPr bwMode="auto">
            <a:xfrm>
              <a:off x="1947" y="1157"/>
              <a:ext cx="672" cy="1185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7501" dir="3723739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0394" name="Oval 26"/>
            <p:cNvSpPr>
              <a:spLocks noChangeArrowheads="1"/>
            </p:cNvSpPr>
            <p:nvPr/>
          </p:nvSpPr>
          <p:spPr bwMode="auto">
            <a:xfrm>
              <a:off x="3165" y="2542"/>
              <a:ext cx="1323" cy="466"/>
            </a:xfrm>
            <a:prstGeom prst="ellips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0395" name="Line 27"/>
            <p:cNvSpPr>
              <a:spLocks noChangeShapeType="1"/>
            </p:cNvSpPr>
            <p:nvPr/>
          </p:nvSpPr>
          <p:spPr bwMode="auto">
            <a:xfrm flipH="1" flipV="1">
              <a:off x="2602" y="1764"/>
              <a:ext cx="1227" cy="758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prstDash val="sysDot"/>
              <a:round/>
              <a:headEnd/>
              <a:tailEnd/>
            </a:ln>
            <a:effectLst>
              <a:outerShdw blurRad="63500" dist="57501" dir="3723739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1210397" name="Picture 29" descr="C:\Documents and Settings\user\My Documents\TBB 3d Ed\TBB Translation to Khmer\Presentation1\Presentation1\TBB Title Slide 1\Presentation2\Slide1.WM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0825" y="328616"/>
            <a:ext cx="4229100" cy="31718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10398" name="Picture 30" descr="C:\Documents and Settings\user\My Documents\TBB 3d Ed\TBB Translation to Khmer\Presentation1\presentation1 a\Slide1.WM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7725" y="4251327"/>
            <a:ext cx="3771900" cy="282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0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21039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10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0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10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0391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186" name="Line 2"/>
          <p:cNvSpPr>
            <a:spLocks noChangeShapeType="1"/>
          </p:cNvSpPr>
          <p:nvPr/>
        </p:nvSpPr>
        <p:spPr bwMode="auto">
          <a:xfrm flipV="1">
            <a:off x="3576638" y="388941"/>
            <a:ext cx="0" cy="6307137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190" name="Rectangle 6"/>
          <p:cNvSpPr>
            <a:spLocks noChangeArrowheads="1"/>
          </p:cNvSpPr>
          <p:nvPr/>
        </p:nvSpPr>
        <p:spPr bwMode="auto">
          <a:xfrm>
            <a:off x="2268539" y="1679576"/>
            <a:ext cx="74713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mkBI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989191" name="Line 7"/>
          <p:cNvSpPr>
            <a:spLocks noChangeShapeType="1"/>
          </p:cNvSpPr>
          <p:nvPr/>
        </p:nvSpPr>
        <p:spPr bwMode="auto">
          <a:xfrm>
            <a:off x="1730375" y="12176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192" name="Line 8"/>
          <p:cNvSpPr>
            <a:spLocks noChangeShapeType="1"/>
          </p:cNvSpPr>
          <p:nvPr/>
        </p:nvSpPr>
        <p:spPr bwMode="auto">
          <a:xfrm>
            <a:off x="2724150" y="12176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193" name="Rectangle 9"/>
          <p:cNvSpPr>
            <a:spLocks noChangeArrowheads="1"/>
          </p:cNvSpPr>
          <p:nvPr/>
        </p:nvSpPr>
        <p:spPr bwMode="auto">
          <a:xfrm>
            <a:off x="2759076" y="603253"/>
            <a:ext cx="723413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1200">
                <a:latin typeface="Helvetica" charset="0"/>
              </a:rPr>
              <a:t>CIRCA:</a:t>
            </a:r>
          </a:p>
        </p:txBody>
      </p:sp>
      <p:sp>
        <p:nvSpPr>
          <p:cNvPr id="989194" name="Line 10"/>
          <p:cNvSpPr>
            <a:spLocks noChangeShapeType="1"/>
          </p:cNvSpPr>
          <p:nvPr/>
        </p:nvSpPr>
        <p:spPr bwMode="auto">
          <a:xfrm>
            <a:off x="17049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195" name="Line 11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196" name="Line 12"/>
          <p:cNvSpPr>
            <a:spLocks noChangeShapeType="1"/>
          </p:cNvSpPr>
          <p:nvPr/>
        </p:nvSpPr>
        <p:spPr bwMode="auto">
          <a:xfrm>
            <a:off x="1755775" y="6291263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197" name="Line 13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198" name="Line 14"/>
          <p:cNvSpPr>
            <a:spLocks noChangeShapeType="1"/>
          </p:cNvSpPr>
          <p:nvPr/>
        </p:nvSpPr>
        <p:spPr bwMode="auto">
          <a:xfrm>
            <a:off x="2698750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199" name="Line 15"/>
          <p:cNvSpPr>
            <a:spLocks noChangeShapeType="1"/>
          </p:cNvSpPr>
          <p:nvPr/>
        </p:nvSpPr>
        <p:spPr bwMode="auto">
          <a:xfrm>
            <a:off x="1730375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00" name="Rectangle 16"/>
          <p:cNvSpPr>
            <a:spLocks noChangeArrowheads="1"/>
          </p:cNvSpPr>
          <p:nvPr/>
        </p:nvSpPr>
        <p:spPr bwMode="auto">
          <a:xfrm>
            <a:off x="1589091" y="842964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2.</a:t>
            </a:r>
          </a:p>
        </p:txBody>
      </p:sp>
      <p:sp>
        <p:nvSpPr>
          <p:cNvPr id="989201" name="Line 17"/>
          <p:cNvSpPr>
            <a:spLocks noChangeShapeType="1"/>
          </p:cNvSpPr>
          <p:nvPr/>
        </p:nvSpPr>
        <p:spPr bwMode="auto">
          <a:xfrm>
            <a:off x="2698750" y="26987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02" name="Line 18"/>
          <p:cNvSpPr>
            <a:spLocks noChangeShapeType="1"/>
          </p:cNvSpPr>
          <p:nvPr/>
        </p:nvSpPr>
        <p:spPr bwMode="auto">
          <a:xfrm>
            <a:off x="2698750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03" name="Line 19"/>
          <p:cNvSpPr>
            <a:spLocks noChangeShapeType="1"/>
          </p:cNvSpPr>
          <p:nvPr/>
        </p:nvSpPr>
        <p:spPr bwMode="auto">
          <a:xfrm>
            <a:off x="1743075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04" name="Line 20"/>
          <p:cNvSpPr>
            <a:spLocks noChangeShapeType="1"/>
          </p:cNvSpPr>
          <p:nvPr/>
        </p:nvSpPr>
        <p:spPr bwMode="auto">
          <a:xfrm>
            <a:off x="17049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05" name="Line 21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06" name="Line 22"/>
          <p:cNvSpPr>
            <a:spLocks noChangeShapeType="1"/>
          </p:cNvSpPr>
          <p:nvPr/>
        </p:nvSpPr>
        <p:spPr bwMode="auto">
          <a:xfrm>
            <a:off x="17430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07" name="Line 23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08" name="Line 24"/>
          <p:cNvSpPr>
            <a:spLocks noChangeShapeType="1"/>
          </p:cNvSpPr>
          <p:nvPr/>
        </p:nvSpPr>
        <p:spPr bwMode="auto">
          <a:xfrm>
            <a:off x="1743075" y="6291263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09" name="Line 25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10" name="Text Box 26"/>
          <p:cNvSpPr txBox="1">
            <a:spLocks noChangeArrowheads="1"/>
          </p:cNvSpPr>
          <p:nvPr/>
        </p:nvSpPr>
        <p:spPr bwMode="auto">
          <a:xfrm rot="16200000">
            <a:off x="975519" y="3121819"/>
            <a:ext cx="561498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Limon R1" charset="0"/>
              </a:rPr>
              <a:t>GñkniBn</a:t>
            </a:r>
            <a:r>
              <a:rPr lang="en-US" sz="3600">
                <a:latin typeface="Arial Black" charset="0"/>
              </a:rPr>
              <a:t> </a:t>
            </a:r>
            <a:r>
              <a:rPr lang="en-US">
                <a:latin typeface="Arial Black" charset="0"/>
              </a:rPr>
              <a:t>(6)</a:t>
            </a:r>
          </a:p>
        </p:txBody>
      </p:sp>
      <p:sp>
        <p:nvSpPr>
          <p:cNvPr id="989211" name="Line 27"/>
          <p:cNvSpPr>
            <a:spLocks noChangeShapeType="1"/>
          </p:cNvSpPr>
          <p:nvPr/>
        </p:nvSpPr>
        <p:spPr bwMode="auto">
          <a:xfrm>
            <a:off x="1262063" y="6232525"/>
            <a:ext cx="203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12" name="Line 28"/>
          <p:cNvSpPr>
            <a:spLocks noChangeShapeType="1"/>
          </p:cNvSpPr>
          <p:nvPr/>
        </p:nvSpPr>
        <p:spPr bwMode="auto">
          <a:xfrm>
            <a:off x="1739900" y="44275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13" name="Line 29"/>
          <p:cNvSpPr>
            <a:spLocks noChangeShapeType="1"/>
          </p:cNvSpPr>
          <p:nvPr/>
        </p:nvSpPr>
        <p:spPr bwMode="auto">
          <a:xfrm>
            <a:off x="2720978" y="44275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14" name="Line 30"/>
          <p:cNvSpPr>
            <a:spLocks noChangeShapeType="1"/>
          </p:cNvSpPr>
          <p:nvPr/>
        </p:nvSpPr>
        <p:spPr bwMode="auto">
          <a:xfrm flipH="1" flipV="1">
            <a:off x="1370013" y="6265863"/>
            <a:ext cx="0" cy="863600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16" name="Rectangle 32"/>
          <p:cNvSpPr>
            <a:spLocks noChangeArrowheads="1"/>
          </p:cNvSpPr>
          <p:nvPr/>
        </p:nvSpPr>
        <p:spPr bwMode="auto">
          <a:xfrm>
            <a:off x="1741488" y="1954216"/>
            <a:ext cx="2466541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sm½y </a:t>
            </a:r>
            <a:r>
              <a:rPr lang="ja-JP" altLang="en-US">
                <a:latin typeface="Arial"/>
              </a:rPr>
              <a:t>“</a:t>
            </a:r>
            <a:r>
              <a:rPr lang="en-US">
                <a:latin typeface="Limon S1" charset="0"/>
              </a:rPr>
              <a:t>raCvgSesþc</a:t>
            </a:r>
            <a:r>
              <a:rPr lang="ja-JP" altLang="en-US">
                <a:latin typeface="Arial"/>
              </a:rPr>
              <a:t>”</a:t>
            </a:r>
            <a:r>
              <a:rPr lang="en-US">
                <a:latin typeface="Limon S1" charset="0"/>
              </a:rPr>
              <a:t> </a:t>
            </a:r>
          </a:p>
        </p:txBody>
      </p:sp>
      <p:sp>
        <p:nvSpPr>
          <p:cNvPr id="989218" name="Rectangle 34"/>
          <p:cNvSpPr>
            <a:spLocks noChangeArrowheads="1"/>
          </p:cNvSpPr>
          <p:nvPr/>
        </p:nvSpPr>
        <p:spPr bwMode="auto">
          <a:xfrm>
            <a:off x="1908176" y="1395413"/>
            <a:ext cx="2683359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:GñkniBn§  :</a:t>
            </a:r>
            <a:r>
              <a:rPr lang="en-US" b="0"/>
              <a:t> </a:t>
            </a:r>
            <a:r>
              <a:rPr lang="en-US">
                <a:latin typeface="Limon S1" charset="0"/>
              </a:rPr>
              <a:t>d¾éTeTot </a:t>
            </a:r>
            <a:endParaRPr lang="en-US" sz="1200">
              <a:latin typeface="Helvetica" charset="0"/>
            </a:endParaRPr>
          </a:p>
        </p:txBody>
      </p:sp>
      <p:sp>
        <p:nvSpPr>
          <p:cNvPr id="989221" name="Rectangle 37"/>
          <p:cNvSpPr>
            <a:spLocks noChangeArrowheads="1"/>
          </p:cNvSpPr>
          <p:nvPr/>
        </p:nvSpPr>
        <p:spPr bwMode="auto">
          <a:xfrm>
            <a:off x="2759076" y="603251"/>
            <a:ext cx="182675" cy="2744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endParaRPr lang="en-US" sz="1200">
              <a:latin typeface="Helvetica" charset="0"/>
            </a:endParaRPr>
          </a:p>
        </p:txBody>
      </p:sp>
      <p:sp>
        <p:nvSpPr>
          <p:cNvPr id="989222" name="Line 38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23" name="Line 39"/>
          <p:cNvSpPr>
            <a:spLocks noChangeShapeType="1"/>
          </p:cNvSpPr>
          <p:nvPr/>
        </p:nvSpPr>
        <p:spPr bwMode="auto">
          <a:xfrm>
            <a:off x="1743075" y="26987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24" name="Rectangle 40"/>
          <p:cNvSpPr>
            <a:spLocks noChangeArrowheads="1"/>
          </p:cNvSpPr>
          <p:nvPr/>
        </p:nvSpPr>
        <p:spPr bwMode="auto">
          <a:xfrm>
            <a:off x="1731963" y="1957389"/>
            <a:ext cx="2466541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sm½y </a:t>
            </a:r>
            <a:r>
              <a:rPr lang="ja-JP" altLang="en-US">
                <a:latin typeface="Arial"/>
              </a:rPr>
              <a:t>“</a:t>
            </a:r>
            <a:r>
              <a:rPr lang="en-US">
                <a:latin typeface="Limon S1" charset="0"/>
              </a:rPr>
              <a:t>raCvgSesþc</a:t>
            </a:r>
            <a:r>
              <a:rPr lang="ja-JP" altLang="en-US">
                <a:latin typeface="Arial"/>
              </a:rPr>
              <a:t>”</a:t>
            </a:r>
            <a:r>
              <a:rPr lang="en-US">
                <a:latin typeface="Limon S1" charset="0"/>
              </a:rPr>
              <a:t> </a:t>
            </a:r>
          </a:p>
        </p:txBody>
      </p:sp>
      <p:sp>
        <p:nvSpPr>
          <p:cNvPr id="989250" name="Arc 66" descr="Small grid"/>
          <p:cNvSpPr>
            <a:spLocks/>
          </p:cNvSpPr>
          <p:nvPr/>
        </p:nvSpPr>
        <p:spPr bwMode="auto">
          <a:xfrm rot="16133306">
            <a:off x="922340" y="1782762"/>
            <a:ext cx="557214" cy="496888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rgbClr val="FFFFFF"/>
            </a:bgClr>
          </a:pattFill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408" tIns="45704" rIns="91408" bIns="45704" anchor="ctr"/>
          <a:lstStyle/>
          <a:p>
            <a:pPr algn="ctr"/>
            <a:endParaRPr lang="en-US"/>
          </a:p>
        </p:txBody>
      </p:sp>
      <p:sp>
        <p:nvSpPr>
          <p:cNvPr id="989251" name="Rectangle 67"/>
          <p:cNvSpPr>
            <a:spLocks noChangeArrowheads="1"/>
          </p:cNvSpPr>
          <p:nvPr/>
        </p:nvSpPr>
        <p:spPr bwMode="auto">
          <a:xfrm>
            <a:off x="1527178" y="2351091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989252" name="Rectangle 68"/>
          <p:cNvSpPr>
            <a:spLocks noChangeArrowheads="1"/>
          </p:cNvSpPr>
          <p:nvPr/>
        </p:nvSpPr>
        <p:spPr bwMode="auto">
          <a:xfrm>
            <a:off x="1522416" y="3175003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989253" name="Rectangle 69"/>
          <p:cNvSpPr>
            <a:spLocks noChangeArrowheads="1"/>
          </p:cNvSpPr>
          <p:nvPr/>
        </p:nvSpPr>
        <p:spPr bwMode="auto">
          <a:xfrm>
            <a:off x="1525593" y="405447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989254" name="Rectangle 70"/>
          <p:cNvSpPr>
            <a:spLocks noChangeArrowheads="1"/>
          </p:cNvSpPr>
          <p:nvPr/>
        </p:nvSpPr>
        <p:spPr bwMode="auto">
          <a:xfrm>
            <a:off x="1525593" y="5033965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989255" name="Rectangle 71"/>
          <p:cNvSpPr>
            <a:spLocks noChangeArrowheads="1"/>
          </p:cNvSpPr>
          <p:nvPr/>
        </p:nvSpPr>
        <p:spPr bwMode="auto">
          <a:xfrm>
            <a:off x="1522416" y="5943602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989256" name="Text Box 72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pic>
        <p:nvPicPr>
          <p:cNvPr id="989257" name="Picture 7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67" r="29369" b="9608"/>
          <a:stretch>
            <a:fillRect/>
          </a:stretch>
        </p:blipFill>
        <p:spPr bwMode="auto">
          <a:xfrm>
            <a:off x="4937128" y="450853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89258" name="Rectangle 74"/>
          <p:cNvSpPr>
            <a:spLocks noChangeArrowheads="1"/>
          </p:cNvSpPr>
          <p:nvPr/>
        </p:nvSpPr>
        <p:spPr bwMode="auto">
          <a:xfrm>
            <a:off x="5000628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 algn="ctr"/>
            <a:endParaRPr lang="en-US">
              <a:solidFill>
                <a:srgbClr val="66FFFF"/>
              </a:solidFill>
            </a:endParaRPr>
          </a:p>
        </p:txBody>
      </p:sp>
      <p:sp>
        <p:nvSpPr>
          <p:cNvPr id="989259" name="Rectangle 7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60" name="Line 76"/>
          <p:cNvSpPr>
            <a:spLocks noChangeShapeType="1"/>
          </p:cNvSpPr>
          <p:nvPr/>
        </p:nvSpPr>
        <p:spPr bwMode="auto">
          <a:xfrm>
            <a:off x="5500691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61" name="Line 77"/>
          <p:cNvSpPr>
            <a:spLocks noChangeShapeType="1"/>
          </p:cNvSpPr>
          <p:nvPr/>
        </p:nvSpPr>
        <p:spPr bwMode="auto">
          <a:xfrm>
            <a:off x="7129466" y="293370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62" name="Line 78"/>
          <p:cNvSpPr>
            <a:spLocks noChangeShapeType="1"/>
          </p:cNvSpPr>
          <p:nvPr/>
        </p:nvSpPr>
        <p:spPr bwMode="auto">
          <a:xfrm>
            <a:off x="5519738" y="37655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63" name="Line 79"/>
          <p:cNvSpPr>
            <a:spLocks noChangeShapeType="1"/>
          </p:cNvSpPr>
          <p:nvPr/>
        </p:nvSpPr>
        <p:spPr bwMode="auto">
          <a:xfrm>
            <a:off x="7148515" y="376555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64" name="Line 80"/>
          <p:cNvSpPr>
            <a:spLocks noChangeShapeType="1"/>
          </p:cNvSpPr>
          <p:nvPr/>
        </p:nvSpPr>
        <p:spPr bwMode="auto">
          <a:xfrm>
            <a:off x="5508625" y="4595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65" name="Line 81"/>
          <p:cNvSpPr>
            <a:spLocks noChangeShapeType="1"/>
          </p:cNvSpPr>
          <p:nvPr/>
        </p:nvSpPr>
        <p:spPr bwMode="auto">
          <a:xfrm>
            <a:off x="7137403" y="4595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66" name="Line 82"/>
          <p:cNvSpPr>
            <a:spLocks noChangeShapeType="1"/>
          </p:cNvSpPr>
          <p:nvPr/>
        </p:nvSpPr>
        <p:spPr bwMode="auto">
          <a:xfrm>
            <a:off x="5503863" y="5414964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67" name="Line 83"/>
          <p:cNvSpPr>
            <a:spLocks noChangeShapeType="1"/>
          </p:cNvSpPr>
          <p:nvPr/>
        </p:nvSpPr>
        <p:spPr bwMode="auto">
          <a:xfrm>
            <a:off x="7132640" y="5414964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68" name="Line 84"/>
          <p:cNvSpPr>
            <a:spLocks noChangeShapeType="1"/>
          </p:cNvSpPr>
          <p:nvPr/>
        </p:nvSpPr>
        <p:spPr bwMode="auto">
          <a:xfrm>
            <a:off x="5508625" y="6257926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69" name="Line 85"/>
          <p:cNvSpPr>
            <a:spLocks noChangeShapeType="1"/>
          </p:cNvSpPr>
          <p:nvPr/>
        </p:nvSpPr>
        <p:spPr bwMode="auto">
          <a:xfrm>
            <a:off x="7137403" y="625316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70" name="Line 86"/>
          <p:cNvSpPr>
            <a:spLocks noChangeShapeType="1"/>
          </p:cNvSpPr>
          <p:nvPr/>
        </p:nvSpPr>
        <p:spPr bwMode="auto">
          <a:xfrm>
            <a:off x="5511803" y="709612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71" name="Line 87"/>
          <p:cNvSpPr>
            <a:spLocks noChangeShapeType="1"/>
          </p:cNvSpPr>
          <p:nvPr/>
        </p:nvSpPr>
        <p:spPr bwMode="auto">
          <a:xfrm>
            <a:off x="7140579" y="7096125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81" name="Text Box 97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989282" name="Rectangle 98"/>
          <p:cNvSpPr>
            <a:spLocks noChangeArrowheads="1"/>
          </p:cNvSpPr>
          <p:nvPr/>
        </p:nvSpPr>
        <p:spPr bwMode="auto">
          <a:xfrm>
            <a:off x="7786599" y="2411414"/>
            <a:ext cx="812891" cy="30774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400">
                <a:solidFill>
                  <a:schemeClr val="bg1"/>
                </a:solidFill>
                <a:latin typeface="Helvetica" charset="0"/>
              </a:rPr>
              <a:t>CIRCA:</a:t>
            </a:r>
          </a:p>
        </p:txBody>
      </p:sp>
      <p:sp>
        <p:nvSpPr>
          <p:cNvPr id="989286" name="Rectangle 102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989287" name="Text Box 103"/>
          <p:cNvSpPr txBox="1">
            <a:spLocks noChangeArrowheads="1"/>
          </p:cNvSpPr>
          <p:nvPr/>
        </p:nvSpPr>
        <p:spPr bwMode="auto">
          <a:xfrm>
            <a:off x="5283204" y="1590678"/>
            <a:ext cx="4111625" cy="1035703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ja-JP" altLang="en-US" sz="3200" i="1">
                <a:solidFill>
                  <a:srgbClr val="FFF819"/>
                </a:solidFill>
                <a:latin typeface="Arial"/>
              </a:rPr>
              <a:t>“</a:t>
            </a:r>
            <a:r>
              <a:rPr lang="en-US" sz="5300">
                <a:solidFill>
                  <a:srgbClr val="FFF819"/>
                </a:solidFill>
                <a:latin typeface="Limon R1" charset="0"/>
              </a:rPr>
              <a:t>GñkniBn</a:t>
            </a:r>
            <a:r>
              <a:rPr lang="en-US" sz="6000">
                <a:solidFill>
                  <a:srgbClr val="FFF819"/>
                </a:solidFill>
                <a:latin typeface="Limon R1" charset="0"/>
              </a:rPr>
              <a:t>§</a:t>
            </a:r>
            <a:r>
              <a:rPr lang="ja-JP" altLang="en-US" sz="3200" i="1">
                <a:solidFill>
                  <a:srgbClr val="FFF819"/>
                </a:solidFill>
                <a:latin typeface="Arial"/>
              </a:rPr>
              <a:t>”</a:t>
            </a:r>
            <a:endParaRPr lang="en-US" sz="3200" i="1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989289" name="AutoShape 105"/>
          <p:cNvSpPr>
            <a:spLocks noChangeArrowheads="1"/>
          </p:cNvSpPr>
          <p:nvPr/>
        </p:nvSpPr>
        <p:spPr bwMode="auto">
          <a:xfrm rot="16320000">
            <a:off x="64297" y="1042193"/>
            <a:ext cx="474662" cy="317500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90" name="Rectangle 106" descr="Small grid"/>
          <p:cNvSpPr>
            <a:spLocks noChangeArrowheads="1"/>
          </p:cNvSpPr>
          <p:nvPr/>
        </p:nvSpPr>
        <p:spPr bwMode="auto">
          <a:xfrm>
            <a:off x="434978" y="1101725"/>
            <a:ext cx="1185863" cy="2032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92" name="Rectangle 108" descr="Small grid"/>
          <p:cNvSpPr>
            <a:spLocks noChangeArrowheads="1"/>
          </p:cNvSpPr>
          <p:nvPr/>
        </p:nvSpPr>
        <p:spPr bwMode="auto">
          <a:xfrm>
            <a:off x="984253" y="2273300"/>
            <a:ext cx="468313" cy="398938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93" name="Line 109"/>
          <p:cNvSpPr>
            <a:spLocks noChangeShapeType="1"/>
          </p:cNvSpPr>
          <p:nvPr/>
        </p:nvSpPr>
        <p:spPr bwMode="auto">
          <a:xfrm>
            <a:off x="977900" y="2314575"/>
            <a:ext cx="0" cy="483552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94" name="Rectangle 110" descr="Small grid"/>
          <p:cNvSpPr>
            <a:spLocks noChangeArrowheads="1"/>
          </p:cNvSpPr>
          <p:nvPr/>
        </p:nvSpPr>
        <p:spPr bwMode="auto">
          <a:xfrm>
            <a:off x="990603" y="6116641"/>
            <a:ext cx="366713" cy="9921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97" name="AutoShape 113"/>
          <p:cNvSpPr>
            <a:spLocks noChangeArrowheads="1"/>
          </p:cNvSpPr>
          <p:nvPr/>
        </p:nvSpPr>
        <p:spPr bwMode="auto">
          <a:xfrm>
            <a:off x="1384300" y="577853"/>
            <a:ext cx="2351088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98" name="AutoShape 114"/>
          <p:cNvSpPr>
            <a:spLocks noChangeArrowheads="1"/>
          </p:cNvSpPr>
          <p:nvPr/>
        </p:nvSpPr>
        <p:spPr bwMode="auto">
          <a:xfrm>
            <a:off x="5230816" y="2376488"/>
            <a:ext cx="4284662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299" name="Line 115"/>
          <p:cNvSpPr>
            <a:spLocks noChangeShapeType="1"/>
          </p:cNvSpPr>
          <p:nvPr/>
        </p:nvSpPr>
        <p:spPr bwMode="auto">
          <a:xfrm>
            <a:off x="3767141" y="950913"/>
            <a:ext cx="1398587" cy="1790700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89300" name="Text Box 116"/>
          <p:cNvSpPr txBox="1">
            <a:spLocks noChangeArrowheads="1"/>
          </p:cNvSpPr>
          <p:nvPr/>
        </p:nvSpPr>
        <p:spPr bwMode="auto">
          <a:xfrm>
            <a:off x="9106470" y="7467538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989301" name="Text Box 117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43</a:t>
            </a:r>
          </a:p>
        </p:txBody>
      </p:sp>
      <p:sp>
        <p:nvSpPr>
          <p:cNvPr id="989302" name="Rectangle 118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89304" name="Rectangle 120"/>
          <p:cNvSpPr>
            <a:spLocks noChangeArrowheads="1"/>
          </p:cNvSpPr>
          <p:nvPr/>
        </p:nvSpPr>
        <p:spPr bwMode="auto">
          <a:xfrm>
            <a:off x="1897065" y="674691"/>
            <a:ext cx="1322560" cy="705289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4000">
                <a:solidFill>
                  <a:schemeClr val="hlink"/>
                </a:solidFill>
                <a:latin typeface="Limon S1" charset="0"/>
              </a:rPr>
              <a:t>y:Ub</a:t>
            </a:r>
          </a:p>
        </p:txBody>
      </p:sp>
      <p:grpSp>
        <p:nvGrpSpPr>
          <p:cNvPr id="989305" name="Group 121"/>
          <p:cNvGrpSpPr>
            <a:grpSpLocks/>
          </p:cNvGrpSpPr>
          <p:nvPr/>
        </p:nvGrpSpPr>
        <p:grpSpPr bwMode="auto">
          <a:xfrm>
            <a:off x="2692398" y="787402"/>
            <a:ext cx="2043114" cy="538162"/>
            <a:chOff x="1952" y="554"/>
            <a:chExt cx="1287" cy="339"/>
          </a:xfrm>
        </p:grpSpPr>
        <p:sp>
          <p:nvSpPr>
            <p:cNvPr id="989306" name="Rectangle 122"/>
            <p:cNvSpPr>
              <a:spLocks noChangeArrowheads="1"/>
            </p:cNvSpPr>
            <p:nvPr/>
          </p:nvSpPr>
          <p:spPr bwMode="auto">
            <a:xfrm>
              <a:off x="1952" y="554"/>
              <a:ext cx="1287" cy="339"/>
            </a:xfrm>
            <a:prstGeom prst="rect">
              <a:avLst/>
            </a:prstGeom>
            <a:noFill/>
            <a:ln>
              <a:noFill/>
            </a:ln>
            <a:effectLst>
              <a:outerShdw blurRad="63500" dist="12700" dir="54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2800">
                  <a:solidFill>
                    <a:schemeClr val="hlink"/>
                  </a:solidFill>
                  <a:latin typeface="Limon S1" charset="0"/>
                </a:rPr>
                <a:t>G½R)ahaM</a:t>
              </a:r>
            </a:p>
          </p:txBody>
        </p:sp>
        <p:sp>
          <p:nvSpPr>
            <p:cNvPr id="989307" name="Rectangle 123"/>
            <p:cNvSpPr>
              <a:spLocks noChangeArrowheads="1"/>
            </p:cNvSpPr>
            <p:nvPr/>
          </p:nvSpPr>
          <p:spPr bwMode="auto">
            <a:xfrm>
              <a:off x="1960" y="678"/>
              <a:ext cx="115" cy="192"/>
            </a:xfrm>
            <a:prstGeom prst="rect">
              <a:avLst/>
            </a:prstGeom>
            <a:noFill/>
            <a:ln>
              <a:noFill/>
            </a:ln>
            <a:effectLst>
              <a:outerShdw blurRad="63500" dist="12700" dir="54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>
                <a:solidFill>
                  <a:schemeClr val="hlink"/>
                </a:solidFill>
                <a:latin typeface="Helvetica" charset="0"/>
              </a:endParaRPr>
            </a:p>
          </p:txBody>
        </p:sp>
      </p:grpSp>
      <p:sp>
        <p:nvSpPr>
          <p:cNvPr id="989309" name="Rectangle 125"/>
          <p:cNvSpPr>
            <a:spLocks noChangeArrowheads="1"/>
          </p:cNvSpPr>
          <p:nvPr/>
        </p:nvSpPr>
        <p:spPr bwMode="auto">
          <a:xfrm>
            <a:off x="6753386" y="2184403"/>
            <a:ext cx="2861944" cy="926888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G½R)ahaM</a:t>
            </a:r>
            <a:r>
              <a:rPr lang="en-US" sz="4800" b="0">
                <a:solidFill>
                  <a:schemeClr val="bg1"/>
                </a:solidFill>
                <a:latin typeface="Limon S1" charset="0"/>
              </a:rPr>
              <a:t> </a:t>
            </a:r>
            <a:endParaRPr lang="en-US">
              <a:solidFill>
                <a:schemeClr val="bg1"/>
              </a:solidFill>
              <a:latin typeface="Limon S1" charset="0"/>
            </a:endParaRPr>
          </a:p>
        </p:txBody>
      </p:sp>
      <p:sp>
        <p:nvSpPr>
          <p:cNvPr id="989314" name="Rectangle 130"/>
          <p:cNvSpPr>
            <a:spLocks noChangeArrowheads="1"/>
          </p:cNvSpPr>
          <p:nvPr/>
        </p:nvSpPr>
        <p:spPr bwMode="auto">
          <a:xfrm>
            <a:off x="9675585" y="7312025"/>
            <a:ext cx="325666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/>
              <a:t>4</a:t>
            </a:r>
          </a:p>
        </p:txBody>
      </p:sp>
      <p:sp>
        <p:nvSpPr>
          <p:cNvPr id="989288" name="Rectangle 104"/>
          <p:cNvSpPr>
            <a:spLocks noChangeArrowheads="1"/>
          </p:cNvSpPr>
          <p:nvPr/>
        </p:nvSpPr>
        <p:spPr bwMode="auto">
          <a:xfrm>
            <a:off x="1457325" y="328616"/>
            <a:ext cx="2551113" cy="6319837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989313" name="Group 129"/>
          <p:cNvGrpSpPr>
            <a:grpSpLocks/>
          </p:cNvGrpSpPr>
          <p:nvPr/>
        </p:nvGrpSpPr>
        <p:grpSpPr bwMode="auto">
          <a:xfrm>
            <a:off x="1244603" y="2828927"/>
            <a:ext cx="4044950" cy="3582987"/>
            <a:chOff x="180" y="1187"/>
            <a:chExt cx="2548" cy="2257"/>
          </a:xfrm>
        </p:grpSpPr>
        <p:sp>
          <p:nvSpPr>
            <p:cNvPr id="989311" name="AutoShape 127"/>
            <p:cNvSpPr>
              <a:spLocks noChangeArrowheads="1"/>
            </p:cNvSpPr>
            <p:nvPr/>
          </p:nvSpPr>
          <p:spPr bwMode="auto">
            <a:xfrm>
              <a:off x="180" y="1187"/>
              <a:ext cx="2548" cy="1491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bg1"/>
              </a:solidFill>
              <a:round/>
              <a:headEnd/>
              <a:tailEnd/>
            </a:ln>
            <a:effectLst>
              <a:outerShdw blurRad="63500" dist="63500" dir="3187806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9312" name="Text Box 128"/>
            <p:cNvSpPr txBox="1">
              <a:spLocks noChangeArrowheads="1"/>
            </p:cNvSpPr>
            <p:nvPr/>
          </p:nvSpPr>
          <p:spPr bwMode="auto">
            <a:xfrm>
              <a:off x="189" y="1276"/>
              <a:ext cx="2507" cy="2168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762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ja-JP" altLang="en-US" sz="3000">
                  <a:solidFill>
                    <a:srgbClr val="66FFFF"/>
                  </a:solidFill>
                  <a:latin typeface="Arial"/>
                </a:rPr>
                <a:t>“</a:t>
              </a:r>
              <a:r>
                <a:rPr lang="en-US" sz="4300">
                  <a:solidFill>
                    <a:srgbClr val="66FFFF"/>
                  </a:solidFill>
                  <a:latin typeface="Limon R1" charset="0"/>
                </a:rPr>
                <a:t>y:Ub</a:t>
              </a:r>
              <a:r>
                <a:rPr lang="ja-JP" altLang="en-US" sz="3000">
                  <a:solidFill>
                    <a:srgbClr val="66FFFF"/>
                  </a:solidFill>
                  <a:latin typeface="Arial"/>
                </a:rPr>
                <a:t>”</a:t>
              </a:r>
              <a:r>
                <a:rPr lang="en-US" sz="3000">
                  <a:solidFill>
                    <a:srgbClr val="66FFFF"/>
                  </a:solidFill>
                  <a:latin typeface="Helvetica" charset="0"/>
                </a:rPr>
                <a:t> </a:t>
              </a:r>
              <a:r>
                <a:rPr lang="en-US" sz="4300">
                  <a:solidFill>
                    <a:srgbClr val="66FFFF"/>
                  </a:solidFill>
                  <a:latin typeface="Limon R1" charset="0"/>
                </a:rPr>
                <a:t>)ansresrya:gl¥mun sm½yraCvgSesþc</a:t>
              </a:r>
              <a:r>
                <a:rPr lang="en-US" sz="4300" b="0">
                  <a:solidFill>
                    <a:srgbClr val="66FFFF"/>
                  </a:solidFill>
                  <a:latin typeface="Limon R1" charset="0"/>
                </a:rPr>
                <a:t> </a:t>
              </a:r>
              <a:endParaRPr lang="en-US" sz="4300">
                <a:solidFill>
                  <a:srgbClr val="66FFFF"/>
                </a:solidFill>
                <a:latin typeface="Limon R1" charset="0"/>
              </a:endParaRPr>
            </a:p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endParaRPr lang="en-US">
                <a:solidFill>
                  <a:srgbClr val="66FFFF"/>
                </a:solidFill>
              </a:endParaRPr>
            </a:p>
          </p:txBody>
        </p:sp>
      </p:grpSp>
      <p:sp>
        <p:nvSpPr>
          <p:cNvPr id="989317" name="Rectangle 133"/>
          <p:cNvSpPr>
            <a:spLocks noChangeArrowheads="1"/>
          </p:cNvSpPr>
          <p:nvPr/>
        </p:nvSpPr>
        <p:spPr bwMode="auto">
          <a:xfrm>
            <a:off x="6080128" y="317501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989318" name="Rectangle 134"/>
          <p:cNvSpPr>
            <a:spLocks noChangeArrowheads="1"/>
          </p:cNvSpPr>
          <p:nvPr/>
        </p:nvSpPr>
        <p:spPr bwMode="auto">
          <a:xfrm>
            <a:off x="5154106" y="2443167"/>
            <a:ext cx="1324487" cy="7078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4000">
                <a:solidFill>
                  <a:schemeClr val="bg1"/>
                </a:solidFill>
                <a:latin typeface="Limon S1" charset="0"/>
              </a:rPr>
              <a:t>y:Ub</a:t>
            </a:r>
          </a:p>
        </p:txBody>
      </p:sp>
      <p:sp>
        <p:nvSpPr>
          <p:cNvPr id="989319" name="Rectangle 135"/>
          <p:cNvSpPr>
            <a:spLocks noChangeArrowheads="1"/>
          </p:cNvSpPr>
          <p:nvPr/>
        </p:nvSpPr>
        <p:spPr bwMode="auto">
          <a:xfrm>
            <a:off x="1898650" y="1404939"/>
            <a:ext cx="2683359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:GñkniBn§  :</a:t>
            </a:r>
            <a:r>
              <a:rPr lang="en-US" b="0"/>
              <a:t> </a:t>
            </a:r>
            <a:r>
              <a:rPr lang="en-US">
                <a:latin typeface="Limon S1" charset="0"/>
              </a:rPr>
              <a:t>d¾éTeTot </a:t>
            </a:r>
            <a:endParaRPr lang="en-US" sz="1200">
              <a:latin typeface="Helvetica" charset="0"/>
            </a:endParaRPr>
          </a:p>
        </p:txBody>
      </p:sp>
      <p:grpSp>
        <p:nvGrpSpPr>
          <p:cNvPr id="989322" name="Group 138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989323" name="Picture 139" descr="BACKGR~1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89324" name="WordArt 140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989325" name="Rectangle 141"/>
          <p:cNvSpPr>
            <a:spLocks noChangeArrowheads="1"/>
          </p:cNvSpPr>
          <p:nvPr/>
        </p:nvSpPr>
        <p:spPr bwMode="auto">
          <a:xfrm>
            <a:off x="2268539" y="1689102"/>
            <a:ext cx="74713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mkBI</a:t>
            </a:r>
            <a:r>
              <a:rPr lang="en-US" b="0">
                <a:latin typeface="Limon S1" charset="0"/>
              </a:rPr>
              <a:t> 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89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89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989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989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989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989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989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97" grpId="0" animBg="1"/>
      <p:bldP spid="989298" grpId="0" animBg="1"/>
      <p:bldP spid="989299" grpId="0" animBg="1"/>
      <p:bldP spid="989304" grpId="0" autoUpdateAnimBg="0"/>
      <p:bldP spid="989309" grpId="0" autoUpdateAnimBg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359" name="Text Box 127"/>
          <p:cNvSpPr txBox="1">
            <a:spLocks noChangeArrowheads="1"/>
          </p:cNvSpPr>
          <p:nvPr/>
        </p:nvSpPr>
        <p:spPr bwMode="auto">
          <a:xfrm rot="16200000">
            <a:off x="1075532" y="3091658"/>
            <a:ext cx="5614988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Limon R1" charset="0"/>
              </a:rPr>
              <a:t>GñkniBn§</a:t>
            </a:r>
            <a:r>
              <a:rPr lang="en-US" sz="4000">
                <a:solidFill>
                  <a:srgbClr val="66FFFF"/>
                </a:solidFill>
                <a:latin typeface="Limon R1" charset="0"/>
              </a:rPr>
              <a:t> </a:t>
            </a:r>
            <a:r>
              <a:rPr lang="en-US">
                <a:latin typeface="Arial Black" charset="0"/>
              </a:rPr>
              <a:t>(6)</a:t>
            </a:r>
          </a:p>
        </p:txBody>
      </p:sp>
      <p:sp>
        <p:nvSpPr>
          <p:cNvPr id="991234" name="Line 2"/>
          <p:cNvSpPr>
            <a:spLocks noChangeShapeType="1"/>
          </p:cNvSpPr>
          <p:nvPr/>
        </p:nvSpPr>
        <p:spPr bwMode="auto">
          <a:xfrm flipV="1">
            <a:off x="3576638" y="388941"/>
            <a:ext cx="0" cy="6307137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39" name="Line 7"/>
          <p:cNvSpPr>
            <a:spLocks noChangeShapeType="1"/>
          </p:cNvSpPr>
          <p:nvPr/>
        </p:nvSpPr>
        <p:spPr bwMode="auto">
          <a:xfrm>
            <a:off x="1730375" y="12176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40" name="Line 8"/>
          <p:cNvSpPr>
            <a:spLocks noChangeShapeType="1"/>
          </p:cNvSpPr>
          <p:nvPr/>
        </p:nvSpPr>
        <p:spPr bwMode="auto">
          <a:xfrm>
            <a:off x="2724150" y="12176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41" name="Rectangle 9"/>
          <p:cNvSpPr>
            <a:spLocks noChangeArrowheads="1"/>
          </p:cNvSpPr>
          <p:nvPr/>
        </p:nvSpPr>
        <p:spPr bwMode="auto">
          <a:xfrm>
            <a:off x="2759076" y="603253"/>
            <a:ext cx="723413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1200">
                <a:latin typeface="Helvetica" charset="0"/>
              </a:rPr>
              <a:t>CIRCA:</a:t>
            </a:r>
          </a:p>
        </p:txBody>
      </p:sp>
      <p:sp>
        <p:nvSpPr>
          <p:cNvPr id="991242" name="Line 10"/>
          <p:cNvSpPr>
            <a:spLocks noChangeShapeType="1"/>
          </p:cNvSpPr>
          <p:nvPr/>
        </p:nvSpPr>
        <p:spPr bwMode="auto">
          <a:xfrm>
            <a:off x="17049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43" name="Line 11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44" name="Line 12"/>
          <p:cNvSpPr>
            <a:spLocks noChangeShapeType="1"/>
          </p:cNvSpPr>
          <p:nvPr/>
        </p:nvSpPr>
        <p:spPr bwMode="auto">
          <a:xfrm>
            <a:off x="1755775" y="6291263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45" name="Line 13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46" name="Line 14"/>
          <p:cNvSpPr>
            <a:spLocks noChangeShapeType="1"/>
          </p:cNvSpPr>
          <p:nvPr/>
        </p:nvSpPr>
        <p:spPr bwMode="auto">
          <a:xfrm>
            <a:off x="2698750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47" name="Line 15"/>
          <p:cNvSpPr>
            <a:spLocks noChangeShapeType="1"/>
          </p:cNvSpPr>
          <p:nvPr/>
        </p:nvSpPr>
        <p:spPr bwMode="auto">
          <a:xfrm>
            <a:off x="1730375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48" name="Rectangle 16"/>
          <p:cNvSpPr>
            <a:spLocks noChangeArrowheads="1"/>
          </p:cNvSpPr>
          <p:nvPr/>
        </p:nvSpPr>
        <p:spPr bwMode="auto">
          <a:xfrm>
            <a:off x="1589091" y="842964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2.</a:t>
            </a:r>
          </a:p>
        </p:txBody>
      </p:sp>
      <p:sp>
        <p:nvSpPr>
          <p:cNvPr id="991249" name="Line 17"/>
          <p:cNvSpPr>
            <a:spLocks noChangeShapeType="1"/>
          </p:cNvSpPr>
          <p:nvPr/>
        </p:nvSpPr>
        <p:spPr bwMode="auto">
          <a:xfrm>
            <a:off x="2698750" y="26987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50" name="Line 18"/>
          <p:cNvSpPr>
            <a:spLocks noChangeShapeType="1"/>
          </p:cNvSpPr>
          <p:nvPr/>
        </p:nvSpPr>
        <p:spPr bwMode="auto">
          <a:xfrm>
            <a:off x="2698750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51" name="Line 19"/>
          <p:cNvSpPr>
            <a:spLocks noChangeShapeType="1"/>
          </p:cNvSpPr>
          <p:nvPr/>
        </p:nvSpPr>
        <p:spPr bwMode="auto">
          <a:xfrm>
            <a:off x="1743075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52" name="Line 20"/>
          <p:cNvSpPr>
            <a:spLocks noChangeShapeType="1"/>
          </p:cNvSpPr>
          <p:nvPr/>
        </p:nvSpPr>
        <p:spPr bwMode="auto">
          <a:xfrm>
            <a:off x="17049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53" name="Line 21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54" name="Line 22"/>
          <p:cNvSpPr>
            <a:spLocks noChangeShapeType="1"/>
          </p:cNvSpPr>
          <p:nvPr/>
        </p:nvSpPr>
        <p:spPr bwMode="auto">
          <a:xfrm>
            <a:off x="17430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55" name="Line 23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56" name="Line 24"/>
          <p:cNvSpPr>
            <a:spLocks noChangeShapeType="1"/>
          </p:cNvSpPr>
          <p:nvPr/>
        </p:nvSpPr>
        <p:spPr bwMode="auto">
          <a:xfrm>
            <a:off x="1743075" y="6291263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57" name="Line 25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59" name="Line 27"/>
          <p:cNvSpPr>
            <a:spLocks noChangeShapeType="1"/>
          </p:cNvSpPr>
          <p:nvPr/>
        </p:nvSpPr>
        <p:spPr bwMode="auto">
          <a:xfrm>
            <a:off x="1362075" y="6232525"/>
            <a:ext cx="203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60" name="Line 28"/>
          <p:cNvSpPr>
            <a:spLocks noChangeShapeType="1"/>
          </p:cNvSpPr>
          <p:nvPr/>
        </p:nvSpPr>
        <p:spPr bwMode="auto">
          <a:xfrm>
            <a:off x="1739900" y="44275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61" name="Line 29"/>
          <p:cNvSpPr>
            <a:spLocks noChangeShapeType="1"/>
          </p:cNvSpPr>
          <p:nvPr/>
        </p:nvSpPr>
        <p:spPr bwMode="auto">
          <a:xfrm>
            <a:off x="2720978" y="44275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62" name="Line 30"/>
          <p:cNvSpPr>
            <a:spLocks noChangeShapeType="1"/>
          </p:cNvSpPr>
          <p:nvPr/>
        </p:nvSpPr>
        <p:spPr bwMode="auto">
          <a:xfrm flipH="1" flipV="1">
            <a:off x="1384301" y="6265863"/>
            <a:ext cx="0" cy="863600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63" name="Line 31"/>
          <p:cNvSpPr>
            <a:spLocks noChangeShapeType="1"/>
          </p:cNvSpPr>
          <p:nvPr/>
        </p:nvSpPr>
        <p:spPr bwMode="auto">
          <a:xfrm rot="16286433" flipH="1" flipV="1">
            <a:off x="1467645" y="6168234"/>
            <a:ext cx="4762" cy="200025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69" name="Rectangle 37"/>
          <p:cNvSpPr>
            <a:spLocks noChangeArrowheads="1"/>
          </p:cNvSpPr>
          <p:nvPr/>
        </p:nvSpPr>
        <p:spPr bwMode="auto">
          <a:xfrm>
            <a:off x="2759076" y="603251"/>
            <a:ext cx="182675" cy="2744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endParaRPr lang="en-US" sz="1200">
              <a:latin typeface="Helvetica" charset="0"/>
            </a:endParaRPr>
          </a:p>
        </p:txBody>
      </p:sp>
      <p:sp>
        <p:nvSpPr>
          <p:cNvPr id="991270" name="Line 38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71" name="Line 39"/>
          <p:cNvSpPr>
            <a:spLocks noChangeShapeType="1"/>
          </p:cNvSpPr>
          <p:nvPr/>
        </p:nvSpPr>
        <p:spPr bwMode="auto">
          <a:xfrm>
            <a:off x="1743075" y="26987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273" name="Rectangle 41"/>
          <p:cNvSpPr>
            <a:spLocks noChangeArrowheads="1"/>
          </p:cNvSpPr>
          <p:nvPr/>
        </p:nvSpPr>
        <p:spPr bwMode="auto">
          <a:xfrm>
            <a:off x="1846265" y="744539"/>
            <a:ext cx="1322560" cy="7052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4000">
                <a:latin typeface="Limon S1" charset="0"/>
              </a:rPr>
              <a:t>y:Ub</a:t>
            </a:r>
          </a:p>
        </p:txBody>
      </p:sp>
      <p:grpSp>
        <p:nvGrpSpPr>
          <p:cNvPr id="991295" name="Group 63"/>
          <p:cNvGrpSpPr>
            <a:grpSpLocks/>
          </p:cNvGrpSpPr>
          <p:nvPr/>
        </p:nvGrpSpPr>
        <p:grpSpPr bwMode="auto">
          <a:xfrm>
            <a:off x="2616199" y="774700"/>
            <a:ext cx="2325690" cy="582613"/>
            <a:chOff x="1952" y="554"/>
            <a:chExt cx="1465" cy="367"/>
          </a:xfrm>
        </p:grpSpPr>
        <p:sp>
          <p:nvSpPr>
            <p:cNvPr id="991296" name="Rectangle 64"/>
            <p:cNvSpPr>
              <a:spLocks noChangeArrowheads="1"/>
            </p:cNvSpPr>
            <p:nvPr/>
          </p:nvSpPr>
          <p:spPr bwMode="auto">
            <a:xfrm>
              <a:off x="1952" y="554"/>
              <a:ext cx="1465" cy="3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2700" dir="54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3200">
                  <a:latin typeface="Limon S1" charset="0"/>
                </a:rPr>
                <a:t>G½R)ahaM</a:t>
              </a:r>
              <a:endParaRPr lang="en-US" sz="1400">
                <a:latin typeface="Limon S1" charset="0"/>
              </a:endParaRPr>
            </a:p>
          </p:txBody>
        </p:sp>
        <p:sp>
          <p:nvSpPr>
            <p:cNvPr id="991297" name="Rectangle 65"/>
            <p:cNvSpPr>
              <a:spLocks noChangeArrowheads="1"/>
            </p:cNvSpPr>
            <p:nvPr/>
          </p:nvSpPr>
          <p:spPr bwMode="auto">
            <a:xfrm>
              <a:off x="1960" y="678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2700" dir="54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>
                <a:latin typeface="Helvetica" charset="0"/>
              </a:endParaRPr>
            </a:p>
          </p:txBody>
        </p:sp>
      </p:grpSp>
      <p:sp>
        <p:nvSpPr>
          <p:cNvPr id="991298" name="Arc 66" descr="Small grid"/>
          <p:cNvSpPr>
            <a:spLocks/>
          </p:cNvSpPr>
          <p:nvPr/>
        </p:nvSpPr>
        <p:spPr bwMode="auto">
          <a:xfrm rot="16133306">
            <a:off x="995362" y="1738315"/>
            <a:ext cx="557214" cy="585789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rgbClr val="FFFFFF"/>
            </a:bgClr>
          </a:pattFill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408" tIns="45704" rIns="91408" bIns="45704" anchor="ctr"/>
          <a:lstStyle/>
          <a:p>
            <a:pPr algn="ctr"/>
            <a:endParaRPr lang="en-US"/>
          </a:p>
        </p:txBody>
      </p:sp>
      <p:sp>
        <p:nvSpPr>
          <p:cNvPr id="991299" name="Rectangle 67"/>
          <p:cNvSpPr>
            <a:spLocks noChangeArrowheads="1"/>
          </p:cNvSpPr>
          <p:nvPr/>
        </p:nvSpPr>
        <p:spPr bwMode="auto">
          <a:xfrm>
            <a:off x="1527178" y="2351091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991300" name="Rectangle 68"/>
          <p:cNvSpPr>
            <a:spLocks noChangeArrowheads="1"/>
          </p:cNvSpPr>
          <p:nvPr/>
        </p:nvSpPr>
        <p:spPr bwMode="auto">
          <a:xfrm>
            <a:off x="1522416" y="3175003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991301" name="Rectangle 69"/>
          <p:cNvSpPr>
            <a:spLocks noChangeArrowheads="1"/>
          </p:cNvSpPr>
          <p:nvPr/>
        </p:nvSpPr>
        <p:spPr bwMode="auto">
          <a:xfrm>
            <a:off x="1525593" y="405447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991302" name="Rectangle 70"/>
          <p:cNvSpPr>
            <a:spLocks noChangeArrowheads="1"/>
          </p:cNvSpPr>
          <p:nvPr/>
        </p:nvSpPr>
        <p:spPr bwMode="auto">
          <a:xfrm>
            <a:off x="1525593" y="5033965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991303" name="Rectangle 71"/>
          <p:cNvSpPr>
            <a:spLocks noChangeArrowheads="1"/>
          </p:cNvSpPr>
          <p:nvPr/>
        </p:nvSpPr>
        <p:spPr bwMode="auto">
          <a:xfrm>
            <a:off x="1522416" y="5943602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991304" name="Text Box 72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pic>
        <p:nvPicPr>
          <p:cNvPr id="991305" name="Picture 7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67" r="29369" b="9608"/>
          <a:stretch>
            <a:fillRect/>
          </a:stretch>
        </p:blipFill>
        <p:spPr bwMode="auto">
          <a:xfrm>
            <a:off x="4937128" y="450853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91306" name="Rectangle 74"/>
          <p:cNvSpPr>
            <a:spLocks noChangeArrowheads="1"/>
          </p:cNvSpPr>
          <p:nvPr/>
        </p:nvSpPr>
        <p:spPr bwMode="auto">
          <a:xfrm>
            <a:off x="5000628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07" name="Rectangle 7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08" name="Line 76"/>
          <p:cNvSpPr>
            <a:spLocks noChangeShapeType="1"/>
          </p:cNvSpPr>
          <p:nvPr/>
        </p:nvSpPr>
        <p:spPr bwMode="auto">
          <a:xfrm>
            <a:off x="5500691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09" name="Line 77"/>
          <p:cNvSpPr>
            <a:spLocks noChangeShapeType="1"/>
          </p:cNvSpPr>
          <p:nvPr/>
        </p:nvSpPr>
        <p:spPr bwMode="auto">
          <a:xfrm>
            <a:off x="7129466" y="293370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10" name="Line 78"/>
          <p:cNvSpPr>
            <a:spLocks noChangeShapeType="1"/>
          </p:cNvSpPr>
          <p:nvPr/>
        </p:nvSpPr>
        <p:spPr bwMode="auto">
          <a:xfrm>
            <a:off x="5519738" y="37655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11" name="Line 79"/>
          <p:cNvSpPr>
            <a:spLocks noChangeShapeType="1"/>
          </p:cNvSpPr>
          <p:nvPr/>
        </p:nvSpPr>
        <p:spPr bwMode="auto">
          <a:xfrm>
            <a:off x="7148515" y="376555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12" name="Line 80"/>
          <p:cNvSpPr>
            <a:spLocks noChangeShapeType="1"/>
          </p:cNvSpPr>
          <p:nvPr/>
        </p:nvSpPr>
        <p:spPr bwMode="auto">
          <a:xfrm>
            <a:off x="5508625" y="4595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13" name="Line 81"/>
          <p:cNvSpPr>
            <a:spLocks noChangeShapeType="1"/>
          </p:cNvSpPr>
          <p:nvPr/>
        </p:nvSpPr>
        <p:spPr bwMode="auto">
          <a:xfrm>
            <a:off x="7137403" y="4595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14" name="Line 82"/>
          <p:cNvSpPr>
            <a:spLocks noChangeShapeType="1"/>
          </p:cNvSpPr>
          <p:nvPr/>
        </p:nvSpPr>
        <p:spPr bwMode="auto">
          <a:xfrm>
            <a:off x="5503863" y="5414964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15" name="Line 83"/>
          <p:cNvSpPr>
            <a:spLocks noChangeShapeType="1"/>
          </p:cNvSpPr>
          <p:nvPr/>
        </p:nvSpPr>
        <p:spPr bwMode="auto">
          <a:xfrm>
            <a:off x="7132640" y="5414964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16" name="Line 84"/>
          <p:cNvSpPr>
            <a:spLocks noChangeShapeType="1"/>
          </p:cNvSpPr>
          <p:nvPr/>
        </p:nvSpPr>
        <p:spPr bwMode="auto">
          <a:xfrm>
            <a:off x="5508625" y="6257926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17" name="Line 85"/>
          <p:cNvSpPr>
            <a:spLocks noChangeShapeType="1"/>
          </p:cNvSpPr>
          <p:nvPr/>
        </p:nvSpPr>
        <p:spPr bwMode="auto">
          <a:xfrm>
            <a:off x="7137403" y="625316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18" name="Line 86"/>
          <p:cNvSpPr>
            <a:spLocks noChangeShapeType="1"/>
          </p:cNvSpPr>
          <p:nvPr/>
        </p:nvSpPr>
        <p:spPr bwMode="auto">
          <a:xfrm>
            <a:off x="5511803" y="709612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19" name="Line 87"/>
          <p:cNvSpPr>
            <a:spLocks noChangeShapeType="1"/>
          </p:cNvSpPr>
          <p:nvPr/>
        </p:nvSpPr>
        <p:spPr bwMode="auto">
          <a:xfrm>
            <a:off x="7140579" y="7096125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20" name="Rectangle 88"/>
          <p:cNvSpPr>
            <a:spLocks noChangeArrowheads="1"/>
          </p:cNvSpPr>
          <p:nvPr/>
        </p:nvSpPr>
        <p:spPr bwMode="auto">
          <a:xfrm>
            <a:off x="5773740" y="2439990"/>
            <a:ext cx="1322560" cy="705289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4000">
                <a:solidFill>
                  <a:schemeClr val="bg1"/>
                </a:solidFill>
                <a:latin typeface="Limon S1" charset="0"/>
              </a:rPr>
              <a:t>y:Ub</a:t>
            </a:r>
          </a:p>
        </p:txBody>
      </p:sp>
      <p:sp>
        <p:nvSpPr>
          <p:cNvPr id="991329" name="Text Box 97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991330" name="Rectangle 98"/>
          <p:cNvSpPr>
            <a:spLocks noChangeArrowheads="1"/>
          </p:cNvSpPr>
          <p:nvPr/>
        </p:nvSpPr>
        <p:spPr bwMode="auto">
          <a:xfrm>
            <a:off x="7786599" y="2411414"/>
            <a:ext cx="812891" cy="30774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400">
                <a:solidFill>
                  <a:schemeClr val="bg1"/>
                </a:solidFill>
                <a:latin typeface="Helvetica" charset="0"/>
              </a:rPr>
              <a:t>CIRCA:</a:t>
            </a:r>
          </a:p>
        </p:txBody>
      </p:sp>
      <p:sp>
        <p:nvSpPr>
          <p:cNvPr id="991334" name="Rectangle 102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991335" name="Text Box 103"/>
          <p:cNvSpPr txBox="1">
            <a:spLocks noChangeArrowheads="1"/>
          </p:cNvSpPr>
          <p:nvPr/>
        </p:nvSpPr>
        <p:spPr bwMode="auto">
          <a:xfrm>
            <a:off x="5283204" y="1793875"/>
            <a:ext cx="4111625" cy="774094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ja-JP" altLang="en-US" sz="3200" i="1">
                <a:solidFill>
                  <a:srgbClr val="FFF819"/>
                </a:solidFill>
                <a:latin typeface="Arial"/>
              </a:rPr>
              <a:t>“</a:t>
            </a:r>
            <a:r>
              <a:rPr lang="en-US" sz="4300">
                <a:solidFill>
                  <a:srgbClr val="FFF819"/>
                </a:solidFill>
                <a:latin typeface="Limon R1" charset="0"/>
              </a:rPr>
              <a:t>GñkniBn</a:t>
            </a:r>
            <a:r>
              <a:rPr lang="en-US" sz="3600">
                <a:solidFill>
                  <a:srgbClr val="FFF819"/>
                </a:solidFill>
                <a:latin typeface="Limon R1" charset="0"/>
              </a:rPr>
              <a:t>§</a:t>
            </a:r>
            <a:r>
              <a:rPr lang="ja-JP" altLang="en-US" sz="3200" i="1">
                <a:solidFill>
                  <a:srgbClr val="FFF819"/>
                </a:solidFill>
                <a:latin typeface="Arial"/>
              </a:rPr>
              <a:t>”</a:t>
            </a:r>
            <a:endParaRPr lang="en-US" sz="3200" i="1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991336" name="Rectangle 104"/>
          <p:cNvSpPr>
            <a:spLocks noChangeArrowheads="1"/>
          </p:cNvSpPr>
          <p:nvPr/>
        </p:nvSpPr>
        <p:spPr bwMode="auto">
          <a:xfrm>
            <a:off x="1560516" y="365125"/>
            <a:ext cx="2551112" cy="631983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37" name="AutoShape 105"/>
          <p:cNvSpPr>
            <a:spLocks noChangeArrowheads="1"/>
          </p:cNvSpPr>
          <p:nvPr/>
        </p:nvSpPr>
        <p:spPr bwMode="auto">
          <a:xfrm rot="16320000">
            <a:off x="64297" y="1042193"/>
            <a:ext cx="474662" cy="317500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38" name="Rectangle 106" descr="Small grid"/>
          <p:cNvSpPr>
            <a:spLocks noChangeArrowheads="1"/>
          </p:cNvSpPr>
          <p:nvPr/>
        </p:nvSpPr>
        <p:spPr bwMode="auto">
          <a:xfrm>
            <a:off x="434978" y="1101725"/>
            <a:ext cx="1185863" cy="2032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39" name="Rectangle 107"/>
          <p:cNvSpPr>
            <a:spLocks noChangeArrowheads="1"/>
          </p:cNvSpPr>
          <p:nvPr/>
        </p:nvSpPr>
        <p:spPr bwMode="auto">
          <a:xfrm>
            <a:off x="981075" y="2338388"/>
            <a:ext cx="577850" cy="3897312"/>
          </a:xfrm>
          <a:prstGeom prst="rect">
            <a:avLst/>
          </a:prstGeom>
          <a:noFill/>
          <a:ln w="571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40" name="Rectangle 108" descr="Small grid"/>
          <p:cNvSpPr>
            <a:spLocks noChangeArrowheads="1"/>
          </p:cNvSpPr>
          <p:nvPr/>
        </p:nvSpPr>
        <p:spPr bwMode="auto">
          <a:xfrm>
            <a:off x="1003300" y="2270125"/>
            <a:ext cx="542925" cy="398938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41" name="Line 109"/>
          <p:cNvSpPr>
            <a:spLocks noChangeShapeType="1"/>
          </p:cNvSpPr>
          <p:nvPr/>
        </p:nvSpPr>
        <p:spPr bwMode="auto">
          <a:xfrm>
            <a:off x="977900" y="6019802"/>
            <a:ext cx="0" cy="1130301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42" name="Rectangle 110" descr="Small grid"/>
          <p:cNvSpPr>
            <a:spLocks noChangeArrowheads="1"/>
          </p:cNvSpPr>
          <p:nvPr/>
        </p:nvSpPr>
        <p:spPr bwMode="auto">
          <a:xfrm>
            <a:off x="1004890" y="6130925"/>
            <a:ext cx="366713" cy="99218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43" name="Rectangle 111"/>
          <p:cNvSpPr>
            <a:spLocks noChangeArrowheads="1"/>
          </p:cNvSpPr>
          <p:nvPr/>
        </p:nvSpPr>
        <p:spPr bwMode="auto">
          <a:xfrm>
            <a:off x="6753386" y="2260602"/>
            <a:ext cx="2861944" cy="82429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G½R)ahaM</a:t>
            </a:r>
            <a:endParaRPr lang="en-US">
              <a:solidFill>
                <a:schemeClr val="bg1"/>
              </a:solidFill>
              <a:latin typeface="Limon S1" charset="0"/>
            </a:endParaRPr>
          </a:p>
        </p:txBody>
      </p:sp>
      <p:grpSp>
        <p:nvGrpSpPr>
          <p:cNvPr id="991352" name="Group 120"/>
          <p:cNvGrpSpPr>
            <a:grpSpLocks/>
          </p:cNvGrpSpPr>
          <p:nvPr/>
        </p:nvGrpSpPr>
        <p:grpSpPr bwMode="auto">
          <a:xfrm>
            <a:off x="5321302" y="3275016"/>
            <a:ext cx="4044950" cy="3201987"/>
            <a:chOff x="361" y="2800"/>
            <a:chExt cx="2548" cy="2017"/>
          </a:xfrm>
        </p:grpSpPr>
        <p:sp>
          <p:nvSpPr>
            <p:cNvPr id="991351" name="AutoShape 119"/>
            <p:cNvSpPr>
              <a:spLocks noChangeArrowheads="1"/>
            </p:cNvSpPr>
            <p:nvPr/>
          </p:nvSpPr>
          <p:spPr bwMode="auto">
            <a:xfrm>
              <a:off x="361" y="2800"/>
              <a:ext cx="2548" cy="1491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bg1"/>
              </a:solidFill>
              <a:round/>
              <a:headEnd/>
              <a:tailEnd/>
            </a:ln>
            <a:effectLst>
              <a:outerShdw blurRad="63500" dist="63500" dir="3187806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1350" name="Text Box 118"/>
            <p:cNvSpPr txBox="1">
              <a:spLocks noChangeArrowheads="1"/>
            </p:cNvSpPr>
            <p:nvPr/>
          </p:nvSpPr>
          <p:spPr bwMode="auto">
            <a:xfrm>
              <a:off x="361" y="2952"/>
              <a:ext cx="2507" cy="186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762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en-US" sz="4000" b="0">
                  <a:solidFill>
                    <a:srgbClr val="66FFFF"/>
                  </a:solidFill>
                  <a:latin typeface="Limon R1" charset="0"/>
                </a:rPr>
                <a:t> </a:t>
              </a:r>
              <a:r>
                <a:rPr lang="en-US" sz="4000">
                  <a:solidFill>
                    <a:srgbClr val="66FFFF"/>
                  </a:solidFill>
                  <a:latin typeface="Limon R1" charset="0"/>
                </a:rPr>
                <a:t>{</a:t>
              </a:r>
              <a:r>
                <a:rPr lang="en-US" b="0"/>
                <a:t> </a:t>
              </a:r>
              <a:r>
                <a:rPr lang="en-US" sz="4000">
                  <a:solidFill>
                    <a:srgbClr val="66FFFF"/>
                  </a:solidFill>
                  <a:latin typeface="Limon R1" charset="0"/>
                </a:rPr>
                <a:t>GñkniBn§ : d¾éTeTot</a:t>
              </a:r>
            </a:p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en-US" sz="4000">
                  <a:solidFill>
                    <a:srgbClr val="66FFFF"/>
                  </a:solidFill>
                  <a:latin typeface="Limon R1" charset="0"/>
                </a:rPr>
                <a:t>mkBI  </a:t>
              </a:r>
              <a:r>
                <a:rPr lang="en-US" sz="4000" b="0">
                  <a:solidFill>
                    <a:srgbClr val="66FFFF"/>
                  </a:solidFill>
                  <a:latin typeface="Limon R1" charset="0"/>
                </a:rPr>
                <a:t> </a:t>
              </a:r>
              <a:endParaRPr lang="en-US" sz="4000">
                <a:solidFill>
                  <a:srgbClr val="66FFFF"/>
                </a:solidFill>
                <a:latin typeface="Limon R1" charset="0"/>
              </a:endParaRPr>
            </a:p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en-US" sz="4000">
                  <a:solidFill>
                    <a:srgbClr val="66FFFF"/>
                  </a:solidFill>
                  <a:latin typeface="Limon R1" charset="0"/>
                </a:rPr>
                <a:t>sm½y {raCvgSesþc : </a:t>
              </a:r>
            </a:p>
          </p:txBody>
        </p:sp>
      </p:grpSp>
      <p:sp>
        <p:nvSpPr>
          <p:cNvPr id="991353" name="AutoShape 121"/>
          <p:cNvSpPr>
            <a:spLocks noChangeArrowheads="1"/>
          </p:cNvSpPr>
          <p:nvPr/>
        </p:nvSpPr>
        <p:spPr bwMode="auto">
          <a:xfrm>
            <a:off x="1758953" y="1270003"/>
            <a:ext cx="1628776" cy="99377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54" name="AutoShape 122"/>
          <p:cNvSpPr>
            <a:spLocks noChangeArrowheads="1"/>
          </p:cNvSpPr>
          <p:nvPr/>
        </p:nvSpPr>
        <p:spPr bwMode="auto">
          <a:xfrm>
            <a:off x="5157788" y="3111500"/>
            <a:ext cx="4386262" cy="27003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55" name="Line 123"/>
          <p:cNvSpPr>
            <a:spLocks noChangeShapeType="1"/>
          </p:cNvSpPr>
          <p:nvPr/>
        </p:nvSpPr>
        <p:spPr bwMode="auto">
          <a:xfrm>
            <a:off x="3409953" y="1778004"/>
            <a:ext cx="1743075" cy="2582863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1356" name="Text Box 124"/>
          <p:cNvSpPr txBox="1">
            <a:spLocks noChangeArrowheads="1"/>
          </p:cNvSpPr>
          <p:nvPr/>
        </p:nvSpPr>
        <p:spPr bwMode="auto">
          <a:xfrm>
            <a:off x="9014706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44</a:t>
            </a:r>
          </a:p>
        </p:txBody>
      </p:sp>
      <p:sp>
        <p:nvSpPr>
          <p:cNvPr id="991357" name="Rectangle 125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91360" name="Rectangle 128"/>
          <p:cNvSpPr>
            <a:spLocks noChangeArrowheads="1"/>
          </p:cNvSpPr>
          <p:nvPr/>
        </p:nvSpPr>
        <p:spPr bwMode="auto">
          <a:xfrm>
            <a:off x="6061079" y="279401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991364" name="Rectangle 132"/>
          <p:cNvSpPr>
            <a:spLocks noChangeArrowheads="1"/>
          </p:cNvSpPr>
          <p:nvPr/>
        </p:nvSpPr>
        <p:spPr bwMode="auto">
          <a:xfrm>
            <a:off x="1898651" y="1303341"/>
            <a:ext cx="1246188" cy="9207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:GñkniBn§  :</a:t>
            </a:r>
            <a:r>
              <a:rPr lang="en-US" b="0"/>
              <a:t> </a:t>
            </a:r>
            <a:r>
              <a:rPr lang="en-US">
                <a:latin typeface="Limon S1" charset="0"/>
              </a:rPr>
              <a:t>d¾éTeTot </a:t>
            </a:r>
            <a:endParaRPr lang="en-US" sz="1200">
              <a:latin typeface="Helvetica" charset="0"/>
            </a:endParaRPr>
          </a:p>
        </p:txBody>
      </p:sp>
      <p:sp>
        <p:nvSpPr>
          <p:cNvPr id="991365" name="Rectangle 133"/>
          <p:cNvSpPr>
            <a:spLocks noChangeArrowheads="1"/>
          </p:cNvSpPr>
          <p:nvPr/>
        </p:nvSpPr>
        <p:spPr bwMode="auto">
          <a:xfrm>
            <a:off x="1898650" y="1316039"/>
            <a:ext cx="2683359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:GñkniBn§  :</a:t>
            </a:r>
            <a:r>
              <a:rPr lang="en-US" b="0"/>
              <a:t> </a:t>
            </a:r>
            <a:r>
              <a:rPr lang="en-US">
                <a:latin typeface="Limon S1" charset="0"/>
              </a:rPr>
              <a:t>d¾éTeTot </a:t>
            </a:r>
            <a:endParaRPr lang="en-US" sz="1200">
              <a:latin typeface="Helvetica" charset="0"/>
            </a:endParaRPr>
          </a:p>
        </p:txBody>
      </p:sp>
      <p:sp>
        <p:nvSpPr>
          <p:cNvPr id="991366" name="Rectangle 134"/>
          <p:cNvSpPr>
            <a:spLocks noChangeArrowheads="1"/>
          </p:cNvSpPr>
          <p:nvPr/>
        </p:nvSpPr>
        <p:spPr bwMode="auto">
          <a:xfrm>
            <a:off x="2249488" y="1577976"/>
            <a:ext cx="74713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mkBI</a:t>
            </a:r>
            <a:r>
              <a:rPr lang="en-US" b="0">
                <a:latin typeface="Limon S1" charset="0"/>
              </a:rPr>
              <a:t>  </a:t>
            </a:r>
          </a:p>
        </p:txBody>
      </p:sp>
      <p:sp>
        <p:nvSpPr>
          <p:cNvPr id="991368" name="Rectangle 136"/>
          <p:cNvSpPr>
            <a:spLocks noChangeArrowheads="1"/>
          </p:cNvSpPr>
          <p:nvPr/>
        </p:nvSpPr>
        <p:spPr bwMode="auto">
          <a:xfrm>
            <a:off x="1884364" y="1881188"/>
            <a:ext cx="247950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sm½y {raCvgSesþc } </a:t>
            </a:r>
          </a:p>
        </p:txBody>
      </p:sp>
      <p:sp>
        <p:nvSpPr>
          <p:cNvPr id="991369" name="Rectangle 137"/>
          <p:cNvSpPr>
            <a:spLocks noChangeArrowheads="1"/>
          </p:cNvSpPr>
          <p:nvPr/>
        </p:nvSpPr>
        <p:spPr bwMode="auto">
          <a:xfrm>
            <a:off x="1884364" y="1884364"/>
            <a:ext cx="247950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sm½y {raCvgSesþc } </a:t>
            </a:r>
          </a:p>
        </p:txBody>
      </p:sp>
      <p:grpSp>
        <p:nvGrpSpPr>
          <p:cNvPr id="991370" name="Group 138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991371" name="Picture 139" descr="BACKGR~1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91372" name="WordArt 140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991373" name="Rectangle 141"/>
          <p:cNvSpPr>
            <a:spLocks noChangeArrowheads="1"/>
          </p:cNvSpPr>
          <p:nvPr/>
        </p:nvSpPr>
        <p:spPr bwMode="auto">
          <a:xfrm>
            <a:off x="2249488" y="1587501"/>
            <a:ext cx="74713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mkBI</a:t>
            </a:r>
            <a:r>
              <a:rPr lang="en-US" b="0">
                <a:latin typeface="Limon S1" charset="0"/>
              </a:rPr>
              <a:t>  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91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91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991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1353" grpId="0" animBg="1"/>
      <p:bldP spid="991354" grpId="0" animBg="1"/>
      <p:bldP spid="991355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100" name="Line 244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7858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17859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17860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17861" name="Rectangle 5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17862" name="Line 6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863" name="Line 7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864" name="Line 8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865" name="Freeform 9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867" name="Line 11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868" name="Freeform 12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869" name="Line 13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870" name="Line 14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871" name="Line 15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872" name="Line 16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873" name="Line 17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874" name="Line 18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875" name="Line 19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876" name="Line 20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877" name="Line 21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878" name="Line 22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879" name="Line 23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880" name="Line 24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881" name="Rectangle 25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017882" name="Line 26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883" name="Line 27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884" name="Line 28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885" name="Line 29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886" name="Rectangle 30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017889" name="Rectangle 33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017895" name="Rectangle 39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017898" name="Rectangle 42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017901" name="Rectangle 45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017904" name="Rectangle 48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017907" name="Rectangle 51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017908" name="Rectangle 52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017911" name="Rectangle 55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017913" name="Rectangle 57"/>
          <p:cNvSpPr>
            <a:spLocks noChangeArrowheads="1"/>
          </p:cNvSpPr>
          <p:nvPr/>
        </p:nvSpPr>
        <p:spPr bwMode="auto">
          <a:xfrm>
            <a:off x="3168650" y="3927479"/>
            <a:ext cx="1413648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evibt</a:t>
            </a:r>
            <a:r>
              <a:rPr lang="en-US" b="0"/>
              <a:t> </a:t>
            </a:r>
          </a:p>
        </p:txBody>
      </p:sp>
      <p:sp>
        <p:nvSpPr>
          <p:cNvPr id="1017914" name="Rectangle 58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017915" name="Freeform 59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16" name="Freeform 60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17" name="Freeform 61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18" name="Freeform 62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19" name="Freeform 63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20" name="Rectangle 64"/>
          <p:cNvSpPr>
            <a:spLocks noChangeArrowheads="1"/>
          </p:cNvSpPr>
          <p:nvPr/>
        </p:nvSpPr>
        <p:spPr bwMode="auto">
          <a:xfrm>
            <a:off x="2868617" y="1084265"/>
            <a:ext cx="180357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latin typeface="Limon R1" charset="0"/>
              </a:rPr>
              <a:t>saMy:UEGl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017921" name="Line 65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22" name="Rectangle 66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017923" name="Rectangle 67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017924" name="Rectangle 68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017925" name="Freeform 69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26" name="Line 70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27" name="Line 71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28" name="Line 72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29" name="Line 73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30" name="Line 74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31" name="Line 75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32" name="Line 76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33" name="Line 77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34" name="Line 78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35" name="Line 79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36" name="Rectangle 80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017937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17938" name="Rectangle 82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017939" name="Rectangle 83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017940" name="Rectangle 84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017941" name="Rectangle 85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017942" name="Rectangle 86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017943" name="Rectangle 87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017944" name="Rectangle 88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17945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17946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17947" name="Rectangle 9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17948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17949" name="Rectangle 9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17950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17951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17952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17953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17954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17955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17956" name="Rectangle 100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017957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17958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17959" name="Rectangle 103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17960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17961" name="Rectangle 105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017962" name="Rectangle 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017963" name="AutoShape 107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7964" name="Rectangle 108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017965" name="Rectangle 109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017966" name="Rectangle 110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017967" name="Rectangle 111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017968" name="Rectangle 112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017970" name="Rectangle 114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017971" name="Rectangle 115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017972" name="Rectangle 116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017973" name="Rectangle 117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017974" name="Rectangle 118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7975" name="Arc 119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7976" name="Line 120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77" name="Line 121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78" name="Line 122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79" name="Line 123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80" name="Line 124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81" name="Rectangle 125"/>
          <p:cNvSpPr>
            <a:spLocks noChangeArrowheads="1"/>
          </p:cNvSpPr>
          <p:nvPr/>
        </p:nvSpPr>
        <p:spPr bwMode="auto">
          <a:xfrm>
            <a:off x="4243390" y="1866901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C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017982" name="Rectangle 126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017983" name="Rectangle 127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017984" name="Rectangle 128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017985" name="Rectangle 129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017986" name="Line 130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87" name="Line 131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7988" name="Line 132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017989" name="Group 133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017990" name="Rectangle 134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017991" name="Rectangle 135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017992" name="Rectangle 136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017993" name="Rectangle 137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017994" name="Rectangle 138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017995" name="Rectangle 139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017996" name="Rectangle 140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017997" name="Rectangle 141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017998" name="Rectangle 142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017999" name="Rectangle 143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00" name="AutoShape 144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01" name="Rectangle 145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018002" name="Rectangle 146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018004" name="Rectangle 148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018006" name="Rectangle 150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018007" name="Text Box 151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018008" name="Text Box 152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018009" name="Text Box 153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018013" name="Rectangle 157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018022" name="Rectangle 166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018023" name="Rectangle 167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018026" name="Line 170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27" name="Line 171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28" name="Line 172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29" name="Line 173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30" name="Line 174"/>
          <p:cNvSpPr>
            <a:spLocks noChangeShapeType="1"/>
          </p:cNvSpPr>
          <p:nvPr/>
        </p:nvSpPr>
        <p:spPr bwMode="auto">
          <a:xfrm>
            <a:off x="2511428" y="1001713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31" name="Line 175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32" name="Line 176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33" name="Line 177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34" name="Line 178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018035" name="Rectangle 179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36" name="Line 180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39" name="Text Box 183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018040" name="Group 184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018041" name="Group 185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018042" name="Group 186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018043" name="Freeform 187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3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018044" name="Freeform 188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3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018045" name="Picture 189"/>
              <p:cNvPicPr>
                <a:picLocks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018046" name="Freeform 190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018047" name="Freeform 191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018048" name="Freeform 192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018049" name="Freeform 193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018050" name="Freeform 194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018060" name="Text Box 204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pic>
        <p:nvPicPr>
          <p:cNvPr id="1018061" name="Picture 20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67" r="29369" b="9608"/>
          <a:stretch>
            <a:fillRect/>
          </a:stretch>
        </p:blipFill>
        <p:spPr bwMode="auto">
          <a:xfrm>
            <a:off x="4937128" y="450853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18062" name="Rectangle 206"/>
          <p:cNvSpPr>
            <a:spLocks noChangeArrowheads="1"/>
          </p:cNvSpPr>
          <p:nvPr/>
        </p:nvSpPr>
        <p:spPr bwMode="auto">
          <a:xfrm>
            <a:off x="5000628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63" name="Rectangle 207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64" name="Line 208"/>
          <p:cNvSpPr>
            <a:spLocks noChangeShapeType="1"/>
          </p:cNvSpPr>
          <p:nvPr/>
        </p:nvSpPr>
        <p:spPr bwMode="auto">
          <a:xfrm>
            <a:off x="5500691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65" name="Line 209"/>
          <p:cNvSpPr>
            <a:spLocks noChangeShapeType="1"/>
          </p:cNvSpPr>
          <p:nvPr/>
        </p:nvSpPr>
        <p:spPr bwMode="auto">
          <a:xfrm>
            <a:off x="7129466" y="293370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66" name="Line 210"/>
          <p:cNvSpPr>
            <a:spLocks noChangeShapeType="1"/>
          </p:cNvSpPr>
          <p:nvPr/>
        </p:nvSpPr>
        <p:spPr bwMode="auto">
          <a:xfrm>
            <a:off x="5519738" y="37655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67" name="Line 211"/>
          <p:cNvSpPr>
            <a:spLocks noChangeShapeType="1"/>
          </p:cNvSpPr>
          <p:nvPr/>
        </p:nvSpPr>
        <p:spPr bwMode="auto">
          <a:xfrm>
            <a:off x="7148515" y="376555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68" name="Line 212"/>
          <p:cNvSpPr>
            <a:spLocks noChangeShapeType="1"/>
          </p:cNvSpPr>
          <p:nvPr/>
        </p:nvSpPr>
        <p:spPr bwMode="auto">
          <a:xfrm>
            <a:off x="5508625" y="4595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69" name="Line 213"/>
          <p:cNvSpPr>
            <a:spLocks noChangeShapeType="1"/>
          </p:cNvSpPr>
          <p:nvPr/>
        </p:nvSpPr>
        <p:spPr bwMode="auto">
          <a:xfrm>
            <a:off x="7137403" y="4595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70" name="Line 214"/>
          <p:cNvSpPr>
            <a:spLocks noChangeShapeType="1"/>
          </p:cNvSpPr>
          <p:nvPr/>
        </p:nvSpPr>
        <p:spPr bwMode="auto">
          <a:xfrm>
            <a:off x="5503863" y="5414964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71" name="Line 215"/>
          <p:cNvSpPr>
            <a:spLocks noChangeShapeType="1"/>
          </p:cNvSpPr>
          <p:nvPr/>
        </p:nvSpPr>
        <p:spPr bwMode="auto">
          <a:xfrm>
            <a:off x="7132640" y="5414964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72" name="Line 216"/>
          <p:cNvSpPr>
            <a:spLocks noChangeShapeType="1"/>
          </p:cNvSpPr>
          <p:nvPr/>
        </p:nvSpPr>
        <p:spPr bwMode="auto">
          <a:xfrm>
            <a:off x="5508625" y="6257926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73" name="Line 217"/>
          <p:cNvSpPr>
            <a:spLocks noChangeShapeType="1"/>
          </p:cNvSpPr>
          <p:nvPr/>
        </p:nvSpPr>
        <p:spPr bwMode="auto">
          <a:xfrm>
            <a:off x="7137403" y="625316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74" name="Line 218"/>
          <p:cNvSpPr>
            <a:spLocks noChangeShapeType="1"/>
          </p:cNvSpPr>
          <p:nvPr/>
        </p:nvSpPr>
        <p:spPr bwMode="auto">
          <a:xfrm>
            <a:off x="5511803" y="709612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75" name="Line 219"/>
          <p:cNvSpPr>
            <a:spLocks noChangeShapeType="1"/>
          </p:cNvSpPr>
          <p:nvPr/>
        </p:nvSpPr>
        <p:spPr bwMode="auto">
          <a:xfrm>
            <a:off x="7140579" y="7096125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8079" name="Text Box 223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018080" name="Rectangle 224"/>
          <p:cNvSpPr>
            <a:spLocks noChangeArrowheads="1"/>
          </p:cNvSpPr>
          <p:nvPr/>
        </p:nvSpPr>
        <p:spPr bwMode="auto">
          <a:xfrm>
            <a:off x="7786599" y="2411414"/>
            <a:ext cx="812891" cy="30774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400">
                <a:solidFill>
                  <a:schemeClr val="bg1"/>
                </a:solidFill>
                <a:latin typeface="Helvetica" charset="0"/>
              </a:rPr>
              <a:t>CIRCA:</a:t>
            </a:r>
          </a:p>
        </p:txBody>
      </p:sp>
      <p:sp>
        <p:nvSpPr>
          <p:cNvPr id="1018082" name="Rectangle 226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018083" name="Text Box 227"/>
          <p:cNvSpPr txBox="1">
            <a:spLocks noChangeArrowheads="1"/>
          </p:cNvSpPr>
          <p:nvPr/>
        </p:nvSpPr>
        <p:spPr bwMode="auto">
          <a:xfrm>
            <a:off x="5283204" y="1819275"/>
            <a:ext cx="4111625" cy="774094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ja-JP" altLang="en-US" sz="3200" i="1">
                <a:solidFill>
                  <a:srgbClr val="FFF819"/>
                </a:solidFill>
                <a:latin typeface="Arial"/>
              </a:rPr>
              <a:t>“</a:t>
            </a:r>
            <a:r>
              <a:rPr lang="en-US" sz="4300">
                <a:solidFill>
                  <a:srgbClr val="FFF819"/>
                </a:solidFill>
                <a:latin typeface="Limon R1" charset="0"/>
              </a:rPr>
              <a:t>GñkniBn</a:t>
            </a:r>
            <a:r>
              <a:rPr lang="en-US" sz="4000">
                <a:solidFill>
                  <a:srgbClr val="FFF819"/>
                </a:solidFill>
                <a:latin typeface="Limon R1" charset="0"/>
              </a:rPr>
              <a:t>§</a:t>
            </a:r>
            <a:r>
              <a:rPr lang="ja-JP" altLang="en-US" sz="3200" i="1">
                <a:solidFill>
                  <a:srgbClr val="FFF819"/>
                </a:solidFill>
                <a:latin typeface="Arial"/>
              </a:rPr>
              <a:t>”</a:t>
            </a:r>
            <a:endParaRPr lang="en-US" sz="3200" i="1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1018089" name="AutoShape 233"/>
          <p:cNvSpPr>
            <a:spLocks noChangeArrowheads="1"/>
          </p:cNvSpPr>
          <p:nvPr/>
        </p:nvSpPr>
        <p:spPr bwMode="auto">
          <a:xfrm>
            <a:off x="5157788" y="3111500"/>
            <a:ext cx="4386262" cy="27003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018099" name="Group 243"/>
          <p:cNvGrpSpPr>
            <a:grpSpLocks/>
          </p:cNvGrpSpPr>
          <p:nvPr/>
        </p:nvGrpSpPr>
        <p:grpSpPr bwMode="auto">
          <a:xfrm>
            <a:off x="1276354" y="2738441"/>
            <a:ext cx="3883025" cy="1735137"/>
            <a:chOff x="804" y="1725"/>
            <a:chExt cx="2446" cy="1093"/>
          </a:xfrm>
        </p:grpSpPr>
        <p:sp>
          <p:nvSpPr>
            <p:cNvPr id="1018094" name="AutoShape 238"/>
            <p:cNvSpPr>
              <a:spLocks noChangeArrowheads="1"/>
            </p:cNvSpPr>
            <p:nvPr/>
          </p:nvSpPr>
          <p:spPr bwMode="auto">
            <a:xfrm>
              <a:off x="804" y="1725"/>
              <a:ext cx="1146" cy="1093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63500" dir="2212194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8095" name="Line 239"/>
            <p:cNvSpPr>
              <a:spLocks noChangeShapeType="1"/>
            </p:cNvSpPr>
            <p:nvPr/>
          </p:nvSpPr>
          <p:spPr bwMode="auto">
            <a:xfrm>
              <a:off x="1961" y="2262"/>
              <a:ext cx="1289" cy="510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prstDash val="sysDot"/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18097" name="Text Box 241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45</a:t>
            </a:r>
          </a:p>
        </p:txBody>
      </p:sp>
      <p:sp>
        <p:nvSpPr>
          <p:cNvPr id="1018098" name="Rectangle 242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018090" name="AutoShape 234"/>
          <p:cNvSpPr>
            <a:spLocks noChangeArrowheads="1"/>
          </p:cNvSpPr>
          <p:nvPr/>
        </p:nvSpPr>
        <p:spPr bwMode="auto">
          <a:xfrm>
            <a:off x="1901825" y="455613"/>
            <a:ext cx="633413" cy="2913062"/>
          </a:xfrm>
          <a:prstGeom prst="downArrow">
            <a:avLst>
              <a:gd name="adj1" fmla="val 50000"/>
              <a:gd name="adj2" fmla="val 114975"/>
            </a:avLst>
          </a:prstGeom>
          <a:gradFill rotWithShape="0">
            <a:gsLst>
              <a:gs pos="0">
                <a:srgbClr val="66FF33">
                  <a:gamma/>
                  <a:shade val="0"/>
                  <a:invGamma/>
                </a:srgbClr>
              </a:gs>
              <a:gs pos="50000">
                <a:srgbClr val="66FF33"/>
              </a:gs>
              <a:gs pos="100000">
                <a:srgbClr val="66FF33">
                  <a:gamma/>
                  <a:shade val="0"/>
                  <a:invGamma/>
                </a:srgbClr>
              </a:gs>
            </a:gsLst>
            <a:lin ang="5400000" scaled="1"/>
          </a:gradFill>
          <a:ln w="38100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grpSp>
        <p:nvGrpSpPr>
          <p:cNvPr id="1018114" name="Group 258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018102" name="Group 246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018103" name="Group 247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018104" name="Group 248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018105" name="Freeform 249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8106" name="Freeform 250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018107" name="Picture 251"/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018108" name="Freeform 252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018109" name="Freeform 253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018110" name="Freeform 254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018111" name="Freeform 255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018112" name="Freeform 256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018113" name="Text Box 257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018115" name="Rectangle 259"/>
          <p:cNvSpPr>
            <a:spLocks noChangeArrowheads="1"/>
          </p:cNvSpPr>
          <p:nvPr/>
        </p:nvSpPr>
        <p:spPr bwMode="auto">
          <a:xfrm>
            <a:off x="6061079" y="279401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1018116" name="Group 260"/>
          <p:cNvGrpSpPr>
            <a:grpSpLocks/>
          </p:cNvGrpSpPr>
          <p:nvPr/>
        </p:nvGrpSpPr>
        <p:grpSpPr bwMode="auto">
          <a:xfrm>
            <a:off x="5321302" y="3275016"/>
            <a:ext cx="4044950" cy="3201987"/>
            <a:chOff x="361" y="2800"/>
            <a:chExt cx="2548" cy="2017"/>
          </a:xfrm>
        </p:grpSpPr>
        <p:sp>
          <p:nvSpPr>
            <p:cNvPr id="1018117" name="AutoShape 261"/>
            <p:cNvSpPr>
              <a:spLocks noChangeArrowheads="1"/>
            </p:cNvSpPr>
            <p:nvPr/>
          </p:nvSpPr>
          <p:spPr bwMode="auto">
            <a:xfrm>
              <a:off x="361" y="2800"/>
              <a:ext cx="2548" cy="1491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bg1"/>
              </a:solidFill>
              <a:round/>
              <a:headEnd/>
              <a:tailEnd/>
            </a:ln>
            <a:effectLst>
              <a:outerShdw blurRad="63500" dist="63500" dir="3187806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8118" name="Text Box 262"/>
            <p:cNvSpPr txBox="1">
              <a:spLocks noChangeArrowheads="1"/>
            </p:cNvSpPr>
            <p:nvPr/>
          </p:nvSpPr>
          <p:spPr bwMode="auto">
            <a:xfrm>
              <a:off x="361" y="2952"/>
              <a:ext cx="2507" cy="186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762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en-US" sz="4000" b="0">
                  <a:solidFill>
                    <a:srgbClr val="66FFFF"/>
                  </a:solidFill>
                  <a:latin typeface="Limon R1" charset="0"/>
                </a:rPr>
                <a:t> </a:t>
              </a:r>
              <a:r>
                <a:rPr lang="en-US" sz="4000">
                  <a:solidFill>
                    <a:srgbClr val="66FFFF"/>
                  </a:solidFill>
                  <a:latin typeface="Limon R1" charset="0"/>
                </a:rPr>
                <a:t>{</a:t>
              </a:r>
              <a:r>
                <a:rPr lang="en-US" b="0"/>
                <a:t> </a:t>
              </a:r>
              <a:r>
                <a:rPr lang="en-US" sz="4000">
                  <a:solidFill>
                    <a:srgbClr val="66FFFF"/>
                  </a:solidFill>
                  <a:latin typeface="Limon R1" charset="0"/>
                </a:rPr>
                <a:t>GñkniBn§ : d¾éTeTot</a:t>
              </a:r>
            </a:p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en-US" sz="4000">
                  <a:solidFill>
                    <a:srgbClr val="66FFFF"/>
                  </a:solidFill>
                  <a:latin typeface="Limon R1" charset="0"/>
                </a:rPr>
                <a:t>mkBI  </a:t>
              </a:r>
              <a:r>
                <a:rPr lang="en-US" sz="4000" b="0">
                  <a:solidFill>
                    <a:srgbClr val="66FFFF"/>
                  </a:solidFill>
                  <a:latin typeface="Limon R1" charset="0"/>
                </a:rPr>
                <a:t> </a:t>
              </a:r>
              <a:endParaRPr lang="en-US" sz="4000">
                <a:solidFill>
                  <a:srgbClr val="66FFFF"/>
                </a:solidFill>
                <a:latin typeface="Limon R1" charset="0"/>
              </a:endParaRPr>
            </a:p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en-US" sz="4000">
                  <a:solidFill>
                    <a:srgbClr val="66FFFF"/>
                  </a:solidFill>
                  <a:latin typeface="Limon R1" charset="0"/>
                </a:rPr>
                <a:t>sm½y {raCvgSesþc : </a:t>
              </a:r>
            </a:p>
          </p:txBody>
        </p:sp>
      </p:grpSp>
      <p:sp>
        <p:nvSpPr>
          <p:cNvPr id="1018119" name="Rectangle 263"/>
          <p:cNvSpPr>
            <a:spLocks noChangeArrowheads="1"/>
          </p:cNvSpPr>
          <p:nvPr/>
        </p:nvSpPr>
        <p:spPr bwMode="auto">
          <a:xfrm>
            <a:off x="6753386" y="2260602"/>
            <a:ext cx="2861944" cy="82429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G½R)ahaM</a:t>
            </a:r>
            <a:endParaRPr lang="en-US">
              <a:solidFill>
                <a:schemeClr val="bg1"/>
              </a:solidFill>
              <a:latin typeface="Limon S1" charset="0"/>
            </a:endParaRPr>
          </a:p>
        </p:txBody>
      </p:sp>
      <p:sp>
        <p:nvSpPr>
          <p:cNvPr id="1018120" name="Rectangle 264"/>
          <p:cNvSpPr>
            <a:spLocks noChangeArrowheads="1"/>
          </p:cNvSpPr>
          <p:nvPr/>
        </p:nvSpPr>
        <p:spPr bwMode="auto">
          <a:xfrm>
            <a:off x="5773740" y="2439990"/>
            <a:ext cx="1322560" cy="705289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4000">
                <a:solidFill>
                  <a:schemeClr val="bg1"/>
                </a:solidFill>
                <a:latin typeface="Limon S1" charset="0"/>
              </a:rPr>
              <a:t>y:Ub</a:t>
            </a:r>
          </a:p>
        </p:txBody>
      </p:sp>
      <p:sp>
        <p:nvSpPr>
          <p:cNvPr id="1018121" name="Rectangle 265"/>
          <p:cNvSpPr>
            <a:spLocks noChangeArrowheads="1"/>
          </p:cNvSpPr>
          <p:nvPr/>
        </p:nvSpPr>
        <p:spPr bwMode="auto">
          <a:xfrm>
            <a:off x="2576516" y="1392238"/>
            <a:ext cx="847725" cy="435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600">
                <a:latin typeface="Limon S1" charset="0"/>
              </a:rPr>
              <a:t>eTA GIuRsaEGl</a:t>
            </a:r>
          </a:p>
        </p:txBody>
      </p:sp>
      <p:sp>
        <p:nvSpPr>
          <p:cNvPr id="1018123" name="Rectangle 267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018124" name="Rectangle 268"/>
          <p:cNvSpPr>
            <a:spLocks noChangeArrowheads="1"/>
          </p:cNvSpPr>
          <p:nvPr/>
        </p:nvSpPr>
        <p:spPr bwMode="auto">
          <a:xfrm>
            <a:off x="2744791" y="1466851"/>
            <a:ext cx="2029880" cy="2949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GaNacRk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sz="1600" b="0">
                <a:latin typeface="Limon S1" charset="0"/>
              </a:rPr>
              <a:t> </a:t>
            </a:r>
          </a:p>
        </p:txBody>
      </p:sp>
      <p:sp>
        <p:nvSpPr>
          <p:cNvPr id="1018125" name="Rectangle 269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018126" name="Rectangle 270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018127" name="Rectangle 271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018128" name="Rectangle 272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018129" name="Rectangle 273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018130" name="Rectangle 274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grpSp>
        <p:nvGrpSpPr>
          <p:cNvPr id="1018131" name="Group 275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018132" name="Picture 276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18133" name="WordArt 277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018135" name="Rectangle 279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1018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1018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018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8090" grpId="0" animBg="1" autoUpdateAnimBg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330" name="Line 2"/>
          <p:cNvSpPr>
            <a:spLocks noChangeShapeType="1"/>
          </p:cNvSpPr>
          <p:nvPr/>
        </p:nvSpPr>
        <p:spPr bwMode="auto">
          <a:xfrm flipV="1">
            <a:off x="3576638" y="388941"/>
            <a:ext cx="0" cy="6307137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35" name="Line 7"/>
          <p:cNvSpPr>
            <a:spLocks noChangeShapeType="1"/>
          </p:cNvSpPr>
          <p:nvPr/>
        </p:nvSpPr>
        <p:spPr bwMode="auto">
          <a:xfrm>
            <a:off x="1730375" y="12176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36" name="Line 8"/>
          <p:cNvSpPr>
            <a:spLocks noChangeShapeType="1"/>
          </p:cNvSpPr>
          <p:nvPr/>
        </p:nvSpPr>
        <p:spPr bwMode="auto">
          <a:xfrm>
            <a:off x="2724150" y="12176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37" name="Rectangle 9"/>
          <p:cNvSpPr>
            <a:spLocks noChangeArrowheads="1"/>
          </p:cNvSpPr>
          <p:nvPr/>
        </p:nvSpPr>
        <p:spPr bwMode="auto">
          <a:xfrm>
            <a:off x="2759076" y="603253"/>
            <a:ext cx="723413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1200">
                <a:latin typeface="Helvetica" charset="0"/>
              </a:rPr>
              <a:t>CIRCA:</a:t>
            </a:r>
          </a:p>
        </p:txBody>
      </p:sp>
      <p:sp>
        <p:nvSpPr>
          <p:cNvPr id="995338" name="Line 10"/>
          <p:cNvSpPr>
            <a:spLocks noChangeShapeType="1"/>
          </p:cNvSpPr>
          <p:nvPr/>
        </p:nvSpPr>
        <p:spPr bwMode="auto">
          <a:xfrm>
            <a:off x="17049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39" name="Line 11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40" name="Line 12"/>
          <p:cNvSpPr>
            <a:spLocks noChangeShapeType="1"/>
          </p:cNvSpPr>
          <p:nvPr/>
        </p:nvSpPr>
        <p:spPr bwMode="auto">
          <a:xfrm>
            <a:off x="1755775" y="6291263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41" name="Line 13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42" name="Line 14"/>
          <p:cNvSpPr>
            <a:spLocks noChangeShapeType="1"/>
          </p:cNvSpPr>
          <p:nvPr/>
        </p:nvSpPr>
        <p:spPr bwMode="auto">
          <a:xfrm>
            <a:off x="2698750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43" name="Line 15"/>
          <p:cNvSpPr>
            <a:spLocks noChangeShapeType="1"/>
          </p:cNvSpPr>
          <p:nvPr/>
        </p:nvSpPr>
        <p:spPr bwMode="auto">
          <a:xfrm>
            <a:off x="1730375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44" name="Rectangle 16"/>
          <p:cNvSpPr>
            <a:spLocks noChangeArrowheads="1"/>
          </p:cNvSpPr>
          <p:nvPr/>
        </p:nvSpPr>
        <p:spPr bwMode="auto">
          <a:xfrm>
            <a:off x="1589091" y="842964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2.</a:t>
            </a:r>
          </a:p>
        </p:txBody>
      </p:sp>
      <p:sp>
        <p:nvSpPr>
          <p:cNvPr id="995345" name="Line 17"/>
          <p:cNvSpPr>
            <a:spLocks noChangeShapeType="1"/>
          </p:cNvSpPr>
          <p:nvPr/>
        </p:nvSpPr>
        <p:spPr bwMode="auto">
          <a:xfrm>
            <a:off x="2698750" y="26987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46" name="Line 18"/>
          <p:cNvSpPr>
            <a:spLocks noChangeShapeType="1"/>
          </p:cNvSpPr>
          <p:nvPr/>
        </p:nvSpPr>
        <p:spPr bwMode="auto">
          <a:xfrm>
            <a:off x="2698750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47" name="Line 19"/>
          <p:cNvSpPr>
            <a:spLocks noChangeShapeType="1"/>
          </p:cNvSpPr>
          <p:nvPr/>
        </p:nvSpPr>
        <p:spPr bwMode="auto">
          <a:xfrm>
            <a:off x="1743075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48" name="Line 20"/>
          <p:cNvSpPr>
            <a:spLocks noChangeShapeType="1"/>
          </p:cNvSpPr>
          <p:nvPr/>
        </p:nvSpPr>
        <p:spPr bwMode="auto">
          <a:xfrm>
            <a:off x="17049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49" name="Line 21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50" name="Line 22"/>
          <p:cNvSpPr>
            <a:spLocks noChangeShapeType="1"/>
          </p:cNvSpPr>
          <p:nvPr/>
        </p:nvSpPr>
        <p:spPr bwMode="auto">
          <a:xfrm>
            <a:off x="17430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51" name="Line 23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52" name="Line 24"/>
          <p:cNvSpPr>
            <a:spLocks noChangeShapeType="1"/>
          </p:cNvSpPr>
          <p:nvPr/>
        </p:nvSpPr>
        <p:spPr bwMode="auto">
          <a:xfrm>
            <a:off x="1743075" y="6291263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53" name="Line 25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54" name="Text Box 26"/>
          <p:cNvSpPr txBox="1">
            <a:spLocks noChangeArrowheads="1"/>
          </p:cNvSpPr>
          <p:nvPr/>
        </p:nvSpPr>
        <p:spPr bwMode="auto">
          <a:xfrm rot="16200000">
            <a:off x="1048546" y="3171032"/>
            <a:ext cx="56181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>
                <a:latin typeface="Limon R1" charset="0"/>
              </a:rPr>
              <a:t>GñkniBn</a:t>
            </a:r>
            <a:r>
              <a:rPr lang="en-US" sz="4000">
                <a:latin typeface="Limon R1" charset="0"/>
              </a:rPr>
              <a:t>§</a:t>
            </a:r>
            <a:r>
              <a:rPr lang="en-US" sz="3200" i="1">
                <a:latin typeface="Helvetica" charset="0"/>
              </a:rPr>
              <a:t>  </a:t>
            </a:r>
            <a:r>
              <a:rPr lang="en-US">
                <a:latin typeface="Arial Black" charset="0"/>
              </a:rPr>
              <a:t>(6)</a:t>
            </a:r>
          </a:p>
        </p:txBody>
      </p:sp>
      <p:sp>
        <p:nvSpPr>
          <p:cNvPr id="995355" name="Line 27"/>
          <p:cNvSpPr>
            <a:spLocks noChangeShapeType="1"/>
          </p:cNvSpPr>
          <p:nvPr/>
        </p:nvSpPr>
        <p:spPr bwMode="auto">
          <a:xfrm>
            <a:off x="1362075" y="6232525"/>
            <a:ext cx="203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56" name="Line 28"/>
          <p:cNvSpPr>
            <a:spLocks noChangeShapeType="1"/>
          </p:cNvSpPr>
          <p:nvPr/>
        </p:nvSpPr>
        <p:spPr bwMode="auto">
          <a:xfrm>
            <a:off x="1739900" y="44275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57" name="Line 29"/>
          <p:cNvSpPr>
            <a:spLocks noChangeShapeType="1"/>
          </p:cNvSpPr>
          <p:nvPr/>
        </p:nvSpPr>
        <p:spPr bwMode="auto">
          <a:xfrm>
            <a:off x="2720978" y="44275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58" name="Line 30"/>
          <p:cNvSpPr>
            <a:spLocks noChangeShapeType="1"/>
          </p:cNvSpPr>
          <p:nvPr/>
        </p:nvSpPr>
        <p:spPr bwMode="auto">
          <a:xfrm flipH="1" flipV="1">
            <a:off x="1384301" y="6265863"/>
            <a:ext cx="0" cy="863600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59" name="Line 31"/>
          <p:cNvSpPr>
            <a:spLocks noChangeShapeType="1"/>
          </p:cNvSpPr>
          <p:nvPr/>
        </p:nvSpPr>
        <p:spPr bwMode="auto">
          <a:xfrm rot="16286433" flipH="1" flipV="1">
            <a:off x="1467645" y="6168234"/>
            <a:ext cx="4762" cy="200025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65" name="Rectangle 37"/>
          <p:cNvSpPr>
            <a:spLocks noChangeArrowheads="1"/>
          </p:cNvSpPr>
          <p:nvPr/>
        </p:nvSpPr>
        <p:spPr bwMode="auto">
          <a:xfrm>
            <a:off x="2759076" y="603251"/>
            <a:ext cx="182675" cy="2744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endParaRPr lang="en-US" sz="1200">
              <a:latin typeface="Helvetica" charset="0"/>
            </a:endParaRPr>
          </a:p>
        </p:txBody>
      </p:sp>
      <p:sp>
        <p:nvSpPr>
          <p:cNvPr id="995366" name="Line 38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67" name="Line 39"/>
          <p:cNvSpPr>
            <a:spLocks noChangeShapeType="1"/>
          </p:cNvSpPr>
          <p:nvPr/>
        </p:nvSpPr>
        <p:spPr bwMode="auto">
          <a:xfrm>
            <a:off x="1743075" y="26987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394" name="Arc 66" descr="Small grid"/>
          <p:cNvSpPr>
            <a:spLocks/>
          </p:cNvSpPr>
          <p:nvPr/>
        </p:nvSpPr>
        <p:spPr bwMode="auto">
          <a:xfrm rot="16133306">
            <a:off x="995362" y="1738315"/>
            <a:ext cx="557214" cy="585789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rgbClr val="FFFFFF"/>
            </a:bgClr>
          </a:pattFill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408" tIns="45704" rIns="91408" bIns="45704" anchor="ctr"/>
          <a:lstStyle/>
          <a:p>
            <a:pPr algn="ctr"/>
            <a:endParaRPr lang="en-US"/>
          </a:p>
        </p:txBody>
      </p:sp>
      <p:sp>
        <p:nvSpPr>
          <p:cNvPr id="995395" name="Rectangle 67"/>
          <p:cNvSpPr>
            <a:spLocks noChangeArrowheads="1"/>
          </p:cNvSpPr>
          <p:nvPr/>
        </p:nvSpPr>
        <p:spPr bwMode="auto">
          <a:xfrm>
            <a:off x="1527178" y="2351091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995396" name="Rectangle 68"/>
          <p:cNvSpPr>
            <a:spLocks noChangeArrowheads="1"/>
          </p:cNvSpPr>
          <p:nvPr/>
        </p:nvSpPr>
        <p:spPr bwMode="auto">
          <a:xfrm>
            <a:off x="1522416" y="3175003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995397" name="Rectangle 69"/>
          <p:cNvSpPr>
            <a:spLocks noChangeArrowheads="1"/>
          </p:cNvSpPr>
          <p:nvPr/>
        </p:nvSpPr>
        <p:spPr bwMode="auto">
          <a:xfrm>
            <a:off x="1525593" y="405447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995398" name="Rectangle 70"/>
          <p:cNvSpPr>
            <a:spLocks noChangeArrowheads="1"/>
          </p:cNvSpPr>
          <p:nvPr/>
        </p:nvSpPr>
        <p:spPr bwMode="auto">
          <a:xfrm>
            <a:off x="1525593" y="5033965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995399" name="Rectangle 71"/>
          <p:cNvSpPr>
            <a:spLocks noChangeArrowheads="1"/>
          </p:cNvSpPr>
          <p:nvPr/>
        </p:nvSpPr>
        <p:spPr bwMode="auto">
          <a:xfrm>
            <a:off x="1522416" y="5943602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995400" name="Text Box 72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pic>
        <p:nvPicPr>
          <p:cNvPr id="995401" name="Picture 7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67" r="29369" b="9608"/>
          <a:stretch>
            <a:fillRect/>
          </a:stretch>
        </p:blipFill>
        <p:spPr bwMode="auto">
          <a:xfrm>
            <a:off x="4937128" y="450853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95402" name="Rectangle 74"/>
          <p:cNvSpPr>
            <a:spLocks noChangeArrowheads="1"/>
          </p:cNvSpPr>
          <p:nvPr/>
        </p:nvSpPr>
        <p:spPr bwMode="auto">
          <a:xfrm>
            <a:off x="5000628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03" name="Rectangle 7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04" name="Line 76"/>
          <p:cNvSpPr>
            <a:spLocks noChangeShapeType="1"/>
          </p:cNvSpPr>
          <p:nvPr/>
        </p:nvSpPr>
        <p:spPr bwMode="auto">
          <a:xfrm>
            <a:off x="5500691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05" name="Line 77"/>
          <p:cNvSpPr>
            <a:spLocks noChangeShapeType="1"/>
          </p:cNvSpPr>
          <p:nvPr/>
        </p:nvSpPr>
        <p:spPr bwMode="auto">
          <a:xfrm>
            <a:off x="7129466" y="293370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06" name="Line 78"/>
          <p:cNvSpPr>
            <a:spLocks noChangeShapeType="1"/>
          </p:cNvSpPr>
          <p:nvPr/>
        </p:nvSpPr>
        <p:spPr bwMode="auto">
          <a:xfrm>
            <a:off x="5519738" y="37655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07" name="Line 79"/>
          <p:cNvSpPr>
            <a:spLocks noChangeShapeType="1"/>
          </p:cNvSpPr>
          <p:nvPr/>
        </p:nvSpPr>
        <p:spPr bwMode="auto">
          <a:xfrm>
            <a:off x="7148515" y="376555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08" name="Line 80"/>
          <p:cNvSpPr>
            <a:spLocks noChangeShapeType="1"/>
          </p:cNvSpPr>
          <p:nvPr/>
        </p:nvSpPr>
        <p:spPr bwMode="auto">
          <a:xfrm>
            <a:off x="5508625" y="4595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09" name="Line 81"/>
          <p:cNvSpPr>
            <a:spLocks noChangeShapeType="1"/>
          </p:cNvSpPr>
          <p:nvPr/>
        </p:nvSpPr>
        <p:spPr bwMode="auto">
          <a:xfrm>
            <a:off x="7137403" y="4595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10" name="Line 82"/>
          <p:cNvSpPr>
            <a:spLocks noChangeShapeType="1"/>
          </p:cNvSpPr>
          <p:nvPr/>
        </p:nvSpPr>
        <p:spPr bwMode="auto">
          <a:xfrm>
            <a:off x="5503863" y="5414964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11" name="Line 83"/>
          <p:cNvSpPr>
            <a:spLocks noChangeShapeType="1"/>
          </p:cNvSpPr>
          <p:nvPr/>
        </p:nvSpPr>
        <p:spPr bwMode="auto">
          <a:xfrm>
            <a:off x="7132640" y="5414964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12" name="Line 84"/>
          <p:cNvSpPr>
            <a:spLocks noChangeShapeType="1"/>
          </p:cNvSpPr>
          <p:nvPr/>
        </p:nvSpPr>
        <p:spPr bwMode="auto">
          <a:xfrm>
            <a:off x="5508625" y="6257926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13" name="Line 85"/>
          <p:cNvSpPr>
            <a:spLocks noChangeShapeType="1"/>
          </p:cNvSpPr>
          <p:nvPr/>
        </p:nvSpPr>
        <p:spPr bwMode="auto">
          <a:xfrm>
            <a:off x="7137403" y="625316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14" name="Line 86"/>
          <p:cNvSpPr>
            <a:spLocks noChangeShapeType="1"/>
          </p:cNvSpPr>
          <p:nvPr/>
        </p:nvSpPr>
        <p:spPr bwMode="auto">
          <a:xfrm>
            <a:off x="5511803" y="709612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15" name="Line 87"/>
          <p:cNvSpPr>
            <a:spLocks noChangeShapeType="1"/>
          </p:cNvSpPr>
          <p:nvPr/>
        </p:nvSpPr>
        <p:spPr bwMode="auto">
          <a:xfrm>
            <a:off x="7140579" y="7096125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25" name="Text Box 97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995426" name="Rectangle 98"/>
          <p:cNvSpPr>
            <a:spLocks noChangeArrowheads="1"/>
          </p:cNvSpPr>
          <p:nvPr/>
        </p:nvSpPr>
        <p:spPr bwMode="auto">
          <a:xfrm>
            <a:off x="7786599" y="2411414"/>
            <a:ext cx="812891" cy="30774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400">
                <a:solidFill>
                  <a:schemeClr val="bg1"/>
                </a:solidFill>
                <a:latin typeface="Helvetica" charset="0"/>
              </a:rPr>
              <a:t>CIRCA:</a:t>
            </a:r>
          </a:p>
        </p:txBody>
      </p:sp>
      <p:sp>
        <p:nvSpPr>
          <p:cNvPr id="995430" name="Rectangle 102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995432" name="Rectangle 104"/>
          <p:cNvSpPr>
            <a:spLocks noChangeArrowheads="1"/>
          </p:cNvSpPr>
          <p:nvPr/>
        </p:nvSpPr>
        <p:spPr bwMode="auto">
          <a:xfrm>
            <a:off x="1560516" y="365125"/>
            <a:ext cx="2551112" cy="631983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33" name="AutoShape 105"/>
          <p:cNvSpPr>
            <a:spLocks noChangeArrowheads="1"/>
          </p:cNvSpPr>
          <p:nvPr/>
        </p:nvSpPr>
        <p:spPr bwMode="auto">
          <a:xfrm rot="16320000">
            <a:off x="64297" y="1042193"/>
            <a:ext cx="474662" cy="317500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34" name="Rectangle 106" descr="Small grid"/>
          <p:cNvSpPr>
            <a:spLocks noChangeArrowheads="1"/>
          </p:cNvSpPr>
          <p:nvPr/>
        </p:nvSpPr>
        <p:spPr bwMode="auto">
          <a:xfrm>
            <a:off x="434978" y="1101725"/>
            <a:ext cx="1185863" cy="2032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35" name="Rectangle 107"/>
          <p:cNvSpPr>
            <a:spLocks noChangeArrowheads="1"/>
          </p:cNvSpPr>
          <p:nvPr/>
        </p:nvSpPr>
        <p:spPr bwMode="auto">
          <a:xfrm>
            <a:off x="981075" y="2338388"/>
            <a:ext cx="577850" cy="3897312"/>
          </a:xfrm>
          <a:prstGeom prst="rect">
            <a:avLst/>
          </a:prstGeom>
          <a:noFill/>
          <a:ln w="571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36" name="Rectangle 108" descr="Small grid"/>
          <p:cNvSpPr>
            <a:spLocks noChangeArrowheads="1"/>
          </p:cNvSpPr>
          <p:nvPr/>
        </p:nvSpPr>
        <p:spPr bwMode="auto">
          <a:xfrm>
            <a:off x="1003300" y="2270125"/>
            <a:ext cx="542925" cy="398938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37" name="Line 109"/>
          <p:cNvSpPr>
            <a:spLocks noChangeShapeType="1"/>
          </p:cNvSpPr>
          <p:nvPr/>
        </p:nvSpPr>
        <p:spPr bwMode="auto">
          <a:xfrm>
            <a:off x="977900" y="6019802"/>
            <a:ext cx="0" cy="1130301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38" name="Rectangle 110" descr="Small grid"/>
          <p:cNvSpPr>
            <a:spLocks noChangeArrowheads="1"/>
          </p:cNvSpPr>
          <p:nvPr/>
        </p:nvSpPr>
        <p:spPr bwMode="auto">
          <a:xfrm>
            <a:off x="1004890" y="6130925"/>
            <a:ext cx="366713" cy="99218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40" name="AutoShape 112"/>
          <p:cNvSpPr>
            <a:spLocks noChangeArrowheads="1"/>
          </p:cNvSpPr>
          <p:nvPr/>
        </p:nvSpPr>
        <p:spPr bwMode="auto">
          <a:xfrm>
            <a:off x="1370016" y="2114551"/>
            <a:ext cx="2351087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41" name="AutoShape 113"/>
          <p:cNvSpPr>
            <a:spLocks noChangeArrowheads="1"/>
          </p:cNvSpPr>
          <p:nvPr/>
        </p:nvSpPr>
        <p:spPr bwMode="auto">
          <a:xfrm>
            <a:off x="5202238" y="3162303"/>
            <a:ext cx="4284662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42" name="Line 114"/>
          <p:cNvSpPr>
            <a:spLocks noChangeShapeType="1"/>
          </p:cNvSpPr>
          <p:nvPr/>
        </p:nvSpPr>
        <p:spPr bwMode="auto">
          <a:xfrm>
            <a:off x="3698878" y="2476503"/>
            <a:ext cx="1438275" cy="1050925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5443" name="Text Box 115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46</a:t>
            </a:r>
          </a:p>
        </p:txBody>
      </p:sp>
      <p:sp>
        <p:nvSpPr>
          <p:cNvPr id="995444" name="Rectangle 116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pic>
        <p:nvPicPr>
          <p:cNvPr id="995446" name="Picture 11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92" y="3154364"/>
            <a:ext cx="3889375" cy="2917824"/>
          </a:xfrm>
          <a:prstGeom prst="rect">
            <a:avLst/>
          </a:prstGeom>
          <a:noFill/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95458" name="Rectangle 130"/>
          <p:cNvSpPr>
            <a:spLocks noChangeArrowheads="1"/>
          </p:cNvSpPr>
          <p:nvPr/>
        </p:nvSpPr>
        <p:spPr bwMode="auto">
          <a:xfrm>
            <a:off x="9675762" y="7312025"/>
            <a:ext cx="325490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/>
              <a:t>1</a:t>
            </a:r>
          </a:p>
        </p:txBody>
      </p:sp>
      <p:sp>
        <p:nvSpPr>
          <p:cNvPr id="995459" name="Rectangle 131"/>
          <p:cNvSpPr>
            <a:spLocks noChangeArrowheads="1"/>
          </p:cNvSpPr>
          <p:nvPr/>
        </p:nvSpPr>
        <p:spPr bwMode="auto">
          <a:xfrm>
            <a:off x="6061079" y="279401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995460" name="Group 132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995461" name="Picture 133" descr="BACKGR~1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95462" name="WordArt 134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995463" name="Text Box 135"/>
          <p:cNvSpPr txBox="1">
            <a:spLocks noChangeArrowheads="1"/>
          </p:cNvSpPr>
          <p:nvPr/>
        </p:nvSpPr>
        <p:spPr bwMode="auto">
          <a:xfrm>
            <a:off x="5283204" y="1819275"/>
            <a:ext cx="4111625" cy="774094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ja-JP" altLang="en-US" sz="3200" i="1">
                <a:solidFill>
                  <a:srgbClr val="FFF819"/>
                </a:solidFill>
                <a:latin typeface="Arial"/>
              </a:rPr>
              <a:t>“</a:t>
            </a:r>
            <a:r>
              <a:rPr lang="en-US" sz="4300">
                <a:solidFill>
                  <a:srgbClr val="FFF819"/>
                </a:solidFill>
                <a:latin typeface="Limon R1" charset="0"/>
              </a:rPr>
              <a:t>GñkniBn</a:t>
            </a:r>
            <a:r>
              <a:rPr lang="en-US" sz="4000">
                <a:solidFill>
                  <a:srgbClr val="FFF819"/>
                </a:solidFill>
                <a:latin typeface="Limon R1" charset="0"/>
              </a:rPr>
              <a:t>§</a:t>
            </a:r>
            <a:r>
              <a:rPr lang="ja-JP" altLang="en-US" sz="3200" i="1">
                <a:solidFill>
                  <a:srgbClr val="FFF819"/>
                </a:solidFill>
                <a:latin typeface="Arial"/>
              </a:rPr>
              <a:t>”</a:t>
            </a:r>
            <a:endParaRPr lang="en-US" sz="3200" i="1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995465" name="Rectangle 137"/>
          <p:cNvSpPr>
            <a:spLocks noChangeArrowheads="1"/>
          </p:cNvSpPr>
          <p:nvPr/>
        </p:nvSpPr>
        <p:spPr bwMode="auto">
          <a:xfrm>
            <a:off x="5773740" y="2439990"/>
            <a:ext cx="1322560" cy="705289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4000">
                <a:solidFill>
                  <a:schemeClr val="bg1"/>
                </a:solidFill>
                <a:latin typeface="Limon S1" charset="0"/>
              </a:rPr>
              <a:t>y:Ub</a:t>
            </a:r>
          </a:p>
        </p:txBody>
      </p:sp>
      <p:sp>
        <p:nvSpPr>
          <p:cNvPr id="995466" name="Rectangle 138"/>
          <p:cNvSpPr>
            <a:spLocks noChangeArrowheads="1"/>
          </p:cNvSpPr>
          <p:nvPr/>
        </p:nvSpPr>
        <p:spPr bwMode="auto">
          <a:xfrm>
            <a:off x="6753386" y="2260602"/>
            <a:ext cx="2861944" cy="82429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G½R)ahaM</a:t>
            </a:r>
            <a:endParaRPr lang="en-US">
              <a:solidFill>
                <a:schemeClr val="bg1"/>
              </a:solidFill>
              <a:latin typeface="Limon S1" charset="0"/>
            </a:endParaRPr>
          </a:p>
        </p:txBody>
      </p:sp>
      <p:sp>
        <p:nvSpPr>
          <p:cNvPr id="995467" name="Text Box 139"/>
          <p:cNvSpPr txBox="1">
            <a:spLocks noChangeArrowheads="1"/>
          </p:cNvSpPr>
          <p:nvPr/>
        </p:nvSpPr>
        <p:spPr bwMode="auto">
          <a:xfrm>
            <a:off x="5461002" y="3230563"/>
            <a:ext cx="1500188" cy="2554513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TMnukdMekIg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	</a:t>
            </a:r>
          </a:p>
        </p:txBody>
      </p:sp>
      <p:sp>
        <p:nvSpPr>
          <p:cNvPr id="995468" name="Rectangle 140"/>
          <p:cNvSpPr>
            <a:spLocks noChangeArrowheads="1"/>
          </p:cNvSpPr>
          <p:nvPr/>
        </p:nvSpPr>
        <p:spPr bwMode="auto">
          <a:xfrm>
            <a:off x="7187779" y="2997200"/>
            <a:ext cx="1986812" cy="95984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>
                <a:solidFill>
                  <a:schemeClr val="bg1"/>
                </a:solidFill>
                <a:latin typeface="Helvetica" charset="0"/>
              </a:rPr>
              <a:t>1/2 </a:t>
            </a:r>
            <a:r>
              <a:rPr lang="en-US" sz="4000">
                <a:solidFill>
                  <a:schemeClr val="bg1"/>
                </a:solidFill>
                <a:latin typeface="Limon S1" charset="0"/>
              </a:rPr>
              <a:t>davID</a:t>
            </a: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50000"/>
              </a:lnSpc>
            </a:pPr>
            <a:r>
              <a:rPr lang="en-US">
                <a:solidFill>
                  <a:schemeClr val="bg1"/>
                </a:solidFill>
                <a:latin typeface="Helvetica" charset="0"/>
              </a:rPr>
              <a:t>1 </a:t>
            </a:r>
            <a:r>
              <a:rPr lang="en-US" sz="4000">
                <a:solidFill>
                  <a:schemeClr val="bg1"/>
                </a:solidFill>
                <a:latin typeface="Limon S1" charset="0"/>
              </a:rPr>
              <a:t>m:Ues</a:t>
            </a: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995469" name="Rectangle 141"/>
          <p:cNvSpPr>
            <a:spLocks noChangeArrowheads="1"/>
          </p:cNvSpPr>
          <p:nvPr/>
        </p:nvSpPr>
        <p:spPr bwMode="auto">
          <a:xfrm>
            <a:off x="1898650" y="1316039"/>
            <a:ext cx="2683359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:GñkniBn§  :</a:t>
            </a:r>
            <a:r>
              <a:rPr lang="en-US" b="0"/>
              <a:t> </a:t>
            </a:r>
            <a:r>
              <a:rPr lang="en-US">
                <a:latin typeface="Limon S1" charset="0"/>
              </a:rPr>
              <a:t>d¾éTeTot </a:t>
            </a:r>
            <a:endParaRPr lang="en-US" sz="1200">
              <a:latin typeface="Helvetica" charset="0"/>
            </a:endParaRPr>
          </a:p>
        </p:txBody>
      </p:sp>
      <p:sp>
        <p:nvSpPr>
          <p:cNvPr id="995470" name="Rectangle 142"/>
          <p:cNvSpPr>
            <a:spLocks noChangeArrowheads="1"/>
          </p:cNvSpPr>
          <p:nvPr/>
        </p:nvSpPr>
        <p:spPr bwMode="auto">
          <a:xfrm>
            <a:off x="1908176" y="1316039"/>
            <a:ext cx="2683359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:GñkniBn§  :</a:t>
            </a:r>
            <a:r>
              <a:rPr lang="en-US" b="0"/>
              <a:t> </a:t>
            </a:r>
            <a:r>
              <a:rPr lang="en-US">
                <a:latin typeface="Limon S1" charset="0"/>
              </a:rPr>
              <a:t>d¾éTeTot </a:t>
            </a:r>
            <a:endParaRPr lang="en-US" sz="1200">
              <a:latin typeface="Helvetica" charset="0"/>
            </a:endParaRPr>
          </a:p>
        </p:txBody>
      </p:sp>
      <p:sp>
        <p:nvSpPr>
          <p:cNvPr id="995471" name="Rectangle 143"/>
          <p:cNvSpPr>
            <a:spLocks noChangeArrowheads="1"/>
          </p:cNvSpPr>
          <p:nvPr/>
        </p:nvSpPr>
        <p:spPr bwMode="auto">
          <a:xfrm>
            <a:off x="2249488" y="1581152"/>
            <a:ext cx="74713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mkBI</a:t>
            </a:r>
            <a:r>
              <a:rPr lang="en-US" b="0">
                <a:latin typeface="Limon S1" charset="0"/>
              </a:rPr>
              <a:t>  </a:t>
            </a:r>
          </a:p>
        </p:txBody>
      </p:sp>
      <p:sp>
        <p:nvSpPr>
          <p:cNvPr id="995473" name="Rectangle 145"/>
          <p:cNvSpPr>
            <a:spLocks noChangeArrowheads="1"/>
          </p:cNvSpPr>
          <p:nvPr/>
        </p:nvSpPr>
        <p:spPr bwMode="auto">
          <a:xfrm>
            <a:off x="1884364" y="1884364"/>
            <a:ext cx="247950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sm½y {raCvgSesþc } </a:t>
            </a:r>
          </a:p>
        </p:txBody>
      </p:sp>
      <p:sp>
        <p:nvSpPr>
          <p:cNvPr id="995474" name="Rectangle 146"/>
          <p:cNvSpPr>
            <a:spLocks noChangeArrowheads="1"/>
          </p:cNvSpPr>
          <p:nvPr/>
        </p:nvSpPr>
        <p:spPr bwMode="auto">
          <a:xfrm>
            <a:off x="1884364" y="1884364"/>
            <a:ext cx="247950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sm½y {raCvgSesþc } </a:t>
            </a:r>
          </a:p>
        </p:txBody>
      </p:sp>
      <p:grpSp>
        <p:nvGrpSpPr>
          <p:cNvPr id="995476" name="Group 148"/>
          <p:cNvGrpSpPr>
            <a:grpSpLocks/>
          </p:cNvGrpSpPr>
          <p:nvPr/>
        </p:nvGrpSpPr>
        <p:grpSpPr bwMode="auto">
          <a:xfrm>
            <a:off x="2616199" y="774700"/>
            <a:ext cx="2325690" cy="582613"/>
            <a:chOff x="1952" y="554"/>
            <a:chExt cx="1465" cy="367"/>
          </a:xfrm>
        </p:grpSpPr>
        <p:sp>
          <p:nvSpPr>
            <p:cNvPr id="995477" name="Rectangle 149"/>
            <p:cNvSpPr>
              <a:spLocks noChangeArrowheads="1"/>
            </p:cNvSpPr>
            <p:nvPr/>
          </p:nvSpPr>
          <p:spPr bwMode="auto">
            <a:xfrm>
              <a:off x="1952" y="554"/>
              <a:ext cx="1465" cy="3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2700" dir="54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3200">
                  <a:latin typeface="Limon S1" charset="0"/>
                </a:rPr>
                <a:t>G½R)ahaM</a:t>
              </a:r>
              <a:endParaRPr lang="en-US" sz="1400">
                <a:latin typeface="Limon S1" charset="0"/>
              </a:endParaRPr>
            </a:p>
          </p:txBody>
        </p:sp>
        <p:sp>
          <p:nvSpPr>
            <p:cNvPr id="995478" name="Rectangle 150"/>
            <p:cNvSpPr>
              <a:spLocks noChangeArrowheads="1"/>
            </p:cNvSpPr>
            <p:nvPr/>
          </p:nvSpPr>
          <p:spPr bwMode="auto">
            <a:xfrm>
              <a:off x="1960" y="678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2700" dir="54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>
                <a:latin typeface="Helvetica" charset="0"/>
              </a:endParaRPr>
            </a:p>
          </p:txBody>
        </p:sp>
      </p:grpSp>
      <p:sp>
        <p:nvSpPr>
          <p:cNvPr id="995479" name="Rectangle 151"/>
          <p:cNvSpPr>
            <a:spLocks noChangeArrowheads="1"/>
          </p:cNvSpPr>
          <p:nvPr/>
        </p:nvSpPr>
        <p:spPr bwMode="auto">
          <a:xfrm>
            <a:off x="1846265" y="744539"/>
            <a:ext cx="1322560" cy="7052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4000">
                <a:latin typeface="Limon S1" charset="0"/>
              </a:rPr>
              <a:t>y:Ub</a:t>
            </a:r>
          </a:p>
        </p:txBody>
      </p:sp>
      <p:sp>
        <p:nvSpPr>
          <p:cNvPr id="995480" name="Rectangle 152"/>
          <p:cNvSpPr>
            <a:spLocks noChangeArrowheads="1"/>
          </p:cNvSpPr>
          <p:nvPr/>
        </p:nvSpPr>
        <p:spPr bwMode="auto">
          <a:xfrm>
            <a:off x="2249488" y="1590675"/>
            <a:ext cx="74713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mkBI</a:t>
            </a:r>
            <a:r>
              <a:rPr lang="en-US" b="0">
                <a:latin typeface="Limon S1" charset="0"/>
              </a:rPr>
              <a:t>  </a:t>
            </a:r>
          </a:p>
        </p:txBody>
      </p:sp>
      <p:sp>
        <p:nvSpPr>
          <p:cNvPr id="995481" name="Rectangle 153"/>
          <p:cNvSpPr>
            <a:spLocks noChangeArrowheads="1"/>
          </p:cNvSpPr>
          <p:nvPr/>
        </p:nvSpPr>
        <p:spPr bwMode="auto">
          <a:xfrm>
            <a:off x="1754192" y="2252666"/>
            <a:ext cx="2907567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TMnukdMekIg</a:t>
            </a:r>
            <a:endParaRPr lang="en-US" sz="3200">
              <a:latin typeface="Helvetica" charset="0"/>
            </a:endParaRPr>
          </a:p>
        </p:txBody>
      </p:sp>
      <p:grpSp>
        <p:nvGrpSpPr>
          <p:cNvPr id="995482" name="Group 154"/>
          <p:cNvGrpSpPr>
            <a:grpSpLocks/>
          </p:cNvGrpSpPr>
          <p:nvPr/>
        </p:nvGrpSpPr>
        <p:grpSpPr bwMode="auto">
          <a:xfrm>
            <a:off x="2684467" y="2232020"/>
            <a:ext cx="1146175" cy="546100"/>
            <a:chOff x="1836" y="1501"/>
            <a:chExt cx="722" cy="344"/>
          </a:xfrm>
        </p:grpSpPr>
        <p:sp>
          <p:nvSpPr>
            <p:cNvPr id="995483" name="Rectangle 155"/>
            <p:cNvSpPr>
              <a:spLocks noChangeArrowheads="1"/>
            </p:cNvSpPr>
            <p:nvPr/>
          </p:nvSpPr>
          <p:spPr bwMode="auto">
            <a:xfrm>
              <a:off x="1904" y="1614"/>
              <a:ext cx="65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>
                  <a:latin typeface="Helvetica" charset="0"/>
                </a:rPr>
                <a:t>1 </a:t>
              </a:r>
              <a:r>
                <a:rPr lang="en-US">
                  <a:latin typeface="Limon S1" charset="0"/>
                </a:rPr>
                <a:t>mU:es</a:t>
              </a:r>
              <a:endParaRPr lang="en-US" sz="1400">
                <a:latin typeface="Helvetica" charset="0"/>
              </a:endParaRPr>
            </a:p>
          </p:txBody>
        </p:sp>
        <p:sp>
          <p:nvSpPr>
            <p:cNvPr id="995484" name="Rectangle 156"/>
            <p:cNvSpPr>
              <a:spLocks noChangeArrowheads="1"/>
            </p:cNvSpPr>
            <p:nvPr/>
          </p:nvSpPr>
          <p:spPr bwMode="auto">
            <a:xfrm>
              <a:off x="1836" y="1501"/>
              <a:ext cx="70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>
                  <a:latin typeface="Helvetica" charset="0"/>
                </a:rPr>
                <a:t>1/2 </a:t>
              </a:r>
              <a:r>
                <a:rPr lang="en-US">
                  <a:latin typeface="Limon S1" charset="0"/>
                </a:rPr>
                <a:t>davID</a:t>
              </a:r>
              <a:endParaRPr lang="en-US" sz="1400">
                <a:latin typeface="Helvetica" charset="0"/>
              </a:endParaRP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95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95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995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95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95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5440" grpId="0" animBg="1"/>
      <p:bldP spid="995441" grpId="0" animBg="1"/>
      <p:bldP spid="995442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492" name="Text Box 116"/>
          <p:cNvSpPr txBox="1">
            <a:spLocks noChangeArrowheads="1"/>
          </p:cNvSpPr>
          <p:nvPr/>
        </p:nvSpPr>
        <p:spPr bwMode="auto">
          <a:xfrm rot="16200000">
            <a:off x="1031083" y="3075782"/>
            <a:ext cx="561498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>
                <a:latin typeface="Limon R1" charset="0"/>
              </a:rPr>
              <a:t>GñkniBn</a:t>
            </a:r>
            <a:r>
              <a:rPr lang="en-US" sz="4000">
                <a:latin typeface="Limon R1" charset="0"/>
              </a:rPr>
              <a:t>§</a:t>
            </a:r>
            <a:r>
              <a:rPr lang="en-US" sz="3200" i="1">
                <a:solidFill>
                  <a:srgbClr val="FFF819"/>
                </a:solidFill>
                <a:latin typeface="Helvetica" charset="0"/>
              </a:rPr>
              <a:t> </a:t>
            </a:r>
            <a:r>
              <a:rPr lang="en-US">
                <a:latin typeface="Arial Black" charset="0"/>
              </a:rPr>
              <a:t>(6)</a:t>
            </a:r>
          </a:p>
        </p:txBody>
      </p:sp>
      <p:sp>
        <p:nvSpPr>
          <p:cNvPr id="997378" name="Line 2"/>
          <p:cNvSpPr>
            <a:spLocks noChangeShapeType="1"/>
          </p:cNvSpPr>
          <p:nvPr/>
        </p:nvSpPr>
        <p:spPr bwMode="auto">
          <a:xfrm flipV="1">
            <a:off x="3576638" y="388941"/>
            <a:ext cx="0" cy="6307137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383" name="Line 7"/>
          <p:cNvSpPr>
            <a:spLocks noChangeShapeType="1"/>
          </p:cNvSpPr>
          <p:nvPr/>
        </p:nvSpPr>
        <p:spPr bwMode="auto">
          <a:xfrm>
            <a:off x="1730375" y="12176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384" name="Line 8"/>
          <p:cNvSpPr>
            <a:spLocks noChangeShapeType="1"/>
          </p:cNvSpPr>
          <p:nvPr/>
        </p:nvSpPr>
        <p:spPr bwMode="auto">
          <a:xfrm>
            <a:off x="2724150" y="12176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385" name="Rectangle 9"/>
          <p:cNvSpPr>
            <a:spLocks noChangeArrowheads="1"/>
          </p:cNvSpPr>
          <p:nvPr/>
        </p:nvSpPr>
        <p:spPr bwMode="auto">
          <a:xfrm>
            <a:off x="2759076" y="603253"/>
            <a:ext cx="723413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1200">
                <a:latin typeface="Helvetica" charset="0"/>
              </a:rPr>
              <a:t>CIRCA:</a:t>
            </a:r>
          </a:p>
        </p:txBody>
      </p:sp>
      <p:sp>
        <p:nvSpPr>
          <p:cNvPr id="997386" name="Line 10"/>
          <p:cNvSpPr>
            <a:spLocks noChangeShapeType="1"/>
          </p:cNvSpPr>
          <p:nvPr/>
        </p:nvSpPr>
        <p:spPr bwMode="auto">
          <a:xfrm>
            <a:off x="17049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387" name="Line 11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388" name="Line 12"/>
          <p:cNvSpPr>
            <a:spLocks noChangeShapeType="1"/>
          </p:cNvSpPr>
          <p:nvPr/>
        </p:nvSpPr>
        <p:spPr bwMode="auto">
          <a:xfrm>
            <a:off x="1755775" y="6291263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389" name="Line 13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390" name="Line 14"/>
          <p:cNvSpPr>
            <a:spLocks noChangeShapeType="1"/>
          </p:cNvSpPr>
          <p:nvPr/>
        </p:nvSpPr>
        <p:spPr bwMode="auto">
          <a:xfrm>
            <a:off x="2698750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391" name="Line 15"/>
          <p:cNvSpPr>
            <a:spLocks noChangeShapeType="1"/>
          </p:cNvSpPr>
          <p:nvPr/>
        </p:nvSpPr>
        <p:spPr bwMode="auto">
          <a:xfrm>
            <a:off x="1730375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392" name="Rectangle 16"/>
          <p:cNvSpPr>
            <a:spLocks noChangeArrowheads="1"/>
          </p:cNvSpPr>
          <p:nvPr/>
        </p:nvSpPr>
        <p:spPr bwMode="auto">
          <a:xfrm>
            <a:off x="1589091" y="842964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2.</a:t>
            </a:r>
          </a:p>
        </p:txBody>
      </p:sp>
      <p:sp>
        <p:nvSpPr>
          <p:cNvPr id="997393" name="Line 17"/>
          <p:cNvSpPr>
            <a:spLocks noChangeShapeType="1"/>
          </p:cNvSpPr>
          <p:nvPr/>
        </p:nvSpPr>
        <p:spPr bwMode="auto">
          <a:xfrm>
            <a:off x="2698750" y="26987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394" name="Line 18"/>
          <p:cNvSpPr>
            <a:spLocks noChangeShapeType="1"/>
          </p:cNvSpPr>
          <p:nvPr/>
        </p:nvSpPr>
        <p:spPr bwMode="auto">
          <a:xfrm>
            <a:off x="2698750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395" name="Line 19"/>
          <p:cNvSpPr>
            <a:spLocks noChangeShapeType="1"/>
          </p:cNvSpPr>
          <p:nvPr/>
        </p:nvSpPr>
        <p:spPr bwMode="auto">
          <a:xfrm>
            <a:off x="1743075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396" name="Line 20"/>
          <p:cNvSpPr>
            <a:spLocks noChangeShapeType="1"/>
          </p:cNvSpPr>
          <p:nvPr/>
        </p:nvSpPr>
        <p:spPr bwMode="auto">
          <a:xfrm>
            <a:off x="17049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397" name="Line 21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398" name="Line 22"/>
          <p:cNvSpPr>
            <a:spLocks noChangeShapeType="1"/>
          </p:cNvSpPr>
          <p:nvPr/>
        </p:nvSpPr>
        <p:spPr bwMode="auto">
          <a:xfrm>
            <a:off x="17430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399" name="Line 23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00" name="Line 24"/>
          <p:cNvSpPr>
            <a:spLocks noChangeShapeType="1"/>
          </p:cNvSpPr>
          <p:nvPr/>
        </p:nvSpPr>
        <p:spPr bwMode="auto">
          <a:xfrm>
            <a:off x="1743075" y="6291263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01" name="Line 25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02" name="Text Box 26"/>
          <p:cNvSpPr txBox="1">
            <a:spLocks noChangeArrowheads="1"/>
          </p:cNvSpPr>
          <p:nvPr/>
        </p:nvSpPr>
        <p:spPr bwMode="auto">
          <a:xfrm rot="16200000">
            <a:off x="1004888" y="2660579"/>
            <a:ext cx="5614988" cy="2462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0">
              <a:latin typeface="Arial Black" charset="0"/>
            </a:endParaRPr>
          </a:p>
        </p:txBody>
      </p:sp>
      <p:sp>
        <p:nvSpPr>
          <p:cNvPr id="997403" name="Line 27"/>
          <p:cNvSpPr>
            <a:spLocks noChangeShapeType="1"/>
          </p:cNvSpPr>
          <p:nvPr/>
        </p:nvSpPr>
        <p:spPr bwMode="auto">
          <a:xfrm>
            <a:off x="1362075" y="6232525"/>
            <a:ext cx="203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04" name="Line 28"/>
          <p:cNvSpPr>
            <a:spLocks noChangeShapeType="1"/>
          </p:cNvSpPr>
          <p:nvPr/>
        </p:nvSpPr>
        <p:spPr bwMode="auto">
          <a:xfrm>
            <a:off x="1739900" y="44275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05" name="Line 29"/>
          <p:cNvSpPr>
            <a:spLocks noChangeShapeType="1"/>
          </p:cNvSpPr>
          <p:nvPr/>
        </p:nvSpPr>
        <p:spPr bwMode="auto">
          <a:xfrm>
            <a:off x="2720978" y="44275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06" name="Line 30"/>
          <p:cNvSpPr>
            <a:spLocks noChangeShapeType="1"/>
          </p:cNvSpPr>
          <p:nvPr/>
        </p:nvSpPr>
        <p:spPr bwMode="auto">
          <a:xfrm flipH="1" flipV="1">
            <a:off x="1384301" y="6265863"/>
            <a:ext cx="0" cy="863600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07" name="Line 31"/>
          <p:cNvSpPr>
            <a:spLocks noChangeShapeType="1"/>
          </p:cNvSpPr>
          <p:nvPr/>
        </p:nvSpPr>
        <p:spPr bwMode="auto">
          <a:xfrm rot="16286433" flipH="1" flipV="1">
            <a:off x="1467645" y="6168234"/>
            <a:ext cx="4762" cy="200025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13" name="Rectangle 37"/>
          <p:cNvSpPr>
            <a:spLocks noChangeArrowheads="1"/>
          </p:cNvSpPr>
          <p:nvPr/>
        </p:nvSpPr>
        <p:spPr bwMode="auto">
          <a:xfrm>
            <a:off x="2759076" y="603251"/>
            <a:ext cx="182675" cy="2744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endParaRPr lang="en-US" sz="1200">
              <a:latin typeface="Helvetica" charset="0"/>
            </a:endParaRPr>
          </a:p>
        </p:txBody>
      </p:sp>
      <p:sp>
        <p:nvSpPr>
          <p:cNvPr id="997414" name="Line 38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15" name="Line 39"/>
          <p:cNvSpPr>
            <a:spLocks noChangeShapeType="1"/>
          </p:cNvSpPr>
          <p:nvPr/>
        </p:nvSpPr>
        <p:spPr bwMode="auto">
          <a:xfrm>
            <a:off x="1743075" y="26987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42" name="Arc 66" descr="Small grid"/>
          <p:cNvSpPr>
            <a:spLocks/>
          </p:cNvSpPr>
          <p:nvPr/>
        </p:nvSpPr>
        <p:spPr bwMode="auto">
          <a:xfrm rot="16133306">
            <a:off x="995362" y="1738315"/>
            <a:ext cx="557214" cy="585789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rgbClr val="FFFFFF"/>
            </a:bgClr>
          </a:pattFill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408" tIns="45704" rIns="91408" bIns="45704" anchor="ctr"/>
          <a:lstStyle/>
          <a:p>
            <a:pPr algn="ctr"/>
            <a:endParaRPr lang="en-US"/>
          </a:p>
        </p:txBody>
      </p:sp>
      <p:sp>
        <p:nvSpPr>
          <p:cNvPr id="997443" name="Rectangle 67"/>
          <p:cNvSpPr>
            <a:spLocks noChangeArrowheads="1"/>
          </p:cNvSpPr>
          <p:nvPr/>
        </p:nvSpPr>
        <p:spPr bwMode="auto">
          <a:xfrm>
            <a:off x="1527178" y="2351091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997444" name="Rectangle 68"/>
          <p:cNvSpPr>
            <a:spLocks noChangeArrowheads="1"/>
          </p:cNvSpPr>
          <p:nvPr/>
        </p:nvSpPr>
        <p:spPr bwMode="auto">
          <a:xfrm>
            <a:off x="1522416" y="3175003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997445" name="Rectangle 69"/>
          <p:cNvSpPr>
            <a:spLocks noChangeArrowheads="1"/>
          </p:cNvSpPr>
          <p:nvPr/>
        </p:nvSpPr>
        <p:spPr bwMode="auto">
          <a:xfrm>
            <a:off x="1525593" y="405447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997446" name="Rectangle 70"/>
          <p:cNvSpPr>
            <a:spLocks noChangeArrowheads="1"/>
          </p:cNvSpPr>
          <p:nvPr/>
        </p:nvSpPr>
        <p:spPr bwMode="auto">
          <a:xfrm>
            <a:off x="1525593" y="5033965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997447" name="Rectangle 71"/>
          <p:cNvSpPr>
            <a:spLocks noChangeArrowheads="1"/>
          </p:cNvSpPr>
          <p:nvPr/>
        </p:nvSpPr>
        <p:spPr bwMode="auto">
          <a:xfrm>
            <a:off x="1522416" y="5943602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997448" name="Text Box 72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pic>
        <p:nvPicPr>
          <p:cNvPr id="997449" name="Picture 7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67" r="29369" b="9608"/>
          <a:stretch>
            <a:fillRect/>
          </a:stretch>
        </p:blipFill>
        <p:spPr bwMode="auto">
          <a:xfrm>
            <a:off x="4937128" y="450853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97450" name="Rectangle 74"/>
          <p:cNvSpPr>
            <a:spLocks noChangeArrowheads="1"/>
          </p:cNvSpPr>
          <p:nvPr/>
        </p:nvSpPr>
        <p:spPr bwMode="auto">
          <a:xfrm>
            <a:off x="5000628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51" name="Rectangle 7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52" name="Line 76"/>
          <p:cNvSpPr>
            <a:spLocks noChangeShapeType="1"/>
          </p:cNvSpPr>
          <p:nvPr/>
        </p:nvSpPr>
        <p:spPr bwMode="auto">
          <a:xfrm>
            <a:off x="5500691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53" name="Line 77"/>
          <p:cNvSpPr>
            <a:spLocks noChangeShapeType="1"/>
          </p:cNvSpPr>
          <p:nvPr/>
        </p:nvSpPr>
        <p:spPr bwMode="auto">
          <a:xfrm>
            <a:off x="7129466" y="293370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54" name="Line 78"/>
          <p:cNvSpPr>
            <a:spLocks noChangeShapeType="1"/>
          </p:cNvSpPr>
          <p:nvPr/>
        </p:nvSpPr>
        <p:spPr bwMode="auto">
          <a:xfrm>
            <a:off x="5519738" y="37655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55" name="Line 79"/>
          <p:cNvSpPr>
            <a:spLocks noChangeShapeType="1"/>
          </p:cNvSpPr>
          <p:nvPr/>
        </p:nvSpPr>
        <p:spPr bwMode="auto">
          <a:xfrm>
            <a:off x="7148515" y="376555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56" name="Line 80"/>
          <p:cNvSpPr>
            <a:spLocks noChangeShapeType="1"/>
          </p:cNvSpPr>
          <p:nvPr/>
        </p:nvSpPr>
        <p:spPr bwMode="auto">
          <a:xfrm>
            <a:off x="5508625" y="4595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57" name="Line 81"/>
          <p:cNvSpPr>
            <a:spLocks noChangeShapeType="1"/>
          </p:cNvSpPr>
          <p:nvPr/>
        </p:nvSpPr>
        <p:spPr bwMode="auto">
          <a:xfrm>
            <a:off x="7137403" y="4595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58" name="Line 82"/>
          <p:cNvSpPr>
            <a:spLocks noChangeShapeType="1"/>
          </p:cNvSpPr>
          <p:nvPr/>
        </p:nvSpPr>
        <p:spPr bwMode="auto">
          <a:xfrm>
            <a:off x="5503863" y="5414964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59" name="Line 83"/>
          <p:cNvSpPr>
            <a:spLocks noChangeShapeType="1"/>
          </p:cNvSpPr>
          <p:nvPr/>
        </p:nvSpPr>
        <p:spPr bwMode="auto">
          <a:xfrm>
            <a:off x="7132640" y="5414964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60" name="Line 84"/>
          <p:cNvSpPr>
            <a:spLocks noChangeShapeType="1"/>
          </p:cNvSpPr>
          <p:nvPr/>
        </p:nvSpPr>
        <p:spPr bwMode="auto">
          <a:xfrm>
            <a:off x="5508625" y="6257926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61" name="Line 85"/>
          <p:cNvSpPr>
            <a:spLocks noChangeShapeType="1"/>
          </p:cNvSpPr>
          <p:nvPr/>
        </p:nvSpPr>
        <p:spPr bwMode="auto">
          <a:xfrm>
            <a:off x="7137403" y="625316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62" name="Line 86"/>
          <p:cNvSpPr>
            <a:spLocks noChangeShapeType="1"/>
          </p:cNvSpPr>
          <p:nvPr/>
        </p:nvSpPr>
        <p:spPr bwMode="auto">
          <a:xfrm>
            <a:off x="5511803" y="709612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63" name="Line 87"/>
          <p:cNvSpPr>
            <a:spLocks noChangeShapeType="1"/>
          </p:cNvSpPr>
          <p:nvPr/>
        </p:nvSpPr>
        <p:spPr bwMode="auto">
          <a:xfrm>
            <a:off x="7140579" y="7096125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73" name="Text Box 97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997474" name="Rectangle 98"/>
          <p:cNvSpPr>
            <a:spLocks noChangeArrowheads="1"/>
          </p:cNvSpPr>
          <p:nvPr/>
        </p:nvSpPr>
        <p:spPr bwMode="auto">
          <a:xfrm>
            <a:off x="7786599" y="2411414"/>
            <a:ext cx="812891" cy="30774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400">
                <a:solidFill>
                  <a:schemeClr val="bg1"/>
                </a:solidFill>
                <a:latin typeface="Helvetica" charset="0"/>
              </a:rPr>
              <a:t>CIRCA:</a:t>
            </a:r>
          </a:p>
        </p:txBody>
      </p:sp>
      <p:sp>
        <p:nvSpPr>
          <p:cNvPr id="997478" name="Rectangle 102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997480" name="Rectangle 104"/>
          <p:cNvSpPr>
            <a:spLocks noChangeArrowheads="1"/>
          </p:cNvSpPr>
          <p:nvPr/>
        </p:nvSpPr>
        <p:spPr bwMode="auto">
          <a:xfrm>
            <a:off x="1560516" y="365125"/>
            <a:ext cx="2551112" cy="631983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81" name="AutoShape 105"/>
          <p:cNvSpPr>
            <a:spLocks noChangeArrowheads="1"/>
          </p:cNvSpPr>
          <p:nvPr/>
        </p:nvSpPr>
        <p:spPr bwMode="auto">
          <a:xfrm rot="16320000">
            <a:off x="64297" y="1042193"/>
            <a:ext cx="474662" cy="317500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82" name="Rectangle 106" descr="Small grid"/>
          <p:cNvSpPr>
            <a:spLocks noChangeArrowheads="1"/>
          </p:cNvSpPr>
          <p:nvPr/>
        </p:nvSpPr>
        <p:spPr bwMode="auto">
          <a:xfrm>
            <a:off x="434978" y="1101725"/>
            <a:ext cx="1185863" cy="2032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83" name="Rectangle 107"/>
          <p:cNvSpPr>
            <a:spLocks noChangeArrowheads="1"/>
          </p:cNvSpPr>
          <p:nvPr/>
        </p:nvSpPr>
        <p:spPr bwMode="auto">
          <a:xfrm>
            <a:off x="981075" y="2338388"/>
            <a:ext cx="577850" cy="3897312"/>
          </a:xfrm>
          <a:prstGeom prst="rect">
            <a:avLst/>
          </a:prstGeom>
          <a:noFill/>
          <a:ln w="571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84" name="Rectangle 108" descr="Small grid"/>
          <p:cNvSpPr>
            <a:spLocks noChangeArrowheads="1"/>
          </p:cNvSpPr>
          <p:nvPr/>
        </p:nvSpPr>
        <p:spPr bwMode="auto">
          <a:xfrm>
            <a:off x="1003300" y="2270125"/>
            <a:ext cx="542925" cy="398938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85" name="Line 109"/>
          <p:cNvSpPr>
            <a:spLocks noChangeShapeType="1"/>
          </p:cNvSpPr>
          <p:nvPr/>
        </p:nvSpPr>
        <p:spPr bwMode="auto">
          <a:xfrm>
            <a:off x="977900" y="6019802"/>
            <a:ext cx="0" cy="1130301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86" name="Rectangle 110" descr="Small grid"/>
          <p:cNvSpPr>
            <a:spLocks noChangeArrowheads="1"/>
          </p:cNvSpPr>
          <p:nvPr/>
        </p:nvSpPr>
        <p:spPr bwMode="auto">
          <a:xfrm>
            <a:off x="1004890" y="6130925"/>
            <a:ext cx="366713" cy="99218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88" name="AutoShape 112"/>
          <p:cNvSpPr>
            <a:spLocks noChangeArrowheads="1"/>
          </p:cNvSpPr>
          <p:nvPr/>
        </p:nvSpPr>
        <p:spPr bwMode="auto">
          <a:xfrm>
            <a:off x="1370016" y="2971801"/>
            <a:ext cx="2351087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89" name="AutoShape 113"/>
          <p:cNvSpPr>
            <a:spLocks noChangeArrowheads="1"/>
          </p:cNvSpPr>
          <p:nvPr/>
        </p:nvSpPr>
        <p:spPr bwMode="auto">
          <a:xfrm>
            <a:off x="5202238" y="3962400"/>
            <a:ext cx="4284662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90" name="Line 114"/>
          <p:cNvSpPr>
            <a:spLocks noChangeShapeType="1"/>
          </p:cNvSpPr>
          <p:nvPr/>
        </p:nvSpPr>
        <p:spPr bwMode="auto">
          <a:xfrm>
            <a:off x="3711579" y="3308350"/>
            <a:ext cx="1465263" cy="1036638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997491" name="Text Box 115"/>
          <p:cNvSpPr txBox="1">
            <a:spLocks noChangeArrowheads="1"/>
          </p:cNvSpPr>
          <p:nvPr/>
        </p:nvSpPr>
        <p:spPr bwMode="auto">
          <a:xfrm>
            <a:off x="9014706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47</a:t>
            </a:r>
          </a:p>
        </p:txBody>
      </p:sp>
      <p:sp>
        <p:nvSpPr>
          <p:cNvPr id="997493" name="Rectangle 117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97495" name="Rectangle 119"/>
          <p:cNvSpPr>
            <a:spLocks noChangeArrowheads="1"/>
          </p:cNvSpPr>
          <p:nvPr/>
        </p:nvSpPr>
        <p:spPr bwMode="auto">
          <a:xfrm>
            <a:off x="6061079" y="279401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997496" name="Group 120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997497" name="Picture 121" descr="BACKGR~1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97498" name="WordArt 122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997499" name="Text Box 123"/>
          <p:cNvSpPr txBox="1">
            <a:spLocks noChangeArrowheads="1"/>
          </p:cNvSpPr>
          <p:nvPr/>
        </p:nvSpPr>
        <p:spPr bwMode="auto">
          <a:xfrm>
            <a:off x="5283204" y="1819275"/>
            <a:ext cx="4111625" cy="774094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ja-JP" altLang="en-US" sz="3200" i="1">
                <a:solidFill>
                  <a:srgbClr val="FFF819"/>
                </a:solidFill>
                <a:latin typeface="Arial"/>
              </a:rPr>
              <a:t>“</a:t>
            </a:r>
            <a:r>
              <a:rPr lang="en-US" sz="4300">
                <a:solidFill>
                  <a:srgbClr val="FFF819"/>
                </a:solidFill>
                <a:latin typeface="Limon R1" charset="0"/>
              </a:rPr>
              <a:t>GñkniBn</a:t>
            </a:r>
            <a:r>
              <a:rPr lang="en-US" sz="4000">
                <a:solidFill>
                  <a:srgbClr val="FFF819"/>
                </a:solidFill>
                <a:latin typeface="Limon R1" charset="0"/>
              </a:rPr>
              <a:t>§</a:t>
            </a:r>
            <a:r>
              <a:rPr lang="ja-JP" altLang="en-US" sz="3200" i="1">
                <a:solidFill>
                  <a:srgbClr val="FFF819"/>
                </a:solidFill>
                <a:latin typeface="Arial"/>
              </a:rPr>
              <a:t>”</a:t>
            </a:r>
            <a:endParaRPr lang="en-US" sz="3200" i="1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997500" name="Rectangle 124"/>
          <p:cNvSpPr>
            <a:spLocks noChangeArrowheads="1"/>
          </p:cNvSpPr>
          <p:nvPr/>
        </p:nvSpPr>
        <p:spPr bwMode="auto">
          <a:xfrm>
            <a:off x="5773740" y="2427290"/>
            <a:ext cx="1322560" cy="705289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4000">
                <a:solidFill>
                  <a:schemeClr val="bg1"/>
                </a:solidFill>
                <a:latin typeface="Limon S1" charset="0"/>
              </a:rPr>
              <a:t>y:Ub</a:t>
            </a:r>
          </a:p>
        </p:txBody>
      </p:sp>
      <p:sp>
        <p:nvSpPr>
          <p:cNvPr id="997501" name="Rectangle 125"/>
          <p:cNvSpPr>
            <a:spLocks noChangeArrowheads="1"/>
          </p:cNvSpPr>
          <p:nvPr/>
        </p:nvSpPr>
        <p:spPr bwMode="auto">
          <a:xfrm>
            <a:off x="6753386" y="2260602"/>
            <a:ext cx="2861944" cy="82429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G½R)ahaM</a:t>
            </a:r>
            <a:endParaRPr lang="en-US">
              <a:solidFill>
                <a:schemeClr val="bg1"/>
              </a:solidFill>
              <a:latin typeface="Limon S1" charset="0"/>
            </a:endParaRPr>
          </a:p>
        </p:txBody>
      </p:sp>
      <p:sp>
        <p:nvSpPr>
          <p:cNvPr id="997502" name="Rectangle 126"/>
          <p:cNvSpPr>
            <a:spLocks noChangeArrowheads="1"/>
          </p:cNvSpPr>
          <p:nvPr/>
        </p:nvSpPr>
        <p:spPr bwMode="auto">
          <a:xfrm>
            <a:off x="6245741" y="3760790"/>
            <a:ext cx="3916920" cy="118234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saLÚmUn</a:t>
            </a:r>
          </a:p>
          <a:p>
            <a:pPr algn="ctr">
              <a:lnSpc>
                <a:spcPct val="6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GMBIkarrs;enA</a:t>
            </a: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997503" name="Text Box 127"/>
          <p:cNvSpPr txBox="1">
            <a:spLocks noChangeArrowheads="1"/>
          </p:cNvSpPr>
          <p:nvPr/>
        </p:nvSpPr>
        <p:spPr bwMode="auto">
          <a:xfrm>
            <a:off x="5461003" y="4090989"/>
            <a:ext cx="1376363" cy="134963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suPasit</a:t>
            </a: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997504" name="Rectangle 128"/>
          <p:cNvSpPr>
            <a:spLocks noChangeArrowheads="1"/>
          </p:cNvSpPr>
          <p:nvPr/>
        </p:nvSpPr>
        <p:spPr bwMode="auto">
          <a:xfrm>
            <a:off x="7187779" y="2940053"/>
            <a:ext cx="1986812" cy="95984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>
                <a:solidFill>
                  <a:schemeClr val="bg1"/>
                </a:solidFill>
                <a:latin typeface="Helvetica" charset="0"/>
              </a:rPr>
              <a:t>1/2 </a:t>
            </a:r>
            <a:r>
              <a:rPr lang="en-US" sz="4000">
                <a:solidFill>
                  <a:schemeClr val="bg1"/>
                </a:solidFill>
                <a:latin typeface="Limon S1" charset="0"/>
              </a:rPr>
              <a:t>davID</a:t>
            </a: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50000"/>
              </a:lnSpc>
            </a:pPr>
            <a:r>
              <a:rPr lang="en-US">
                <a:solidFill>
                  <a:schemeClr val="bg1"/>
                </a:solidFill>
                <a:latin typeface="Helvetica" charset="0"/>
              </a:rPr>
              <a:t>1 </a:t>
            </a:r>
            <a:r>
              <a:rPr lang="en-US" sz="4000">
                <a:solidFill>
                  <a:schemeClr val="bg1"/>
                </a:solidFill>
                <a:latin typeface="Limon S1" charset="0"/>
              </a:rPr>
              <a:t>m:Ues</a:t>
            </a: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997505" name="Text Box 129"/>
          <p:cNvSpPr txBox="1">
            <a:spLocks noChangeArrowheads="1"/>
          </p:cNvSpPr>
          <p:nvPr/>
        </p:nvSpPr>
        <p:spPr bwMode="auto">
          <a:xfrm>
            <a:off x="5461002" y="3230563"/>
            <a:ext cx="1500188" cy="2554513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TMnukdMekIg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	</a:t>
            </a:r>
          </a:p>
        </p:txBody>
      </p:sp>
      <p:sp>
        <p:nvSpPr>
          <p:cNvPr id="997506" name="Rectangle 130"/>
          <p:cNvSpPr>
            <a:spLocks noChangeArrowheads="1"/>
          </p:cNvSpPr>
          <p:nvPr/>
        </p:nvSpPr>
        <p:spPr bwMode="auto">
          <a:xfrm>
            <a:off x="1846265" y="744539"/>
            <a:ext cx="1322560" cy="7052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4000">
                <a:latin typeface="Limon S1" charset="0"/>
              </a:rPr>
              <a:t>y:Ub</a:t>
            </a:r>
          </a:p>
        </p:txBody>
      </p:sp>
      <p:grpSp>
        <p:nvGrpSpPr>
          <p:cNvPr id="997507" name="Group 131"/>
          <p:cNvGrpSpPr>
            <a:grpSpLocks/>
          </p:cNvGrpSpPr>
          <p:nvPr/>
        </p:nvGrpSpPr>
        <p:grpSpPr bwMode="auto">
          <a:xfrm>
            <a:off x="2616199" y="774700"/>
            <a:ext cx="2325690" cy="582613"/>
            <a:chOff x="1952" y="554"/>
            <a:chExt cx="1465" cy="367"/>
          </a:xfrm>
        </p:grpSpPr>
        <p:sp>
          <p:nvSpPr>
            <p:cNvPr id="997508" name="Rectangle 132"/>
            <p:cNvSpPr>
              <a:spLocks noChangeArrowheads="1"/>
            </p:cNvSpPr>
            <p:nvPr/>
          </p:nvSpPr>
          <p:spPr bwMode="auto">
            <a:xfrm>
              <a:off x="1952" y="554"/>
              <a:ext cx="1465" cy="3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2700" dir="54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3200">
                  <a:latin typeface="Limon S1" charset="0"/>
                </a:rPr>
                <a:t>G½R)ahaM</a:t>
              </a:r>
              <a:endParaRPr lang="en-US" sz="1400">
                <a:latin typeface="Limon S1" charset="0"/>
              </a:endParaRPr>
            </a:p>
          </p:txBody>
        </p:sp>
        <p:sp>
          <p:nvSpPr>
            <p:cNvPr id="997509" name="Rectangle 133"/>
            <p:cNvSpPr>
              <a:spLocks noChangeArrowheads="1"/>
            </p:cNvSpPr>
            <p:nvPr/>
          </p:nvSpPr>
          <p:spPr bwMode="auto">
            <a:xfrm>
              <a:off x="1960" y="678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2700" dir="54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>
                <a:latin typeface="Helvetica" charset="0"/>
              </a:endParaRPr>
            </a:p>
          </p:txBody>
        </p:sp>
      </p:grpSp>
      <p:sp>
        <p:nvSpPr>
          <p:cNvPr id="997510" name="Rectangle 134"/>
          <p:cNvSpPr>
            <a:spLocks noChangeArrowheads="1"/>
          </p:cNvSpPr>
          <p:nvPr/>
        </p:nvSpPr>
        <p:spPr bwMode="auto">
          <a:xfrm>
            <a:off x="1908176" y="1316039"/>
            <a:ext cx="2683359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:GñkniBn§  :</a:t>
            </a:r>
            <a:r>
              <a:rPr lang="en-US" b="0"/>
              <a:t> </a:t>
            </a:r>
            <a:r>
              <a:rPr lang="en-US">
                <a:latin typeface="Limon S1" charset="0"/>
              </a:rPr>
              <a:t>d¾éTeTot </a:t>
            </a:r>
            <a:endParaRPr lang="en-US" sz="1200">
              <a:latin typeface="Helvetica" charset="0"/>
            </a:endParaRPr>
          </a:p>
        </p:txBody>
      </p:sp>
      <p:sp>
        <p:nvSpPr>
          <p:cNvPr id="997511" name="Rectangle 135"/>
          <p:cNvSpPr>
            <a:spLocks noChangeArrowheads="1"/>
          </p:cNvSpPr>
          <p:nvPr/>
        </p:nvSpPr>
        <p:spPr bwMode="auto">
          <a:xfrm>
            <a:off x="1908176" y="1306516"/>
            <a:ext cx="2683359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:GñkniBn§  :</a:t>
            </a:r>
            <a:r>
              <a:rPr lang="en-US" b="0"/>
              <a:t> </a:t>
            </a:r>
            <a:r>
              <a:rPr lang="en-US">
                <a:latin typeface="Limon S1" charset="0"/>
              </a:rPr>
              <a:t>d¾éTeTot </a:t>
            </a:r>
            <a:endParaRPr lang="en-US" sz="1200">
              <a:latin typeface="Helvetica" charset="0"/>
            </a:endParaRPr>
          </a:p>
        </p:txBody>
      </p:sp>
      <p:sp>
        <p:nvSpPr>
          <p:cNvPr id="997512" name="Rectangle 136"/>
          <p:cNvSpPr>
            <a:spLocks noChangeArrowheads="1"/>
          </p:cNvSpPr>
          <p:nvPr/>
        </p:nvSpPr>
        <p:spPr bwMode="auto">
          <a:xfrm>
            <a:off x="2249488" y="1590675"/>
            <a:ext cx="74713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mkBI</a:t>
            </a:r>
            <a:r>
              <a:rPr lang="en-US" b="0">
                <a:latin typeface="Limon S1" charset="0"/>
              </a:rPr>
              <a:t>  </a:t>
            </a:r>
          </a:p>
        </p:txBody>
      </p:sp>
      <p:sp>
        <p:nvSpPr>
          <p:cNvPr id="997513" name="Rectangle 137"/>
          <p:cNvSpPr>
            <a:spLocks noChangeArrowheads="1"/>
          </p:cNvSpPr>
          <p:nvPr/>
        </p:nvSpPr>
        <p:spPr bwMode="auto">
          <a:xfrm>
            <a:off x="2249488" y="1600201"/>
            <a:ext cx="74713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mkBI</a:t>
            </a:r>
            <a:r>
              <a:rPr lang="en-US" b="0">
                <a:latin typeface="Limon S1" charset="0"/>
              </a:rPr>
              <a:t>  </a:t>
            </a:r>
          </a:p>
        </p:txBody>
      </p:sp>
      <p:sp>
        <p:nvSpPr>
          <p:cNvPr id="997514" name="Rectangle 138"/>
          <p:cNvSpPr>
            <a:spLocks noChangeArrowheads="1"/>
          </p:cNvSpPr>
          <p:nvPr/>
        </p:nvSpPr>
        <p:spPr bwMode="auto">
          <a:xfrm>
            <a:off x="1884364" y="1884364"/>
            <a:ext cx="247950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sm½y {raCvgSesþc } </a:t>
            </a:r>
          </a:p>
        </p:txBody>
      </p:sp>
      <p:sp>
        <p:nvSpPr>
          <p:cNvPr id="997515" name="Rectangle 139"/>
          <p:cNvSpPr>
            <a:spLocks noChangeArrowheads="1"/>
          </p:cNvSpPr>
          <p:nvPr/>
        </p:nvSpPr>
        <p:spPr bwMode="auto">
          <a:xfrm>
            <a:off x="1884364" y="1893888"/>
            <a:ext cx="247950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sm½y {raCvgSesþc } </a:t>
            </a:r>
          </a:p>
        </p:txBody>
      </p:sp>
      <p:sp>
        <p:nvSpPr>
          <p:cNvPr id="997516" name="Rectangle 140"/>
          <p:cNvSpPr>
            <a:spLocks noChangeArrowheads="1"/>
          </p:cNvSpPr>
          <p:nvPr/>
        </p:nvSpPr>
        <p:spPr bwMode="auto">
          <a:xfrm>
            <a:off x="1752600" y="3082929"/>
            <a:ext cx="1635564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suPasit</a:t>
            </a:r>
            <a:endParaRPr lang="en-US" sz="3200">
              <a:latin typeface="Helvetica" charset="0"/>
            </a:endParaRPr>
          </a:p>
        </p:txBody>
      </p:sp>
      <p:sp>
        <p:nvSpPr>
          <p:cNvPr id="997517" name="Rectangle 141"/>
          <p:cNvSpPr>
            <a:spLocks noChangeArrowheads="1"/>
          </p:cNvSpPr>
          <p:nvPr/>
        </p:nvSpPr>
        <p:spPr bwMode="auto">
          <a:xfrm>
            <a:off x="1754192" y="2252666"/>
            <a:ext cx="2907567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TMnukdMekIg</a:t>
            </a:r>
            <a:endParaRPr lang="en-US" sz="3200">
              <a:latin typeface="Helvetica" charset="0"/>
            </a:endParaRPr>
          </a:p>
        </p:txBody>
      </p:sp>
      <p:grpSp>
        <p:nvGrpSpPr>
          <p:cNvPr id="997518" name="Group 142"/>
          <p:cNvGrpSpPr>
            <a:grpSpLocks/>
          </p:cNvGrpSpPr>
          <p:nvPr/>
        </p:nvGrpSpPr>
        <p:grpSpPr bwMode="auto">
          <a:xfrm>
            <a:off x="2684467" y="2232020"/>
            <a:ext cx="1146175" cy="546100"/>
            <a:chOff x="1836" y="1501"/>
            <a:chExt cx="722" cy="344"/>
          </a:xfrm>
        </p:grpSpPr>
        <p:sp>
          <p:nvSpPr>
            <p:cNvPr id="997519" name="Rectangle 143"/>
            <p:cNvSpPr>
              <a:spLocks noChangeArrowheads="1"/>
            </p:cNvSpPr>
            <p:nvPr/>
          </p:nvSpPr>
          <p:spPr bwMode="auto">
            <a:xfrm>
              <a:off x="1904" y="1614"/>
              <a:ext cx="65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>
                  <a:latin typeface="Helvetica" charset="0"/>
                </a:rPr>
                <a:t>1 </a:t>
              </a:r>
              <a:r>
                <a:rPr lang="en-US">
                  <a:latin typeface="Limon S1" charset="0"/>
                </a:rPr>
                <a:t>mU:es</a:t>
              </a:r>
              <a:endParaRPr lang="en-US" sz="1400">
                <a:latin typeface="Helvetica" charset="0"/>
              </a:endParaRPr>
            </a:p>
          </p:txBody>
        </p:sp>
        <p:sp>
          <p:nvSpPr>
            <p:cNvPr id="997520" name="Rectangle 144"/>
            <p:cNvSpPr>
              <a:spLocks noChangeArrowheads="1"/>
            </p:cNvSpPr>
            <p:nvPr/>
          </p:nvSpPr>
          <p:spPr bwMode="auto">
            <a:xfrm>
              <a:off x="1836" y="1501"/>
              <a:ext cx="70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>
                  <a:latin typeface="Helvetica" charset="0"/>
                </a:rPr>
                <a:t>1/2 </a:t>
              </a:r>
              <a:r>
                <a:rPr lang="en-US">
                  <a:latin typeface="Limon S1" charset="0"/>
                </a:rPr>
                <a:t>davID</a:t>
              </a:r>
              <a:endParaRPr lang="en-US" sz="1400">
                <a:latin typeface="Helvetica" charset="0"/>
              </a:endParaRPr>
            </a:p>
          </p:txBody>
        </p:sp>
      </p:grpSp>
      <p:sp>
        <p:nvSpPr>
          <p:cNvPr id="997521" name="Rectangle 145"/>
          <p:cNvSpPr>
            <a:spLocks noChangeArrowheads="1"/>
          </p:cNvSpPr>
          <p:nvPr/>
        </p:nvSpPr>
        <p:spPr bwMode="auto">
          <a:xfrm>
            <a:off x="2708276" y="3040066"/>
            <a:ext cx="1862622" cy="5514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saLÚmUn</a:t>
            </a:r>
          </a:p>
          <a:p>
            <a:pPr algn="l">
              <a:lnSpc>
                <a:spcPct val="60000"/>
              </a:lnSpc>
            </a:pPr>
            <a:r>
              <a:rPr lang="en-US">
                <a:latin typeface="Limon S1" charset="0"/>
              </a:rPr>
              <a:t>GMBIkarrs;enA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97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9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997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7488" grpId="0" animBg="1"/>
      <p:bldP spid="997489" grpId="0" animBg="1"/>
      <p:bldP spid="997490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474" name="Line 2"/>
          <p:cNvSpPr>
            <a:spLocks noChangeShapeType="1"/>
          </p:cNvSpPr>
          <p:nvPr/>
        </p:nvSpPr>
        <p:spPr bwMode="auto">
          <a:xfrm flipV="1">
            <a:off x="3576638" y="388941"/>
            <a:ext cx="0" cy="6307137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479" name="Line 7"/>
          <p:cNvSpPr>
            <a:spLocks noChangeShapeType="1"/>
          </p:cNvSpPr>
          <p:nvPr/>
        </p:nvSpPr>
        <p:spPr bwMode="auto">
          <a:xfrm>
            <a:off x="1730375" y="12176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480" name="Line 8"/>
          <p:cNvSpPr>
            <a:spLocks noChangeShapeType="1"/>
          </p:cNvSpPr>
          <p:nvPr/>
        </p:nvSpPr>
        <p:spPr bwMode="auto">
          <a:xfrm>
            <a:off x="2724150" y="12176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481" name="Rectangle 9"/>
          <p:cNvSpPr>
            <a:spLocks noChangeArrowheads="1"/>
          </p:cNvSpPr>
          <p:nvPr/>
        </p:nvSpPr>
        <p:spPr bwMode="auto">
          <a:xfrm>
            <a:off x="2759076" y="603253"/>
            <a:ext cx="723413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1200">
                <a:latin typeface="Helvetica" charset="0"/>
              </a:rPr>
              <a:t>CIRCA:</a:t>
            </a:r>
          </a:p>
        </p:txBody>
      </p:sp>
      <p:sp>
        <p:nvSpPr>
          <p:cNvPr id="1001482" name="Line 10"/>
          <p:cNvSpPr>
            <a:spLocks noChangeShapeType="1"/>
          </p:cNvSpPr>
          <p:nvPr/>
        </p:nvSpPr>
        <p:spPr bwMode="auto">
          <a:xfrm>
            <a:off x="17049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483" name="Line 11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484" name="Line 12"/>
          <p:cNvSpPr>
            <a:spLocks noChangeShapeType="1"/>
          </p:cNvSpPr>
          <p:nvPr/>
        </p:nvSpPr>
        <p:spPr bwMode="auto">
          <a:xfrm>
            <a:off x="1755775" y="6291263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485" name="Line 13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486" name="Line 14"/>
          <p:cNvSpPr>
            <a:spLocks noChangeShapeType="1"/>
          </p:cNvSpPr>
          <p:nvPr/>
        </p:nvSpPr>
        <p:spPr bwMode="auto">
          <a:xfrm>
            <a:off x="2698750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487" name="Line 15"/>
          <p:cNvSpPr>
            <a:spLocks noChangeShapeType="1"/>
          </p:cNvSpPr>
          <p:nvPr/>
        </p:nvSpPr>
        <p:spPr bwMode="auto">
          <a:xfrm>
            <a:off x="1730375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488" name="Rectangle 16"/>
          <p:cNvSpPr>
            <a:spLocks noChangeArrowheads="1"/>
          </p:cNvSpPr>
          <p:nvPr/>
        </p:nvSpPr>
        <p:spPr bwMode="auto">
          <a:xfrm>
            <a:off x="1589091" y="842964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2.</a:t>
            </a:r>
          </a:p>
        </p:txBody>
      </p:sp>
      <p:sp>
        <p:nvSpPr>
          <p:cNvPr id="1001489" name="Line 17"/>
          <p:cNvSpPr>
            <a:spLocks noChangeShapeType="1"/>
          </p:cNvSpPr>
          <p:nvPr/>
        </p:nvSpPr>
        <p:spPr bwMode="auto">
          <a:xfrm>
            <a:off x="2698750" y="26987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490" name="Line 18"/>
          <p:cNvSpPr>
            <a:spLocks noChangeShapeType="1"/>
          </p:cNvSpPr>
          <p:nvPr/>
        </p:nvSpPr>
        <p:spPr bwMode="auto">
          <a:xfrm>
            <a:off x="2698750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491" name="Line 19"/>
          <p:cNvSpPr>
            <a:spLocks noChangeShapeType="1"/>
          </p:cNvSpPr>
          <p:nvPr/>
        </p:nvSpPr>
        <p:spPr bwMode="auto">
          <a:xfrm>
            <a:off x="1743075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492" name="Line 20"/>
          <p:cNvSpPr>
            <a:spLocks noChangeShapeType="1"/>
          </p:cNvSpPr>
          <p:nvPr/>
        </p:nvSpPr>
        <p:spPr bwMode="auto">
          <a:xfrm>
            <a:off x="17049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493" name="Line 21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494" name="Line 22"/>
          <p:cNvSpPr>
            <a:spLocks noChangeShapeType="1"/>
          </p:cNvSpPr>
          <p:nvPr/>
        </p:nvSpPr>
        <p:spPr bwMode="auto">
          <a:xfrm>
            <a:off x="17430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495" name="Line 23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496" name="Line 24"/>
          <p:cNvSpPr>
            <a:spLocks noChangeShapeType="1"/>
          </p:cNvSpPr>
          <p:nvPr/>
        </p:nvSpPr>
        <p:spPr bwMode="auto">
          <a:xfrm>
            <a:off x="1743075" y="6291263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497" name="Line 25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498" name="Text Box 26"/>
          <p:cNvSpPr txBox="1">
            <a:spLocks noChangeArrowheads="1"/>
          </p:cNvSpPr>
          <p:nvPr/>
        </p:nvSpPr>
        <p:spPr bwMode="auto">
          <a:xfrm rot="16200000">
            <a:off x="1013621" y="2587919"/>
            <a:ext cx="561498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>
                <a:latin typeface="Arial Black" charset="0"/>
              </a:rPr>
              <a:t> </a:t>
            </a:r>
            <a:endParaRPr lang="en-US" sz="1000" b="0">
              <a:latin typeface="Arial Black" charset="0"/>
            </a:endParaRPr>
          </a:p>
        </p:txBody>
      </p:sp>
      <p:sp>
        <p:nvSpPr>
          <p:cNvPr id="1001499" name="Line 27"/>
          <p:cNvSpPr>
            <a:spLocks noChangeShapeType="1"/>
          </p:cNvSpPr>
          <p:nvPr/>
        </p:nvSpPr>
        <p:spPr bwMode="auto">
          <a:xfrm>
            <a:off x="1362075" y="6232525"/>
            <a:ext cx="203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00" name="Line 28"/>
          <p:cNvSpPr>
            <a:spLocks noChangeShapeType="1"/>
          </p:cNvSpPr>
          <p:nvPr/>
        </p:nvSpPr>
        <p:spPr bwMode="auto">
          <a:xfrm>
            <a:off x="1739900" y="44275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01" name="Line 29"/>
          <p:cNvSpPr>
            <a:spLocks noChangeShapeType="1"/>
          </p:cNvSpPr>
          <p:nvPr/>
        </p:nvSpPr>
        <p:spPr bwMode="auto">
          <a:xfrm>
            <a:off x="2720978" y="44275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02" name="Line 30"/>
          <p:cNvSpPr>
            <a:spLocks noChangeShapeType="1"/>
          </p:cNvSpPr>
          <p:nvPr/>
        </p:nvSpPr>
        <p:spPr bwMode="auto">
          <a:xfrm flipH="1" flipV="1">
            <a:off x="1384301" y="6265863"/>
            <a:ext cx="0" cy="863600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03" name="Line 31"/>
          <p:cNvSpPr>
            <a:spLocks noChangeShapeType="1"/>
          </p:cNvSpPr>
          <p:nvPr/>
        </p:nvSpPr>
        <p:spPr bwMode="auto">
          <a:xfrm rot="16286433" flipH="1" flipV="1">
            <a:off x="1467645" y="6168234"/>
            <a:ext cx="4762" cy="200025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09" name="Rectangle 37"/>
          <p:cNvSpPr>
            <a:spLocks noChangeArrowheads="1"/>
          </p:cNvSpPr>
          <p:nvPr/>
        </p:nvSpPr>
        <p:spPr bwMode="auto">
          <a:xfrm>
            <a:off x="2759076" y="603251"/>
            <a:ext cx="182675" cy="2744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endParaRPr lang="en-US" sz="1200">
              <a:latin typeface="Helvetica" charset="0"/>
            </a:endParaRPr>
          </a:p>
        </p:txBody>
      </p:sp>
      <p:sp>
        <p:nvSpPr>
          <p:cNvPr id="1001510" name="Line 38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11" name="Line 39"/>
          <p:cNvSpPr>
            <a:spLocks noChangeShapeType="1"/>
          </p:cNvSpPr>
          <p:nvPr/>
        </p:nvSpPr>
        <p:spPr bwMode="auto">
          <a:xfrm>
            <a:off x="1743075" y="26987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38" name="Arc 66" descr="Small grid"/>
          <p:cNvSpPr>
            <a:spLocks/>
          </p:cNvSpPr>
          <p:nvPr/>
        </p:nvSpPr>
        <p:spPr bwMode="auto">
          <a:xfrm rot="16133306">
            <a:off x="995362" y="1738315"/>
            <a:ext cx="557214" cy="585789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rgbClr val="FFFFFF"/>
            </a:bgClr>
          </a:pattFill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408" tIns="45704" rIns="91408" bIns="45704" anchor="ctr"/>
          <a:lstStyle/>
          <a:p>
            <a:pPr algn="ctr"/>
            <a:endParaRPr lang="en-US"/>
          </a:p>
        </p:txBody>
      </p:sp>
      <p:sp>
        <p:nvSpPr>
          <p:cNvPr id="1001539" name="Rectangle 67"/>
          <p:cNvSpPr>
            <a:spLocks noChangeArrowheads="1"/>
          </p:cNvSpPr>
          <p:nvPr/>
        </p:nvSpPr>
        <p:spPr bwMode="auto">
          <a:xfrm>
            <a:off x="1527178" y="2351091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1001540" name="Rectangle 68"/>
          <p:cNvSpPr>
            <a:spLocks noChangeArrowheads="1"/>
          </p:cNvSpPr>
          <p:nvPr/>
        </p:nvSpPr>
        <p:spPr bwMode="auto">
          <a:xfrm>
            <a:off x="1522416" y="3175003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1001541" name="Rectangle 69"/>
          <p:cNvSpPr>
            <a:spLocks noChangeArrowheads="1"/>
          </p:cNvSpPr>
          <p:nvPr/>
        </p:nvSpPr>
        <p:spPr bwMode="auto">
          <a:xfrm>
            <a:off x="1525593" y="405447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1001542" name="Rectangle 70"/>
          <p:cNvSpPr>
            <a:spLocks noChangeArrowheads="1"/>
          </p:cNvSpPr>
          <p:nvPr/>
        </p:nvSpPr>
        <p:spPr bwMode="auto">
          <a:xfrm>
            <a:off x="1525593" y="5033965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1001543" name="Rectangle 71"/>
          <p:cNvSpPr>
            <a:spLocks noChangeArrowheads="1"/>
          </p:cNvSpPr>
          <p:nvPr/>
        </p:nvSpPr>
        <p:spPr bwMode="auto">
          <a:xfrm>
            <a:off x="1522416" y="5943602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1001544" name="Text Box 72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pic>
        <p:nvPicPr>
          <p:cNvPr id="1001545" name="Picture 7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67" r="29369" b="9608"/>
          <a:stretch>
            <a:fillRect/>
          </a:stretch>
        </p:blipFill>
        <p:spPr bwMode="auto">
          <a:xfrm>
            <a:off x="4937128" y="450853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01546" name="Rectangle 74"/>
          <p:cNvSpPr>
            <a:spLocks noChangeArrowheads="1"/>
          </p:cNvSpPr>
          <p:nvPr/>
        </p:nvSpPr>
        <p:spPr bwMode="auto">
          <a:xfrm>
            <a:off x="5000628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47" name="Rectangle 7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48" name="Line 76"/>
          <p:cNvSpPr>
            <a:spLocks noChangeShapeType="1"/>
          </p:cNvSpPr>
          <p:nvPr/>
        </p:nvSpPr>
        <p:spPr bwMode="auto">
          <a:xfrm>
            <a:off x="5500691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49" name="Line 77"/>
          <p:cNvSpPr>
            <a:spLocks noChangeShapeType="1"/>
          </p:cNvSpPr>
          <p:nvPr/>
        </p:nvSpPr>
        <p:spPr bwMode="auto">
          <a:xfrm>
            <a:off x="7129466" y="293370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50" name="Line 78"/>
          <p:cNvSpPr>
            <a:spLocks noChangeShapeType="1"/>
          </p:cNvSpPr>
          <p:nvPr/>
        </p:nvSpPr>
        <p:spPr bwMode="auto">
          <a:xfrm>
            <a:off x="5519738" y="37655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51" name="Line 79"/>
          <p:cNvSpPr>
            <a:spLocks noChangeShapeType="1"/>
          </p:cNvSpPr>
          <p:nvPr/>
        </p:nvSpPr>
        <p:spPr bwMode="auto">
          <a:xfrm>
            <a:off x="7148515" y="376555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52" name="Line 80"/>
          <p:cNvSpPr>
            <a:spLocks noChangeShapeType="1"/>
          </p:cNvSpPr>
          <p:nvPr/>
        </p:nvSpPr>
        <p:spPr bwMode="auto">
          <a:xfrm>
            <a:off x="5508625" y="4595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53" name="Line 81"/>
          <p:cNvSpPr>
            <a:spLocks noChangeShapeType="1"/>
          </p:cNvSpPr>
          <p:nvPr/>
        </p:nvSpPr>
        <p:spPr bwMode="auto">
          <a:xfrm>
            <a:off x="7137403" y="4595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54" name="Line 82"/>
          <p:cNvSpPr>
            <a:spLocks noChangeShapeType="1"/>
          </p:cNvSpPr>
          <p:nvPr/>
        </p:nvSpPr>
        <p:spPr bwMode="auto">
          <a:xfrm>
            <a:off x="5503863" y="5414964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55" name="Line 83"/>
          <p:cNvSpPr>
            <a:spLocks noChangeShapeType="1"/>
          </p:cNvSpPr>
          <p:nvPr/>
        </p:nvSpPr>
        <p:spPr bwMode="auto">
          <a:xfrm>
            <a:off x="7132640" y="5414964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56" name="Line 84"/>
          <p:cNvSpPr>
            <a:spLocks noChangeShapeType="1"/>
          </p:cNvSpPr>
          <p:nvPr/>
        </p:nvSpPr>
        <p:spPr bwMode="auto">
          <a:xfrm>
            <a:off x="5508625" y="6257926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57" name="Line 85"/>
          <p:cNvSpPr>
            <a:spLocks noChangeShapeType="1"/>
          </p:cNvSpPr>
          <p:nvPr/>
        </p:nvSpPr>
        <p:spPr bwMode="auto">
          <a:xfrm>
            <a:off x="7137403" y="625316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58" name="Line 86"/>
          <p:cNvSpPr>
            <a:spLocks noChangeShapeType="1"/>
          </p:cNvSpPr>
          <p:nvPr/>
        </p:nvSpPr>
        <p:spPr bwMode="auto">
          <a:xfrm>
            <a:off x="5511803" y="709612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59" name="Line 87"/>
          <p:cNvSpPr>
            <a:spLocks noChangeShapeType="1"/>
          </p:cNvSpPr>
          <p:nvPr/>
        </p:nvSpPr>
        <p:spPr bwMode="auto">
          <a:xfrm>
            <a:off x="7140579" y="7096125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69" name="Text Box 97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001570" name="Rectangle 98"/>
          <p:cNvSpPr>
            <a:spLocks noChangeArrowheads="1"/>
          </p:cNvSpPr>
          <p:nvPr/>
        </p:nvSpPr>
        <p:spPr bwMode="auto">
          <a:xfrm>
            <a:off x="7786599" y="2411414"/>
            <a:ext cx="812891" cy="30774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400">
                <a:solidFill>
                  <a:schemeClr val="bg1"/>
                </a:solidFill>
                <a:latin typeface="Helvetica" charset="0"/>
              </a:rPr>
              <a:t>CIRCA:</a:t>
            </a:r>
          </a:p>
        </p:txBody>
      </p:sp>
      <p:sp>
        <p:nvSpPr>
          <p:cNvPr id="1001574" name="Rectangle 102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001576" name="Rectangle 104"/>
          <p:cNvSpPr>
            <a:spLocks noChangeArrowheads="1"/>
          </p:cNvSpPr>
          <p:nvPr/>
        </p:nvSpPr>
        <p:spPr bwMode="auto">
          <a:xfrm>
            <a:off x="1560516" y="365125"/>
            <a:ext cx="2551112" cy="631983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77" name="AutoShape 105"/>
          <p:cNvSpPr>
            <a:spLocks noChangeArrowheads="1"/>
          </p:cNvSpPr>
          <p:nvPr/>
        </p:nvSpPr>
        <p:spPr bwMode="auto">
          <a:xfrm rot="16320000">
            <a:off x="64297" y="1042193"/>
            <a:ext cx="474662" cy="317500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78" name="Rectangle 106" descr="Small grid"/>
          <p:cNvSpPr>
            <a:spLocks noChangeArrowheads="1"/>
          </p:cNvSpPr>
          <p:nvPr/>
        </p:nvSpPr>
        <p:spPr bwMode="auto">
          <a:xfrm>
            <a:off x="434978" y="1101725"/>
            <a:ext cx="1185863" cy="2032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79" name="Rectangle 107"/>
          <p:cNvSpPr>
            <a:spLocks noChangeArrowheads="1"/>
          </p:cNvSpPr>
          <p:nvPr/>
        </p:nvSpPr>
        <p:spPr bwMode="auto">
          <a:xfrm>
            <a:off x="981075" y="2338388"/>
            <a:ext cx="577850" cy="3897312"/>
          </a:xfrm>
          <a:prstGeom prst="rect">
            <a:avLst/>
          </a:prstGeom>
          <a:noFill/>
          <a:ln w="571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80" name="Rectangle 108" descr="Small grid"/>
          <p:cNvSpPr>
            <a:spLocks noChangeArrowheads="1"/>
          </p:cNvSpPr>
          <p:nvPr/>
        </p:nvSpPr>
        <p:spPr bwMode="auto">
          <a:xfrm>
            <a:off x="1003300" y="2270125"/>
            <a:ext cx="542925" cy="398938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81" name="Line 109"/>
          <p:cNvSpPr>
            <a:spLocks noChangeShapeType="1"/>
          </p:cNvSpPr>
          <p:nvPr/>
        </p:nvSpPr>
        <p:spPr bwMode="auto">
          <a:xfrm>
            <a:off x="977900" y="6019802"/>
            <a:ext cx="0" cy="1130301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82" name="Rectangle 110" descr="Small grid"/>
          <p:cNvSpPr>
            <a:spLocks noChangeArrowheads="1"/>
          </p:cNvSpPr>
          <p:nvPr/>
        </p:nvSpPr>
        <p:spPr bwMode="auto">
          <a:xfrm>
            <a:off x="1004890" y="6130925"/>
            <a:ext cx="366713" cy="99218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85" name="AutoShape 113"/>
          <p:cNvSpPr>
            <a:spLocks noChangeArrowheads="1"/>
          </p:cNvSpPr>
          <p:nvPr/>
        </p:nvSpPr>
        <p:spPr bwMode="auto">
          <a:xfrm>
            <a:off x="5202238" y="4733928"/>
            <a:ext cx="4284662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001587" name="Picture 11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858" t="20915" r="27026" b="60414"/>
          <a:stretch>
            <a:fillRect/>
          </a:stretch>
        </p:blipFill>
        <p:spPr bwMode="auto">
          <a:xfrm>
            <a:off x="96838" y="5507038"/>
            <a:ext cx="5607050" cy="1924050"/>
          </a:xfrm>
          <a:prstGeom prst="rect">
            <a:avLst/>
          </a:prstGeom>
          <a:noFill/>
          <a:effectLst>
            <a:outerShdw blurRad="63500" dist="125724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01588" name="Text Box 116"/>
          <p:cNvSpPr txBox="1">
            <a:spLocks noChangeArrowheads="1"/>
          </p:cNvSpPr>
          <p:nvPr/>
        </p:nvSpPr>
        <p:spPr bwMode="auto">
          <a:xfrm>
            <a:off x="2197100" y="5780089"/>
            <a:ext cx="2065338" cy="30774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FFFF66"/>
                </a:solidFill>
              </a:rPr>
              <a:t>The Mount of Olives</a:t>
            </a:r>
          </a:p>
        </p:txBody>
      </p:sp>
      <p:sp>
        <p:nvSpPr>
          <p:cNvPr id="1001591" name="Text Box 119"/>
          <p:cNvSpPr txBox="1">
            <a:spLocks noChangeArrowheads="1"/>
          </p:cNvSpPr>
          <p:nvPr/>
        </p:nvSpPr>
        <p:spPr bwMode="auto">
          <a:xfrm>
            <a:off x="2106616" y="7159626"/>
            <a:ext cx="2065337" cy="30774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FFFF66"/>
                </a:solidFill>
              </a:rPr>
              <a:t>The Temple Mount</a:t>
            </a:r>
          </a:p>
        </p:txBody>
      </p:sp>
      <p:pic>
        <p:nvPicPr>
          <p:cNvPr id="1001593" name="Picture 12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8591" y="5138741"/>
            <a:ext cx="479425" cy="1119187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blurRad="63500" dist="125724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01596" name="Picture 12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9816" y="6564316"/>
            <a:ext cx="1123950" cy="1039812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blurRad="63500" dist="99190" dir="238833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01597" name="Text Box 125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48</a:t>
            </a:r>
          </a:p>
        </p:txBody>
      </p:sp>
      <p:sp>
        <p:nvSpPr>
          <p:cNvPr id="1001598" name="Text Box 126"/>
          <p:cNvSpPr txBox="1">
            <a:spLocks noChangeArrowheads="1"/>
          </p:cNvSpPr>
          <p:nvPr/>
        </p:nvSpPr>
        <p:spPr bwMode="auto">
          <a:xfrm rot="16200000">
            <a:off x="1069184" y="3075782"/>
            <a:ext cx="561498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>
                <a:latin typeface="Limon R1" charset="0"/>
              </a:rPr>
              <a:t>GñkniBn</a:t>
            </a:r>
            <a:r>
              <a:rPr lang="en-US" sz="4000">
                <a:latin typeface="Limon R1" charset="0"/>
              </a:rPr>
              <a:t>§</a:t>
            </a:r>
            <a:r>
              <a:rPr lang="en-US" sz="3200" i="1">
                <a:solidFill>
                  <a:srgbClr val="FFF819"/>
                </a:solidFill>
                <a:latin typeface="Helvetica" charset="0"/>
              </a:rPr>
              <a:t> </a:t>
            </a:r>
            <a:r>
              <a:rPr lang="en-US">
                <a:latin typeface="Arial Black" charset="0"/>
              </a:rPr>
              <a:t>(6)</a:t>
            </a:r>
          </a:p>
        </p:txBody>
      </p:sp>
      <p:sp>
        <p:nvSpPr>
          <p:cNvPr id="1001599" name="Rectangle 127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001584" name="AutoShape 112"/>
          <p:cNvSpPr>
            <a:spLocks noChangeArrowheads="1"/>
          </p:cNvSpPr>
          <p:nvPr/>
        </p:nvSpPr>
        <p:spPr bwMode="auto">
          <a:xfrm>
            <a:off x="1370016" y="3890966"/>
            <a:ext cx="2351087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586" name="Line 114"/>
          <p:cNvSpPr>
            <a:spLocks noChangeShapeType="1"/>
          </p:cNvSpPr>
          <p:nvPr/>
        </p:nvSpPr>
        <p:spPr bwMode="auto">
          <a:xfrm>
            <a:off x="3713166" y="4240216"/>
            <a:ext cx="1490662" cy="865187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1601" name="Rectangle 129"/>
          <p:cNvSpPr>
            <a:spLocks noChangeArrowheads="1"/>
          </p:cNvSpPr>
          <p:nvPr/>
        </p:nvSpPr>
        <p:spPr bwMode="auto">
          <a:xfrm>
            <a:off x="9675762" y="7312025"/>
            <a:ext cx="325490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/>
              <a:t>1</a:t>
            </a:r>
          </a:p>
        </p:txBody>
      </p:sp>
      <p:sp>
        <p:nvSpPr>
          <p:cNvPr id="1001602" name="Rectangle 130"/>
          <p:cNvSpPr>
            <a:spLocks noChangeArrowheads="1"/>
          </p:cNvSpPr>
          <p:nvPr/>
        </p:nvSpPr>
        <p:spPr bwMode="auto">
          <a:xfrm>
            <a:off x="6061079" y="279401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1001603" name="Group 131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001604" name="Picture 132" descr="BACKGR~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01605" name="WordArt 133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001606" name="Text Box 134"/>
          <p:cNvSpPr txBox="1">
            <a:spLocks noChangeArrowheads="1"/>
          </p:cNvSpPr>
          <p:nvPr/>
        </p:nvSpPr>
        <p:spPr bwMode="auto">
          <a:xfrm>
            <a:off x="5283204" y="1819275"/>
            <a:ext cx="4111625" cy="774094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ja-JP" altLang="en-US" sz="3200" i="1">
                <a:solidFill>
                  <a:srgbClr val="FFF819"/>
                </a:solidFill>
                <a:latin typeface="Arial"/>
              </a:rPr>
              <a:t>“</a:t>
            </a:r>
            <a:r>
              <a:rPr lang="en-US" sz="4300">
                <a:solidFill>
                  <a:srgbClr val="FFF819"/>
                </a:solidFill>
                <a:latin typeface="Limon R1" charset="0"/>
              </a:rPr>
              <a:t>GñkniBn</a:t>
            </a:r>
            <a:r>
              <a:rPr lang="en-US" sz="4000">
                <a:solidFill>
                  <a:srgbClr val="FFF819"/>
                </a:solidFill>
                <a:latin typeface="Limon R1" charset="0"/>
              </a:rPr>
              <a:t>§</a:t>
            </a:r>
            <a:r>
              <a:rPr lang="ja-JP" altLang="en-US" sz="3200" i="1">
                <a:solidFill>
                  <a:srgbClr val="FFF819"/>
                </a:solidFill>
                <a:latin typeface="Arial"/>
              </a:rPr>
              <a:t>”</a:t>
            </a:r>
            <a:endParaRPr lang="en-US" sz="3200" i="1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1001607" name="Rectangle 135"/>
          <p:cNvSpPr>
            <a:spLocks noChangeArrowheads="1"/>
          </p:cNvSpPr>
          <p:nvPr/>
        </p:nvSpPr>
        <p:spPr bwMode="auto">
          <a:xfrm>
            <a:off x="5773740" y="2427290"/>
            <a:ext cx="1322560" cy="705289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4000">
                <a:solidFill>
                  <a:schemeClr val="bg1"/>
                </a:solidFill>
                <a:latin typeface="Limon S1" charset="0"/>
              </a:rPr>
              <a:t>y:Ub</a:t>
            </a:r>
          </a:p>
        </p:txBody>
      </p:sp>
      <p:sp>
        <p:nvSpPr>
          <p:cNvPr id="1001608" name="Rectangle 136"/>
          <p:cNvSpPr>
            <a:spLocks noChangeArrowheads="1"/>
          </p:cNvSpPr>
          <p:nvPr/>
        </p:nvSpPr>
        <p:spPr bwMode="auto">
          <a:xfrm>
            <a:off x="6739098" y="2260602"/>
            <a:ext cx="2861944" cy="82429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G½R)ahaM</a:t>
            </a:r>
            <a:endParaRPr lang="en-US">
              <a:solidFill>
                <a:schemeClr val="bg1"/>
              </a:solidFill>
              <a:latin typeface="Limon S1" charset="0"/>
            </a:endParaRPr>
          </a:p>
        </p:txBody>
      </p:sp>
      <p:sp>
        <p:nvSpPr>
          <p:cNvPr id="1001609" name="Text Box 137"/>
          <p:cNvSpPr txBox="1">
            <a:spLocks noChangeArrowheads="1"/>
          </p:cNvSpPr>
          <p:nvPr/>
        </p:nvSpPr>
        <p:spPr bwMode="auto">
          <a:xfrm>
            <a:off x="5461002" y="3230563"/>
            <a:ext cx="1500188" cy="2554513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TMnukdMekIg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	</a:t>
            </a:r>
          </a:p>
        </p:txBody>
      </p:sp>
      <p:sp>
        <p:nvSpPr>
          <p:cNvPr id="1001610" name="Rectangle 138"/>
          <p:cNvSpPr>
            <a:spLocks noChangeArrowheads="1"/>
          </p:cNvSpPr>
          <p:nvPr/>
        </p:nvSpPr>
        <p:spPr bwMode="auto">
          <a:xfrm>
            <a:off x="7187779" y="2940053"/>
            <a:ext cx="1986812" cy="95984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>
                <a:solidFill>
                  <a:schemeClr val="bg1"/>
                </a:solidFill>
                <a:latin typeface="Helvetica" charset="0"/>
              </a:rPr>
              <a:t>1/2 </a:t>
            </a:r>
            <a:r>
              <a:rPr lang="en-US" sz="4000">
                <a:solidFill>
                  <a:schemeClr val="bg1"/>
                </a:solidFill>
                <a:latin typeface="Limon S1" charset="0"/>
              </a:rPr>
              <a:t>davID</a:t>
            </a: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50000"/>
              </a:lnSpc>
            </a:pPr>
            <a:r>
              <a:rPr lang="en-US">
                <a:solidFill>
                  <a:schemeClr val="bg1"/>
                </a:solidFill>
                <a:latin typeface="Helvetica" charset="0"/>
              </a:rPr>
              <a:t>1 </a:t>
            </a:r>
            <a:r>
              <a:rPr lang="en-US" sz="4000">
                <a:solidFill>
                  <a:schemeClr val="bg1"/>
                </a:solidFill>
                <a:latin typeface="Limon S1" charset="0"/>
              </a:rPr>
              <a:t>m:Ues</a:t>
            </a: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01612" name="Rectangle 140"/>
          <p:cNvSpPr>
            <a:spLocks noChangeArrowheads="1"/>
          </p:cNvSpPr>
          <p:nvPr/>
        </p:nvSpPr>
        <p:spPr bwMode="auto">
          <a:xfrm>
            <a:off x="6245741" y="3760790"/>
            <a:ext cx="3916920" cy="118234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saLÚmUn</a:t>
            </a:r>
          </a:p>
          <a:p>
            <a:pPr algn="ctr">
              <a:lnSpc>
                <a:spcPct val="6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GMBIkarrs;enA</a:t>
            </a: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01615" name="Rectangle 143"/>
          <p:cNvSpPr>
            <a:spLocks noChangeArrowheads="1"/>
          </p:cNvSpPr>
          <p:nvPr/>
        </p:nvSpPr>
        <p:spPr bwMode="auto">
          <a:xfrm>
            <a:off x="6904907" y="4579939"/>
            <a:ext cx="2633516" cy="118234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saLÚmUn</a:t>
            </a:r>
          </a:p>
          <a:p>
            <a:pPr algn="ctr">
              <a:lnSpc>
                <a:spcPct val="6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GMBICIvit</a:t>
            </a: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01616" name="Text Box 144"/>
          <p:cNvSpPr txBox="1">
            <a:spLocks noChangeArrowheads="1"/>
          </p:cNvSpPr>
          <p:nvPr/>
        </p:nvSpPr>
        <p:spPr bwMode="auto">
          <a:xfrm>
            <a:off x="5461000" y="4833939"/>
            <a:ext cx="1468438" cy="134963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sasþa 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	</a:t>
            </a:r>
          </a:p>
        </p:txBody>
      </p:sp>
      <p:sp>
        <p:nvSpPr>
          <p:cNvPr id="1001617" name="Text Box 145"/>
          <p:cNvSpPr txBox="1">
            <a:spLocks noChangeArrowheads="1"/>
          </p:cNvSpPr>
          <p:nvPr/>
        </p:nvSpPr>
        <p:spPr bwMode="auto">
          <a:xfrm>
            <a:off x="5461003" y="4090989"/>
            <a:ext cx="1376363" cy="134963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suPasit</a:t>
            </a: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01618" name="Rectangle 146"/>
          <p:cNvSpPr>
            <a:spLocks noChangeArrowheads="1"/>
          </p:cNvSpPr>
          <p:nvPr/>
        </p:nvSpPr>
        <p:spPr bwMode="auto">
          <a:xfrm>
            <a:off x="1908176" y="1306516"/>
            <a:ext cx="2683359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:GñkniBn§  :</a:t>
            </a:r>
            <a:r>
              <a:rPr lang="en-US" b="0"/>
              <a:t> </a:t>
            </a:r>
            <a:r>
              <a:rPr lang="en-US">
                <a:latin typeface="Limon S1" charset="0"/>
              </a:rPr>
              <a:t>d¾éTeTot </a:t>
            </a:r>
            <a:endParaRPr lang="en-US" sz="1200">
              <a:latin typeface="Helvetica" charset="0"/>
            </a:endParaRPr>
          </a:p>
        </p:txBody>
      </p:sp>
      <p:sp>
        <p:nvSpPr>
          <p:cNvPr id="1001619" name="Rectangle 147"/>
          <p:cNvSpPr>
            <a:spLocks noChangeArrowheads="1"/>
          </p:cNvSpPr>
          <p:nvPr/>
        </p:nvSpPr>
        <p:spPr bwMode="auto">
          <a:xfrm>
            <a:off x="1908176" y="1306516"/>
            <a:ext cx="2683359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:GñkniBn§  :</a:t>
            </a:r>
            <a:r>
              <a:rPr lang="en-US" b="0"/>
              <a:t> </a:t>
            </a:r>
            <a:r>
              <a:rPr lang="en-US">
                <a:latin typeface="Limon S1" charset="0"/>
              </a:rPr>
              <a:t>d¾éTeTot </a:t>
            </a:r>
            <a:endParaRPr lang="en-US" sz="1200">
              <a:latin typeface="Helvetica" charset="0"/>
            </a:endParaRPr>
          </a:p>
        </p:txBody>
      </p:sp>
      <p:sp>
        <p:nvSpPr>
          <p:cNvPr id="1001620" name="Rectangle 148"/>
          <p:cNvSpPr>
            <a:spLocks noChangeArrowheads="1"/>
          </p:cNvSpPr>
          <p:nvPr/>
        </p:nvSpPr>
        <p:spPr bwMode="auto">
          <a:xfrm>
            <a:off x="2249488" y="1600201"/>
            <a:ext cx="74713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mkBI</a:t>
            </a:r>
            <a:r>
              <a:rPr lang="en-US" b="0">
                <a:latin typeface="Limon S1" charset="0"/>
              </a:rPr>
              <a:t>  </a:t>
            </a:r>
          </a:p>
        </p:txBody>
      </p:sp>
      <p:sp>
        <p:nvSpPr>
          <p:cNvPr id="1001621" name="Rectangle 149"/>
          <p:cNvSpPr>
            <a:spLocks noChangeArrowheads="1"/>
          </p:cNvSpPr>
          <p:nvPr/>
        </p:nvSpPr>
        <p:spPr bwMode="auto">
          <a:xfrm>
            <a:off x="2249488" y="1600201"/>
            <a:ext cx="74713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mkBI</a:t>
            </a:r>
            <a:r>
              <a:rPr lang="en-US" b="0">
                <a:latin typeface="Limon S1" charset="0"/>
              </a:rPr>
              <a:t>  </a:t>
            </a:r>
          </a:p>
        </p:txBody>
      </p:sp>
      <p:sp>
        <p:nvSpPr>
          <p:cNvPr id="1001622" name="Rectangle 150"/>
          <p:cNvSpPr>
            <a:spLocks noChangeArrowheads="1"/>
          </p:cNvSpPr>
          <p:nvPr/>
        </p:nvSpPr>
        <p:spPr bwMode="auto">
          <a:xfrm>
            <a:off x="1884364" y="1893888"/>
            <a:ext cx="247950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sm½y {raCvgSesþc } </a:t>
            </a:r>
          </a:p>
        </p:txBody>
      </p:sp>
      <p:sp>
        <p:nvSpPr>
          <p:cNvPr id="1001623" name="Rectangle 151"/>
          <p:cNvSpPr>
            <a:spLocks noChangeArrowheads="1"/>
          </p:cNvSpPr>
          <p:nvPr/>
        </p:nvSpPr>
        <p:spPr bwMode="auto">
          <a:xfrm>
            <a:off x="1884364" y="1893888"/>
            <a:ext cx="247950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sm½y {raCvgSesþc } </a:t>
            </a:r>
          </a:p>
        </p:txBody>
      </p:sp>
      <p:sp>
        <p:nvSpPr>
          <p:cNvPr id="1001624" name="Rectangle 152"/>
          <p:cNvSpPr>
            <a:spLocks noChangeArrowheads="1"/>
          </p:cNvSpPr>
          <p:nvPr/>
        </p:nvSpPr>
        <p:spPr bwMode="auto">
          <a:xfrm>
            <a:off x="1752600" y="3082929"/>
            <a:ext cx="1635564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suPasit</a:t>
            </a:r>
            <a:endParaRPr lang="en-US" sz="3200">
              <a:latin typeface="Helvetica" charset="0"/>
            </a:endParaRPr>
          </a:p>
        </p:txBody>
      </p:sp>
      <p:sp>
        <p:nvSpPr>
          <p:cNvPr id="1001625" name="Rectangle 153"/>
          <p:cNvSpPr>
            <a:spLocks noChangeArrowheads="1"/>
          </p:cNvSpPr>
          <p:nvPr/>
        </p:nvSpPr>
        <p:spPr bwMode="auto">
          <a:xfrm>
            <a:off x="1773238" y="3984629"/>
            <a:ext cx="1340335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sasþa</a:t>
            </a:r>
            <a:r>
              <a:rPr lang="en-US" sz="3200"/>
              <a:t> </a:t>
            </a:r>
            <a:endParaRPr lang="en-US" sz="3200">
              <a:latin typeface="Helvetica" charset="0"/>
            </a:endParaRPr>
          </a:p>
        </p:txBody>
      </p:sp>
      <p:sp>
        <p:nvSpPr>
          <p:cNvPr id="1001626" name="Rectangle 154"/>
          <p:cNvSpPr>
            <a:spLocks noChangeArrowheads="1"/>
          </p:cNvSpPr>
          <p:nvPr/>
        </p:nvSpPr>
        <p:spPr bwMode="auto">
          <a:xfrm>
            <a:off x="2632077" y="3935415"/>
            <a:ext cx="1285553" cy="5514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saLÚmUn</a:t>
            </a:r>
          </a:p>
          <a:p>
            <a:pPr algn="l">
              <a:lnSpc>
                <a:spcPct val="60000"/>
              </a:lnSpc>
            </a:pPr>
            <a:r>
              <a:rPr lang="en-US">
                <a:latin typeface="Limon S1" charset="0"/>
              </a:rPr>
              <a:t>GMBICivit</a:t>
            </a:r>
          </a:p>
        </p:txBody>
      </p:sp>
      <p:sp>
        <p:nvSpPr>
          <p:cNvPr id="1001627" name="Rectangle 155"/>
          <p:cNvSpPr>
            <a:spLocks noChangeArrowheads="1"/>
          </p:cNvSpPr>
          <p:nvPr/>
        </p:nvSpPr>
        <p:spPr bwMode="auto">
          <a:xfrm>
            <a:off x="2708276" y="3040066"/>
            <a:ext cx="1862622" cy="5514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saLÚmUn</a:t>
            </a:r>
          </a:p>
          <a:p>
            <a:pPr algn="l">
              <a:lnSpc>
                <a:spcPct val="60000"/>
              </a:lnSpc>
            </a:pPr>
            <a:r>
              <a:rPr lang="en-US">
                <a:latin typeface="Limon S1" charset="0"/>
              </a:rPr>
              <a:t>GMBIkarrs;enA</a:t>
            </a:r>
          </a:p>
        </p:txBody>
      </p:sp>
      <p:sp>
        <p:nvSpPr>
          <p:cNvPr id="1001628" name="Rectangle 156"/>
          <p:cNvSpPr>
            <a:spLocks noChangeArrowheads="1"/>
          </p:cNvSpPr>
          <p:nvPr/>
        </p:nvSpPr>
        <p:spPr bwMode="auto">
          <a:xfrm>
            <a:off x="1754192" y="2252666"/>
            <a:ext cx="2907567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TMnukdMekIg</a:t>
            </a:r>
            <a:endParaRPr lang="en-US" sz="3200">
              <a:latin typeface="Helvetica" charset="0"/>
            </a:endParaRPr>
          </a:p>
        </p:txBody>
      </p:sp>
      <p:grpSp>
        <p:nvGrpSpPr>
          <p:cNvPr id="1001629" name="Group 157"/>
          <p:cNvGrpSpPr>
            <a:grpSpLocks/>
          </p:cNvGrpSpPr>
          <p:nvPr/>
        </p:nvGrpSpPr>
        <p:grpSpPr bwMode="auto">
          <a:xfrm>
            <a:off x="2684467" y="2232020"/>
            <a:ext cx="1146175" cy="546100"/>
            <a:chOff x="1836" y="1501"/>
            <a:chExt cx="722" cy="344"/>
          </a:xfrm>
        </p:grpSpPr>
        <p:sp>
          <p:nvSpPr>
            <p:cNvPr id="1001630" name="Rectangle 158"/>
            <p:cNvSpPr>
              <a:spLocks noChangeArrowheads="1"/>
            </p:cNvSpPr>
            <p:nvPr/>
          </p:nvSpPr>
          <p:spPr bwMode="auto">
            <a:xfrm>
              <a:off x="1904" y="1614"/>
              <a:ext cx="65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>
                  <a:latin typeface="Helvetica" charset="0"/>
                </a:rPr>
                <a:t>1 </a:t>
              </a:r>
              <a:r>
                <a:rPr lang="en-US">
                  <a:latin typeface="Limon S1" charset="0"/>
                </a:rPr>
                <a:t>mU:es</a:t>
              </a:r>
              <a:endParaRPr lang="en-US" sz="1400">
                <a:latin typeface="Helvetica" charset="0"/>
              </a:endParaRPr>
            </a:p>
          </p:txBody>
        </p:sp>
        <p:sp>
          <p:nvSpPr>
            <p:cNvPr id="1001631" name="Rectangle 159"/>
            <p:cNvSpPr>
              <a:spLocks noChangeArrowheads="1"/>
            </p:cNvSpPr>
            <p:nvPr/>
          </p:nvSpPr>
          <p:spPr bwMode="auto">
            <a:xfrm>
              <a:off x="1836" y="1501"/>
              <a:ext cx="70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>
                  <a:latin typeface="Helvetica" charset="0"/>
                </a:rPr>
                <a:t>1/2 </a:t>
              </a:r>
              <a:r>
                <a:rPr lang="en-US">
                  <a:latin typeface="Limon S1" charset="0"/>
                </a:rPr>
                <a:t>davID</a:t>
              </a:r>
              <a:endParaRPr lang="en-US" sz="1400">
                <a:latin typeface="Helvetica" charset="0"/>
              </a:endParaRPr>
            </a:p>
          </p:txBody>
        </p:sp>
      </p:grpSp>
      <p:sp>
        <p:nvSpPr>
          <p:cNvPr id="1001632" name="Rectangle 160"/>
          <p:cNvSpPr>
            <a:spLocks noChangeArrowheads="1"/>
          </p:cNvSpPr>
          <p:nvPr/>
        </p:nvSpPr>
        <p:spPr bwMode="auto">
          <a:xfrm>
            <a:off x="1846265" y="744539"/>
            <a:ext cx="1322560" cy="7052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4000">
                <a:latin typeface="Limon S1" charset="0"/>
              </a:rPr>
              <a:t>y:Ub</a:t>
            </a:r>
          </a:p>
        </p:txBody>
      </p:sp>
      <p:grpSp>
        <p:nvGrpSpPr>
          <p:cNvPr id="1001633" name="Group 161"/>
          <p:cNvGrpSpPr>
            <a:grpSpLocks/>
          </p:cNvGrpSpPr>
          <p:nvPr/>
        </p:nvGrpSpPr>
        <p:grpSpPr bwMode="auto">
          <a:xfrm>
            <a:off x="2616199" y="774700"/>
            <a:ext cx="2325690" cy="582613"/>
            <a:chOff x="1952" y="554"/>
            <a:chExt cx="1465" cy="367"/>
          </a:xfrm>
        </p:grpSpPr>
        <p:sp>
          <p:nvSpPr>
            <p:cNvPr id="1001634" name="Rectangle 162"/>
            <p:cNvSpPr>
              <a:spLocks noChangeArrowheads="1"/>
            </p:cNvSpPr>
            <p:nvPr/>
          </p:nvSpPr>
          <p:spPr bwMode="auto">
            <a:xfrm>
              <a:off x="1952" y="554"/>
              <a:ext cx="1465" cy="3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2700" dir="54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3200">
                  <a:latin typeface="Limon S1" charset="0"/>
                </a:rPr>
                <a:t>G½R)ahaM</a:t>
              </a:r>
              <a:endParaRPr lang="en-US" sz="1400">
                <a:latin typeface="Limon S1" charset="0"/>
              </a:endParaRPr>
            </a:p>
          </p:txBody>
        </p:sp>
        <p:sp>
          <p:nvSpPr>
            <p:cNvPr id="1001635" name="Rectangle 163"/>
            <p:cNvSpPr>
              <a:spLocks noChangeArrowheads="1"/>
            </p:cNvSpPr>
            <p:nvPr/>
          </p:nvSpPr>
          <p:spPr bwMode="auto">
            <a:xfrm>
              <a:off x="1960" y="678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2700" dir="54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>
                <a:latin typeface="Helvetica" charset="0"/>
              </a:endParaRP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01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01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001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001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01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01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01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001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1585" grpId="0" animBg="1"/>
      <p:bldP spid="1001588" grpId="0" autoUpdateAnimBg="0"/>
      <p:bldP spid="1001591" grpId="0" autoUpdateAnimBg="0"/>
      <p:bldP spid="1001584" grpId="0" animBg="1"/>
      <p:bldP spid="1001586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810" name="Line 2"/>
          <p:cNvSpPr>
            <a:spLocks noChangeShapeType="1"/>
          </p:cNvSpPr>
          <p:nvPr/>
        </p:nvSpPr>
        <p:spPr bwMode="auto">
          <a:xfrm flipV="1">
            <a:off x="3576638" y="388941"/>
            <a:ext cx="0" cy="6307137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15" name="Line 7"/>
          <p:cNvSpPr>
            <a:spLocks noChangeShapeType="1"/>
          </p:cNvSpPr>
          <p:nvPr/>
        </p:nvSpPr>
        <p:spPr bwMode="auto">
          <a:xfrm>
            <a:off x="1730375" y="12176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16" name="Line 8"/>
          <p:cNvSpPr>
            <a:spLocks noChangeShapeType="1"/>
          </p:cNvSpPr>
          <p:nvPr/>
        </p:nvSpPr>
        <p:spPr bwMode="auto">
          <a:xfrm>
            <a:off x="2724150" y="12176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17" name="Rectangle 9"/>
          <p:cNvSpPr>
            <a:spLocks noChangeArrowheads="1"/>
          </p:cNvSpPr>
          <p:nvPr/>
        </p:nvSpPr>
        <p:spPr bwMode="auto">
          <a:xfrm>
            <a:off x="2759076" y="603253"/>
            <a:ext cx="723413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1200">
                <a:latin typeface="Helvetica" charset="0"/>
              </a:rPr>
              <a:t>CIRCA:</a:t>
            </a:r>
          </a:p>
        </p:txBody>
      </p:sp>
      <p:sp>
        <p:nvSpPr>
          <p:cNvPr id="1015818" name="Line 10"/>
          <p:cNvSpPr>
            <a:spLocks noChangeShapeType="1"/>
          </p:cNvSpPr>
          <p:nvPr/>
        </p:nvSpPr>
        <p:spPr bwMode="auto">
          <a:xfrm>
            <a:off x="17049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19" name="Line 11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20" name="Line 12"/>
          <p:cNvSpPr>
            <a:spLocks noChangeShapeType="1"/>
          </p:cNvSpPr>
          <p:nvPr/>
        </p:nvSpPr>
        <p:spPr bwMode="auto">
          <a:xfrm>
            <a:off x="1755775" y="6291263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21" name="Line 13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22" name="Line 14"/>
          <p:cNvSpPr>
            <a:spLocks noChangeShapeType="1"/>
          </p:cNvSpPr>
          <p:nvPr/>
        </p:nvSpPr>
        <p:spPr bwMode="auto">
          <a:xfrm>
            <a:off x="2698750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23" name="Line 15"/>
          <p:cNvSpPr>
            <a:spLocks noChangeShapeType="1"/>
          </p:cNvSpPr>
          <p:nvPr/>
        </p:nvSpPr>
        <p:spPr bwMode="auto">
          <a:xfrm>
            <a:off x="1730375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24" name="Rectangle 16"/>
          <p:cNvSpPr>
            <a:spLocks noChangeArrowheads="1"/>
          </p:cNvSpPr>
          <p:nvPr/>
        </p:nvSpPr>
        <p:spPr bwMode="auto">
          <a:xfrm>
            <a:off x="1589091" y="842964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2.</a:t>
            </a:r>
          </a:p>
        </p:txBody>
      </p:sp>
      <p:sp>
        <p:nvSpPr>
          <p:cNvPr id="1015825" name="Line 17"/>
          <p:cNvSpPr>
            <a:spLocks noChangeShapeType="1"/>
          </p:cNvSpPr>
          <p:nvPr/>
        </p:nvSpPr>
        <p:spPr bwMode="auto">
          <a:xfrm>
            <a:off x="2698750" y="26987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26" name="Line 18"/>
          <p:cNvSpPr>
            <a:spLocks noChangeShapeType="1"/>
          </p:cNvSpPr>
          <p:nvPr/>
        </p:nvSpPr>
        <p:spPr bwMode="auto">
          <a:xfrm>
            <a:off x="2698750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27" name="Line 19"/>
          <p:cNvSpPr>
            <a:spLocks noChangeShapeType="1"/>
          </p:cNvSpPr>
          <p:nvPr/>
        </p:nvSpPr>
        <p:spPr bwMode="auto">
          <a:xfrm>
            <a:off x="1743075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28" name="Line 20"/>
          <p:cNvSpPr>
            <a:spLocks noChangeShapeType="1"/>
          </p:cNvSpPr>
          <p:nvPr/>
        </p:nvSpPr>
        <p:spPr bwMode="auto">
          <a:xfrm>
            <a:off x="17049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29" name="Line 21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30" name="Line 22"/>
          <p:cNvSpPr>
            <a:spLocks noChangeShapeType="1"/>
          </p:cNvSpPr>
          <p:nvPr/>
        </p:nvSpPr>
        <p:spPr bwMode="auto">
          <a:xfrm>
            <a:off x="17430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31" name="Line 23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32" name="Line 24"/>
          <p:cNvSpPr>
            <a:spLocks noChangeShapeType="1"/>
          </p:cNvSpPr>
          <p:nvPr/>
        </p:nvSpPr>
        <p:spPr bwMode="auto">
          <a:xfrm>
            <a:off x="1743075" y="6291263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33" name="Line 25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34" name="Text Box 26"/>
          <p:cNvSpPr txBox="1">
            <a:spLocks noChangeArrowheads="1"/>
          </p:cNvSpPr>
          <p:nvPr/>
        </p:nvSpPr>
        <p:spPr bwMode="auto">
          <a:xfrm rot="16200000">
            <a:off x="1013621" y="2589506"/>
            <a:ext cx="561498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>
                <a:latin typeface="Arial Black" charset="0"/>
              </a:rPr>
              <a:t> </a:t>
            </a:r>
            <a:endParaRPr lang="en-US" sz="1000" b="0">
              <a:latin typeface="Arial Black" charset="0"/>
            </a:endParaRPr>
          </a:p>
        </p:txBody>
      </p:sp>
      <p:sp>
        <p:nvSpPr>
          <p:cNvPr id="1015835" name="Line 27"/>
          <p:cNvSpPr>
            <a:spLocks noChangeShapeType="1"/>
          </p:cNvSpPr>
          <p:nvPr/>
        </p:nvSpPr>
        <p:spPr bwMode="auto">
          <a:xfrm>
            <a:off x="1362075" y="6232525"/>
            <a:ext cx="203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36" name="Line 28"/>
          <p:cNvSpPr>
            <a:spLocks noChangeShapeType="1"/>
          </p:cNvSpPr>
          <p:nvPr/>
        </p:nvSpPr>
        <p:spPr bwMode="auto">
          <a:xfrm>
            <a:off x="1739900" y="44275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37" name="Line 29"/>
          <p:cNvSpPr>
            <a:spLocks noChangeShapeType="1"/>
          </p:cNvSpPr>
          <p:nvPr/>
        </p:nvSpPr>
        <p:spPr bwMode="auto">
          <a:xfrm>
            <a:off x="2720978" y="44275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38" name="Line 30"/>
          <p:cNvSpPr>
            <a:spLocks noChangeShapeType="1"/>
          </p:cNvSpPr>
          <p:nvPr/>
        </p:nvSpPr>
        <p:spPr bwMode="auto">
          <a:xfrm flipH="1" flipV="1">
            <a:off x="1384301" y="6265863"/>
            <a:ext cx="0" cy="863600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39" name="Line 31"/>
          <p:cNvSpPr>
            <a:spLocks noChangeShapeType="1"/>
          </p:cNvSpPr>
          <p:nvPr/>
        </p:nvSpPr>
        <p:spPr bwMode="auto">
          <a:xfrm rot="16286433" flipH="1" flipV="1">
            <a:off x="1467645" y="6168234"/>
            <a:ext cx="4762" cy="200025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45" name="Rectangle 37"/>
          <p:cNvSpPr>
            <a:spLocks noChangeArrowheads="1"/>
          </p:cNvSpPr>
          <p:nvPr/>
        </p:nvSpPr>
        <p:spPr bwMode="auto">
          <a:xfrm>
            <a:off x="2759076" y="603251"/>
            <a:ext cx="182675" cy="2744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endParaRPr lang="en-US" sz="1200">
              <a:latin typeface="Helvetica" charset="0"/>
            </a:endParaRPr>
          </a:p>
        </p:txBody>
      </p:sp>
      <p:sp>
        <p:nvSpPr>
          <p:cNvPr id="1015846" name="Line 38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47" name="Line 39"/>
          <p:cNvSpPr>
            <a:spLocks noChangeShapeType="1"/>
          </p:cNvSpPr>
          <p:nvPr/>
        </p:nvSpPr>
        <p:spPr bwMode="auto">
          <a:xfrm>
            <a:off x="1743075" y="26987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015867" name="Group 59"/>
          <p:cNvGrpSpPr>
            <a:grpSpLocks/>
          </p:cNvGrpSpPr>
          <p:nvPr/>
        </p:nvGrpSpPr>
        <p:grpSpPr bwMode="auto">
          <a:xfrm>
            <a:off x="2613021" y="5727690"/>
            <a:ext cx="542925" cy="598488"/>
            <a:chOff x="1823" y="3687"/>
            <a:chExt cx="342" cy="377"/>
          </a:xfrm>
        </p:grpSpPr>
        <p:sp>
          <p:nvSpPr>
            <p:cNvPr id="1015868" name="Rectangle 60"/>
            <p:cNvSpPr>
              <a:spLocks noChangeArrowheads="1"/>
            </p:cNvSpPr>
            <p:nvPr/>
          </p:nvSpPr>
          <p:spPr bwMode="auto">
            <a:xfrm>
              <a:off x="1852" y="368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>
                <a:latin typeface="Helvetica" charset="0"/>
              </a:endParaRPr>
            </a:p>
          </p:txBody>
        </p:sp>
        <p:sp>
          <p:nvSpPr>
            <p:cNvPr id="1015869" name="Rectangle 61"/>
            <p:cNvSpPr>
              <a:spLocks noChangeArrowheads="1"/>
            </p:cNvSpPr>
            <p:nvPr/>
          </p:nvSpPr>
          <p:spPr bwMode="auto">
            <a:xfrm>
              <a:off x="2050" y="3779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>
                <a:latin typeface="Helvetica" charset="0"/>
              </a:endParaRPr>
            </a:p>
          </p:txBody>
        </p:sp>
        <p:sp>
          <p:nvSpPr>
            <p:cNvPr id="1015870" name="Rectangle 62"/>
            <p:cNvSpPr>
              <a:spLocks noChangeArrowheads="1"/>
            </p:cNvSpPr>
            <p:nvPr/>
          </p:nvSpPr>
          <p:spPr bwMode="auto">
            <a:xfrm>
              <a:off x="1823" y="3872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>
                <a:latin typeface="Helvetica" charset="0"/>
              </a:endParaRPr>
            </a:p>
          </p:txBody>
        </p:sp>
      </p:grpSp>
      <p:sp>
        <p:nvSpPr>
          <p:cNvPr id="1015874" name="Arc 66" descr="Small grid"/>
          <p:cNvSpPr>
            <a:spLocks/>
          </p:cNvSpPr>
          <p:nvPr/>
        </p:nvSpPr>
        <p:spPr bwMode="auto">
          <a:xfrm rot="16133306">
            <a:off x="995362" y="1738315"/>
            <a:ext cx="557214" cy="585789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rgbClr val="FFFFFF"/>
            </a:bgClr>
          </a:pattFill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408" tIns="45704" rIns="91408" bIns="45704" anchor="ctr"/>
          <a:lstStyle/>
          <a:p>
            <a:pPr algn="ctr"/>
            <a:endParaRPr lang="en-US"/>
          </a:p>
        </p:txBody>
      </p:sp>
      <p:sp>
        <p:nvSpPr>
          <p:cNvPr id="1015875" name="Rectangle 67"/>
          <p:cNvSpPr>
            <a:spLocks noChangeArrowheads="1"/>
          </p:cNvSpPr>
          <p:nvPr/>
        </p:nvSpPr>
        <p:spPr bwMode="auto">
          <a:xfrm>
            <a:off x="1527178" y="2351091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1015876" name="Rectangle 68"/>
          <p:cNvSpPr>
            <a:spLocks noChangeArrowheads="1"/>
          </p:cNvSpPr>
          <p:nvPr/>
        </p:nvSpPr>
        <p:spPr bwMode="auto">
          <a:xfrm>
            <a:off x="1522416" y="3175003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1015877" name="Rectangle 69"/>
          <p:cNvSpPr>
            <a:spLocks noChangeArrowheads="1"/>
          </p:cNvSpPr>
          <p:nvPr/>
        </p:nvSpPr>
        <p:spPr bwMode="auto">
          <a:xfrm>
            <a:off x="1525593" y="405447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1015878" name="Rectangle 70"/>
          <p:cNvSpPr>
            <a:spLocks noChangeArrowheads="1"/>
          </p:cNvSpPr>
          <p:nvPr/>
        </p:nvSpPr>
        <p:spPr bwMode="auto">
          <a:xfrm>
            <a:off x="1525593" y="5033965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1015879" name="Rectangle 71"/>
          <p:cNvSpPr>
            <a:spLocks noChangeArrowheads="1"/>
          </p:cNvSpPr>
          <p:nvPr/>
        </p:nvSpPr>
        <p:spPr bwMode="auto">
          <a:xfrm>
            <a:off x="1522416" y="5943602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1015880" name="Text Box 72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pic>
        <p:nvPicPr>
          <p:cNvPr id="1015881" name="Picture 7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67" r="29369" b="9608"/>
          <a:stretch>
            <a:fillRect/>
          </a:stretch>
        </p:blipFill>
        <p:spPr bwMode="auto">
          <a:xfrm>
            <a:off x="4937128" y="450853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15882" name="Rectangle 74"/>
          <p:cNvSpPr>
            <a:spLocks noChangeArrowheads="1"/>
          </p:cNvSpPr>
          <p:nvPr/>
        </p:nvSpPr>
        <p:spPr bwMode="auto">
          <a:xfrm>
            <a:off x="5000628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83" name="Rectangle 7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84" name="Line 76"/>
          <p:cNvSpPr>
            <a:spLocks noChangeShapeType="1"/>
          </p:cNvSpPr>
          <p:nvPr/>
        </p:nvSpPr>
        <p:spPr bwMode="auto">
          <a:xfrm>
            <a:off x="5500691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85" name="Line 77"/>
          <p:cNvSpPr>
            <a:spLocks noChangeShapeType="1"/>
          </p:cNvSpPr>
          <p:nvPr/>
        </p:nvSpPr>
        <p:spPr bwMode="auto">
          <a:xfrm>
            <a:off x="7129466" y="293370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86" name="Line 78"/>
          <p:cNvSpPr>
            <a:spLocks noChangeShapeType="1"/>
          </p:cNvSpPr>
          <p:nvPr/>
        </p:nvSpPr>
        <p:spPr bwMode="auto">
          <a:xfrm>
            <a:off x="5519738" y="37655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87" name="Line 79"/>
          <p:cNvSpPr>
            <a:spLocks noChangeShapeType="1"/>
          </p:cNvSpPr>
          <p:nvPr/>
        </p:nvSpPr>
        <p:spPr bwMode="auto">
          <a:xfrm>
            <a:off x="7148515" y="376555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88" name="Line 80"/>
          <p:cNvSpPr>
            <a:spLocks noChangeShapeType="1"/>
          </p:cNvSpPr>
          <p:nvPr/>
        </p:nvSpPr>
        <p:spPr bwMode="auto">
          <a:xfrm>
            <a:off x="5508625" y="4595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89" name="Line 81"/>
          <p:cNvSpPr>
            <a:spLocks noChangeShapeType="1"/>
          </p:cNvSpPr>
          <p:nvPr/>
        </p:nvSpPr>
        <p:spPr bwMode="auto">
          <a:xfrm>
            <a:off x="7137403" y="4595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90" name="Line 82"/>
          <p:cNvSpPr>
            <a:spLocks noChangeShapeType="1"/>
          </p:cNvSpPr>
          <p:nvPr/>
        </p:nvSpPr>
        <p:spPr bwMode="auto">
          <a:xfrm>
            <a:off x="5503863" y="5414964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91" name="Line 83"/>
          <p:cNvSpPr>
            <a:spLocks noChangeShapeType="1"/>
          </p:cNvSpPr>
          <p:nvPr/>
        </p:nvSpPr>
        <p:spPr bwMode="auto">
          <a:xfrm>
            <a:off x="7132640" y="5414964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92" name="Line 84"/>
          <p:cNvSpPr>
            <a:spLocks noChangeShapeType="1"/>
          </p:cNvSpPr>
          <p:nvPr/>
        </p:nvSpPr>
        <p:spPr bwMode="auto">
          <a:xfrm>
            <a:off x="5508625" y="6257926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93" name="Line 85"/>
          <p:cNvSpPr>
            <a:spLocks noChangeShapeType="1"/>
          </p:cNvSpPr>
          <p:nvPr/>
        </p:nvSpPr>
        <p:spPr bwMode="auto">
          <a:xfrm>
            <a:off x="7137403" y="625316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94" name="Line 86"/>
          <p:cNvSpPr>
            <a:spLocks noChangeShapeType="1"/>
          </p:cNvSpPr>
          <p:nvPr/>
        </p:nvSpPr>
        <p:spPr bwMode="auto">
          <a:xfrm>
            <a:off x="5511803" y="709612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895" name="Line 87"/>
          <p:cNvSpPr>
            <a:spLocks noChangeShapeType="1"/>
          </p:cNvSpPr>
          <p:nvPr/>
        </p:nvSpPr>
        <p:spPr bwMode="auto">
          <a:xfrm>
            <a:off x="7140579" y="7096125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905" name="Text Box 97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015906" name="Rectangle 98"/>
          <p:cNvSpPr>
            <a:spLocks noChangeArrowheads="1"/>
          </p:cNvSpPr>
          <p:nvPr/>
        </p:nvSpPr>
        <p:spPr bwMode="auto">
          <a:xfrm>
            <a:off x="7786599" y="2411414"/>
            <a:ext cx="812891" cy="30774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400">
                <a:solidFill>
                  <a:schemeClr val="bg1"/>
                </a:solidFill>
                <a:latin typeface="Helvetica" charset="0"/>
              </a:rPr>
              <a:t>CIRCA:</a:t>
            </a:r>
          </a:p>
        </p:txBody>
      </p:sp>
      <p:sp>
        <p:nvSpPr>
          <p:cNvPr id="1015910" name="Rectangle 102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015912" name="Rectangle 104"/>
          <p:cNvSpPr>
            <a:spLocks noChangeArrowheads="1"/>
          </p:cNvSpPr>
          <p:nvPr/>
        </p:nvSpPr>
        <p:spPr bwMode="auto">
          <a:xfrm>
            <a:off x="1560516" y="365125"/>
            <a:ext cx="2551112" cy="631983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913" name="AutoShape 105"/>
          <p:cNvSpPr>
            <a:spLocks noChangeArrowheads="1"/>
          </p:cNvSpPr>
          <p:nvPr/>
        </p:nvSpPr>
        <p:spPr bwMode="auto">
          <a:xfrm rot="16320000">
            <a:off x="64297" y="1042193"/>
            <a:ext cx="474662" cy="317500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914" name="Rectangle 106" descr="Small grid"/>
          <p:cNvSpPr>
            <a:spLocks noChangeArrowheads="1"/>
          </p:cNvSpPr>
          <p:nvPr/>
        </p:nvSpPr>
        <p:spPr bwMode="auto">
          <a:xfrm>
            <a:off x="434978" y="1101725"/>
            <a:ext cx="1185863" cy="2032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915" name="Rectangle 107"/>
          <p:cNvSpPr>
            <a:spLocks noChangeArrowheads="1"/>
          </p:cNvSpPr>
          <p:nvPr/>
        </p:nvSpPr>
        <p:spPr bwMode="auto">
          <a:xfrm>
            <a:off x="981075" y="2338388"/>
            <a:ext cx="577850" cy="3897312"/>
          </a:xfrm>
          <a:prstGeom prst="rect">
            <a:avLst/>
          </a:prstGeom>
          <a:noFill/>
          <a:ln w="571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916" name="Rectangle 108" descr="Small grid"/>
          <p:cNvSpPr>
            <a:spLocks noChangeArrowheads="1"/>
          </p:cNvSpPr>
          <p:nvPr/>
        </p:nvSpPr>
        <p:spPr bwMode="auto">
          <a:xfrm>
            <a:off x="1003300" y="2270125"/>
            <a:ext cx="542925" cy="398938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917" name="Line 109"/>
          <p:cNvSpPr>
            <a:spLocks noChangeShapeType="1"/>
          </p:cNvSpPr>
          <p:nvPr/>
        </p:nvSpPr>
        <p:spPr bwMode="auto">
          <a:xfrm>
            <a:off x="977900" y="6019802"/>
            <a:ext cx="0" cy="1130301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918" name="Rectangle 110" descr="Small grid"/>
          <p:cNvSpPr>
            <a:spLocks noChangeArrowheads="1"/>
          </p:cNvSpPr>
          <p:nvPr/>
        </p:nvSpPr>
        <p:spPr bwMode="auto">
          <a:xfrm>
            <a:off x="1004890" y="6130925"/>
            <a:ext cx="366713" cy="99218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920" name="AutoShape 112"/>
          <p:cNvSpPr>
            <a:spLocks noChangeArrowheads="1"/>
          </p:cNvSpPr>
          <p:nvPr/>
        </p:nvSpPr>
        <p:spPr bwMode="auto">
          <a:xfrm>
            <a:off x="1370016" y="4818063"/>
            <a:ext cx="2351087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921" name="AutoShape 113"/>
          <p:cNvSpPr>
            <a:spLocks noChangeArrowheads="1"/>
          </p:cNvSpPr>
          <p:nvPr/>
        </p:nvSpPr>
        <p:spPr bwMode="auto">
          <a:xfrm>
            <a:off x="5202238" y="5622926"/>
            <a:ext cx="4284662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922" name="Line 114"/>
          <p:cNvSpPr>
            <a:spLocks noChangeShapeType="1"/>
          </p:cNvSpPr>
          <p:nvPr/>
        </p:nvSpPr>
        <p:spPr bwMode="auto">
          <a:xfrm>
            <a:off x="3711575" y="5207003"/>
            <a:ext cx="1504950" cy="784225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15923" name="Text Box 115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49</a:t>
            </a:r>
          </a:p>
        </p:txBody>
      </p:sp>
      <p:sp>
        <p:nvSpPr>
          <p:cNvPr id="1015924" name="Text Box 116"/>
          <p:cNvSpPr txBox="1">
            <a:spLocks noChangeArrowheads="1"/>
          </p:cNvSpPr>
          <p:nvPr/>
        </p:nvSpPr>
        <p:spPr bwMode="auto">
          <a:xfrm rot="16200000">
            <a:off x="1053309" y="3104357"/>
            <a:ext cx="5614988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latin typeface="Limon R1" charset="0"/>
              </a:rPr>
              <a:t>GñkniBn§</a:t>
            </a:r>
            <a:r>
              <a:rPr lang="en-US" sz="3200" i="1">
                <a:solidFill>
                  <a:srgbClr val="FFF819"/>
                </a:solidFill>
                <a:latin typeface="Helvetica" charset="0"/>
              </a:rPr>
              <a:t> </a:t>
            </a:r>
            <a:r>
              <a:rPr lang="en-US">
                <a:latin typeface="Arial Black" charset="0"/>
              </a:rPr>
              <a:t>(6)</a:t>
            </a:r>
          </a:p>
        </p:txBody>
      </p:sp>
      <p:sp>
        <p:nvSpPr>
          <p:cNvPr id="1015925" name="Rectangle 117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015927" name="Rectangle 119"/>
          <p:cNvSpPr>
            <a:spLocks noChangeArrowheads="1"/>
          </p:cNvSpPr>
          <p:nvPr/>
        </p:nvSpPr>
        <p:spPr bwMode="auto">
          <a:xfrm>
            <a:off x="6061079" y="279401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1015928" name="Group 120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015929" name="Picture 121" descr="BACKGR~1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15930" name="WordArt 122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015931" name="Text Box 123"/>
          <p:cNvSpPr txBox="1">
            <a:spLocks noChangeArrowheads="1"/>
          </p:cNvSpPr>
          <p:nvPr/>
        </p:nvSpPr>
        <p:spPr bwMode="auto">
          <a:xfrm>
            <a:off x="5283204" y="1819275"/>
            <a:ext cx="4111625" cy="774094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ja-JP" altLang="en-US" sz="3200" i="1">
                <a:solidFill>
                  <a:srgbClr val="FFF819"/>
                </a:solidFill>
                <a:latin typeface="Arial"/>
              </a:rPr>
              <a:t>“</a:t>
            </a:r>
            <a:r>
              <a:rPr lang="en-US" sz="4300">
                <a:solidFill>
                  <a:srgbClr val="FFF819"/>
                </a:solidFill>
                <a:latin typeface="Limon R1" charset="0"/>
              </a:rPr>
              <a:t>GñkniBn</a:t>
            </a:r>
            <a:r>
              <a:rPr lang="en-US" sz="4000">
                <a:solidFill>
                  <a:srgbClr val="FFF819"/>
                </a:solidFill>
                <a:latin typeface="Limon R1" charset="0"/>
              </a:rPr>
              <a:t>§</a:t>
            </a:r>
            <a:r>
              <a:rPr lang="ja-JP" altLang="en-US" sz="3200" i="1">
                <a:solidFill>
                  <a:srgbClr val="FFF819"/>
                </a:solidFill>
                <a:latin typeface="Arial"/>
              </a:rPr>
              <a:t>”</a:t>
            </a:r>
            <a:endParaRPr lang="en-US" sz="3200" i="1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1015932" name="Rectangle 124"/>
          <p:cNvSpPr>
            <a:spLocks noChangeArrowheads="1"/>
          </p:cNvSpPr>
          <p:nvPr/>
        </p:nvSpPr>
        <p:spPr bwMode="auto">
          <a:xfrm>
            <a:off x="5773740" y="2427290"/>
            <a:ext cx="1322560" cy="705289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4000">
                <a:solidFill>
                  <a:schemeClr val="bg1"/>
                </a:solidFill>
                <a:latin typeface="Limon S1" charset="0"/>
              </a:rPr>
              <a:t>y:Ub</a:t>
            </a:r>
          </a:p>
        </p:txBody>
      </p:sp>
      <p:sp>
        <p:nvSpPr>
          <p:cNvPr id="1015933" name="Rectangle 125"/>
          <p:cNvSpPr>
            <a:spLocks noChangeArrowheads="1"/>
          </p:cNvSpPr>
          <p:nvPr/>
        </p:nvSpPr>
        <p:spPr bwMode="auto">
          <a:xfrm>
            <a:off x="6753386" y="2260602"/>
            <a:ext cx="2861944" cy="82429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G½R)ahaM</a:t>
            </a:r>
            <a:endParaRPr lang="en-US">
              <a:solidFill>
                <a:schemeClr val="bg1"/>
              </a:solidFill>
              <a:latin typeface="Limon S1" charset="0"/>
            </a:endParaRPr>
          </a:p>
        </p:txBody>
      </p:sp>
      <p:sp>
        <p:nvSpPr>
          <p:cNvPr id="1015934" name="Text Box 126"/>
          <p:cNvSpPr txBox="1">
            <a:spLocks noChangeArrowheads="1"/>
          </p:cNvSpPr>
          <p:nvPr/>
        </p:nvSpPr>
        <p:spPr bwMode="auto">
          <a:xfrm>
            <a:off x="5461002" y="3230563"/>
            <a:ext cx="1500188" cy="2554513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TMnukdMekIg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	</a:t>
            </a:r>
          </a:p>
        </p:txBody>
      </p:sp>
      <p:sp>
        <p:nvSpPr>
          <p:cNvPr id="1015935" name="Text Box 127"/>
          <p:cNvSpPr txBox="1">
            <a:spLocks noChangeArrowheads="1"/>
          </p:cNvSpPr>
          <p:nvPr/>
        </p:nvSpPr>
        <p:spPr bwMode="auto">
          <a:xfrm>
            <a:off x="5461003" y="4090989"/>
            <a:ext cx="1376363" cy="134963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suPasit</a:t>
            </a: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15938" name="Text Box 130"/>
          <p:cNvSpPr txBox="1">
            <a:spLocks noChangeArrowheads="1"/>
          </p:cNvSpPr>
          <p:nvPr/>
        </p:nvSpPr>
        <p:spPr bwMode="auto">
          <a:xfrm>
            <a:off x="5461000" y="4891091"/>
            <a:ext cx="1468438" cy="134963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sasþa 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	</a:t>
            </a:r>
          </a:p>
        </p:txBody>
      </p:sp>
      <p:sp>
        <p:nvSpPr>
          <p:cNvPr id="1015939" name="Text Box 131"/>
          <p:cNvSpPr txBox="1">
            <a:spLocks noChangeArrowheads="1"/>
          </p:cNvSpPr>
          <p:nvPr/>
        </p:nvSpPr>
        <p:spPr bwMode="auto">
          <a:xfrm>
            <a:off x="5283203" y="5732466"/>
            <a:ext cx="1787525" cy="161124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>
                <a:solidFill>
                  <a:schemeClr val="bg1"/>
                </a:solidFill>
                <a:latin typeface="Limon S1" charset="0"/>
              </a:rPr>
              <a:t>bTcMerogsaLÚmUn	</a:t>
            </a:r>
          </a:p>
        </p:txBody>
      </p:sp>
      <p:sp>
        <p:nvSpPr>
          <p:cNvPr id="1015940" name="Rectangle 132"/>
          <p:cNvSpPr>
            <a:spLocks noChangeArrowheads="1"/>
          </p:cNvSpPr>
          <p:nvPr/>
        </p:nvSpPr>
        <p:spPr bwMode="auto">
          <a:xfrm>
            <a:off x="6182103" y="5513391"/>
            <a:ext cx="4196594" cy="105923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saLÚmUn</a:t>
            </a:r>
          </a:p>
          <a:p>
            <a:pPr algn="ctr">
              <a:lnSpc>
                <a:spcPct val="4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GMBIkarerobkar</a:t>
            </a: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15941" name="Rectangle 133"/>
          <p:cNvSpPr>
            <a:spLocks noChangeArrowheads="1"/>
          </p:cNvSpPr>
          <p:nvPr/>
        </p:nvSpPr>
        <p:spPr bwMode="auto">
          <a:xfrm>
            <a:off x="6904907" y="4579939"/>
            <a:ext cx="2633516" cy="118234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saLÚmUn</a:t>
            </a:r>
          </a:p>
          <a:p>
            <a:pPr algn="ctr">
              <a:lnSpc>
                <a:spcPct val="6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GMBICIvit</a:t>
            </a: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15942" name="Rectangle 134"/>
          <p:cNvSpPr>
            <a:spLocks noChangeArrowheads="1"/>
          </p:cNvSpPr>
          <p:nvPr/>
        </p:nvSpPr>
        <p:spPr bwMode="auto">
          <a:xfrm>
            <a:off x="6245741" y="3760790"/>
            <a:ext cx="3916920" cy="118234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saLÚmUn</a:t>
            </a:r>
          </a:p>
          <a:p>
            <a:pPr algn="ctr">
              <a:lnSpc>
                <a:spcPct val="6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GMBIkarrs;enA</a:t>
            </a: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15943" name="Rectangle 135"/>
          <p:cNvSpPr>
            <a:spLocks noChangeArrowheads="1"/>
          </p:cNvSpPr>
          <p:nvPr/>
        </p:nvSpPr>
        <p:spPr bwMode="auto">
          <a:xfrm>
            <a:off x="7187779" y="2940053"/>
            <a:ext cx="1986812" cy="95984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>
                <a:solidFill>
                  <a:schemeClr val="bg1"/>
                </a:solidFill>
                <a:latin typeface="Helvetica" charset="0"/>
              </a:rPr>
              <a:t>1/2 </a:t>
            </a:r>
            <a:r>
              <a:rPr lang="en-US" sz="4000">
                <a:solidFill>
                  <a:schemeClr val="bg1"/>
                </a:solidFill>
                <a:latin typeface="Limon S1" charset="0"/>
              </a:rPr>
              <a:t>davID</a:t>
            </a: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50000"/>
              </a:lnSpc>
            </a:pPr>
            <a:r>
              <a:rPr lang="en-US">
                <a:solidFill>
                  <a:schemeClr val="bg1"/>
                </a:solidFill>
                <a:latin typeface="Helvetica" charset="0"/>
              </a:rPr>
              <a:t>1 </a:t>
            </a:r>
            <a:r>
              <a:rPr lang="en-US" sz="4000">
                <a:solidFill>
                  <a:schemeClr val="bg1"/>
                </a:solidFill>
                <a:latin typeface="Limon S1" charset="0"/>
              </a:rPr>
              <a:t>m:Ues</a:t>
            </a: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15944" name="Rectangle 136"/>
          <p:cNvSpPr>
            <a:spLocks noChangeArrowheads="1"/>
          </p:cNvSpPr>
          <p:nvPr/>
        </p:nvSpPr>
        <p:spPr bwMode="auto">
          <a:xfrm>
            <a:off x="1884364" y="1893888"/>
            <a:ext cx="247950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sm½y {raCvgSesþc } </a:t>
            </a:r>
          </a:p>
        </p:txBody>
      </p:sp>
      <p:sp>
        <p:nvSpPr>
          <p:cNvPr id="1015945" name="Rectangle 137"/>
          <p:cNvSpPr>
            <a:spLocks noChangeArrowheads="1"/>
          </p:cNvSpPr>
          <p:nvPr/>
        </p:nvSpPr>
        <p:spPr bwMode="auto">
          <a:xfrm>
            <a:off x="1884364" y="1893888"/>
            <a:ext cx="247950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sm½y {raCvgSesþc } </a:t>
            </a:r>
          </a:p>
        </p:txBody>
      </p:sp>
      <p:sp>
        <p:nvSpPr>
          <p:cNvPr id="1015946" name="Rectangle 138"/>
          <p:cNvSpPr>
            <a:spLocks noChangeArrowheads="1"/>
          </p:cNvSpPr>
          <p:nvPr/>
        </p:nvSpPr>
        <p:spPr bwMode="auto">
          <a:xfrm>
            <a:off x="2249488" y="1600201"/>
            <a:ext cx="74713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mkBI</a:t>
            </a:r>
            <a:r>
              <a:rPr lang="en-US" b="0">
                <a:latin typeface="Limon S1" charset="0"/>
              </a:rPr>
              <a:t>  </a:t>
            </a:r>
          </a:p>
        </p:txBody>
      </p:sp>
      <p:sp>
        <p:nvSpPr>
          <p:cNvPr id="1015947" name="Rectangle 139"/>
          <p:cNvSpPr>
            <a:spLocks noChangeArrowheads="1"/>
          </p:cNvSpPr>
          <p:nvPr/>
        </p:nvSpPr>
        <p:spPr bwMode="auto">
          <a:xfrm>
            <a:off x="2249488" y="1612901"/>
            <a:ext cx="74713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mkBI</a:t>
            </a:r>
            <a:r>
              <a:rPr lang="en-US" b="0">
                <a:latin typeface="Limon S1" charset="0"/>
              </a:rPr>
              <a:t>  </a:t>
            </a:r>
          </a:p>
        </p:txBody>
      </p:sp>
      <p:sp>
        <p:nvSpPr>
          <p:cNvPr id="1015948" name="Rectangle 140"/>
          <p:cNvSpPr>
            <a:spLocks noChangeArrowheads="1"/>
          </p:cNvSpPr>
          <p:nvPr/>
        </p:nvSpPr>
        <p:spPr bwMode="auto">
          <a:xfrm>
            <a:off x="1908176" y="1306516"/>
            <a:ext cx="2683359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:GñkniBn§  :</a:t>
            </a:r>
            <a:r>
              <a:rPr lang="en-US" b="0"/>
              <a:t> </a:t>
            </a:r>
            <a:r>
              <a:rPr lang="en-US">
                <a:latin typeface="Limon S1" charset="0"/>
              </a:rPr>
              <a:t>d¾éTeTot </a:t>
            </a:r>
            <a:endParaRPr lang="en-US" sz="1200">
              <a:latin typeface="Helvetica" charset="0"/>
            </a:endParaRPr>
          </a:p>
        </p:txBody>
      </p:sp>
      <p:sp>
        <p:nvSpPr>
          <p:cNvPr id="1015949" name="Rectangle 141"/>
          <p:cNvSpPr>
            <a:spLocks noChangeArrowheads="1"/>
          </p:cNvSpPr>
          <p:nvPr/>
        </p:nvSpPr>
        <p:spPr bwMode="auto">
          <a:xfrm>
            <a:off x="1908176" y="1306516"/>
            <a:ext cx="2683359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:GñkniBn§  :</a:t>
            </a:r>
            <a:r>
              <a:rPr lang="en-US" b="0"/>
              <a:t> </a:t>
            </a:r>
            <a:r>
              <a:rPr lang="en-US">
                <a:latin typeface="Limon S1" charset="0"/>
              </a:rPr>
              <a:t>d¾éTeTot </a:t>
            </a:r>
            <a:endParaRPr lang="en-US" sz="1200">
              <a:latin typeface="Helvetica" charset="0"/>
            </a:endParaRPr>
          </a:p>
        </p:txBody>
      </p:sp>
      <p:sp>
        <p:nvSpPr>
          <p:cNvPr id="1015950" name="Rectangle 142"/>
          <p:cNvSpPr>
            <a:spLocks noChangeArrowheads="1"/>
          </p:cNvSpPr>
          <p:nvPr/>
        </p:nvSpPr>
        <p:spPr bwMode="auto">
          <a:xfrm>
            <a:off x="1752600" y="3082929"/>
            <a:ext cx="1635564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suPasit</a:t>
            </a:r>
            <a:endParaRPr lang="en-US" sz="3200">
              <a:latin typeface="Helvetica" charset="0"/>
            </a:endParaRPr>
          </a:p>
        </p:txBody>
      </p:sp>
      <p:sp>
        <p:nvSpPr>
          <p:cNvPr id="1015951" name="Rectangle 143"/>
          <p:cNvSpPr>
            <a:spLocks noChangeArrowheads="1"/>
          </p:cNvSpPr>
          <p:nvPr/>
        </p:nvSpPr>
        <p:spPr bwMode="auto">
          <a:xfrm>
            <a:off x="1754192" y="2252666"/>
            <a:ext cx="2907567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TMnukdMekIg</a:t>
            </a:r>
            <a:endParaRPr lang="en-US" sz="3200">
              <a:latin typeface="Helvetica" charset="0"/>
            </a:endParaRPr>
          </a:p>
        </p:txBody>
      </p:sp>
      <p:grpSp>
        <p:nvGrpSpPr>
          <p:cNvPr id="1015952" name="Group 144"/>
          <p:cNvGrpSpPr>
            <a:grpSpLocks/>
          </p:cNvGrpSpPr>
          <p:nvPr/>
        </p:nvGrpSpPr>
        <p:grpSpPr bwMode="auto">
          <a:xfrm>
            <a:off x="2684467" y="2232020"/>
            <a:ext cx="1146175" cy="546100"/>
            <a:chOff x="1836" y="1501"/>
            <a:chExt cx="722" cy="344"/>
          </a:xfrm>
        </p:grpSpPr>
        <p:sp>
          <p:nvSpPr>
            <p:cNvPr id="1015953" name="Rectangle 145"/>
            <p:cNvSpPr>
              <a:spLocks noChangeArrowheads="1"/>
            </p:cNvSpPr>
            <p:nvPr/>
          </p:nvSpPr>
          <p:spPr bwMode="auto">
            <a:xfrm>
              <a:off x="1904" y="1614"/>
              <a:ext cx="65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>
                  <a:latin typeface="Helvetica" charset="0"/>
                </a:rPr>
                <a:t>1 </a:t>
              </a:r>
              <a:r>
                <a:rPr lang="en-US">
                  <a:latin typeface="Limon S1" charset="0"/>
                </a:rPr>
                <a:t>mU:es</a:t>
              </a:r>
              <a:endParaRPr lang="en-US" sz="1400">
                <a:latin typeface="Helvetica" charset="0"/>
              </a:endParaRPr>
            </a:p>
          </p:txBody>
        </p:sp>
        <p:sp>
          <p:nvSpPr>
            <p:cNvPr id="1015954" name="Rectangle 146"/>
            <p:cNvSpPr>
              <a:spLocks noChangeArrowheads="1"/>
            </p:cNvSpPr>
            <p:nvPr/>
          </p:nvSpPr>
          <p:spPr bwMode="auto">
            <a:xfrm>
              <a:off x="1836" y="1501"/>
              <a:ext cx="70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>
                  <a:latin typeface="Helvetica" charset="0"/>
                </a:rPr>
                <a:t>1/2 </a:t>
              </a:r>
              <a:r>
                <a:rPr lang="en-US">
                  <a:latin typeface="Limon S1" charset="0"/>
                </a:rPr>
                <a:t>davID</a:t>
              </a:r>
              <a:endParaRPr lang="en-US" sz="1400">
                <a:latin typeface="Helvetica" charset="0"/>
              </a:endParaRPr>
            </a:p>
          </p:txBody>
        </p:sp>
      </p:grpSp>
      <p:sp>
        <p:nvSpPr>
          <p:cNvPr id="1015955" name="Rectangle 147"/>
          <p:cNvSpPr>
            <a:spLocks noChangeArrowheads="1"/>
          </p:cNvSpPr>
          <p:nvPr/>
        </p:nvSpPr>
        <p:spPr bwMode="auto">
          <a:xfrm>
            <a:off x="2708276" y="3040066"/>
            <a:ext cx="1862622" cy="5514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saLÚmUn</a:t>
            </a:r>
          </a:p>
          <a:p>
            <a:pPr algn="l">
              <a:lnSpc>
                <a:spcPct val="60000"/>
              </a:lnSpc>
            </a:pPr>
            <a:r>
              <a:rPr lang="en-US">
                <a:latin typeface="Limon S1" charset="0"/>
              </a:rPr>
              <a:t>GMBIkarrs;enA</a:t>
            </a:r>
          </a:p>
        </p:txBody>
      </p:sp>
      <p:sp>
        <p:nvSpPr>
          <p:cNvPr id="1015956" name="Rectangle 148"/>
          <p:cNvSpPr>
            <a:spLocks noChangeArrowheads="1"/>
          </p:cNvSpPr>
          <p:nvPr/>
        </p:nvSpPr>
        <p:spPr bwMode="auto">
          <a:xfrm>
            <a:off x="1906591" y="788991"/>
            <a:ext cx="1089450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y:Ub</a:t>
            </a:r>
            <a:endParaRPr lang="en-US" sz="2500">
              <a:latin typeface="Helvetica" charset="0"/>
            </a:endParaRPr>
          </a:p>
        </p:txBody>
      </p:sp>
      <p:sp>
        <p:nvSpPr>
          <p:cNvPr id="1015957" name="Rectangle 149"/>
          <p:cNvSpPr>
            <a:spLocks noChangeArrowheads="1"/>
          </p:cNvSpPr>
          <p:nvPr/>
        </p:nvSpPr>
        <p:spPr bwMode="auto">
          <a:xfrm>
            <a:off x="2668589" y="769941"/>
            <a:ext cx="2317108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G½R)ahaM</a:t>
            </a:r>
            <a:r>
              <a:rPr lang="en-US" sz="3200"/>
              <a:t> </a:t>
            </a:r>
            <a:endParaRPr lang="en-US" sz="3200">
              <a:latin typeface="Limon S1" charset="0"/>
            </a:endParaRPr>
          </a:p>
        </p:txBody>
      </p:sp>
      <p:sp>
        <p:nvSpPr>
          <p:cNvPr id="1015958" name="Rectangle 150"/>
          <p:cNvSpPr>
            <a:spLocks noChangeArrowheads="1"/>
          </p:cNvSpPr>
          <p:nvPr/>
        </p:nvSpPr>
        <p:spPr bwMode="auto">
          <a:xfrm>
            <a:off x="1773238" y="3984629"/>
            <a:ext cx="1340335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sasþa</a:t>
            </a:r>
            <a:r>
              <a:rPr lang="en-US" sz="3200"/>
              <a:t> </a:t>
            </a:r>
            <a:endParaRPr lang="en-US" sz="3200">
              <a:latin typeface="Helvetica" charset="0"/>
            </a:endParaRPr>
          </a:p>
        </p:txBody>
      </p:sp>
      <p:sp>
        <p:nvSpPr>
          <p:cNvPr id="1015959" name="Rectangle 151"/>
          <p:cNvSpPr>
            <a:spLocks noChangeArrowheads="1"/>
          </p:cNvSpPr>
          <p:nvPr/>
        </p:nvSpPr>
        <p:spPr bwMode="auto">
          <a:xfrm>
            <a:off x="2632077" y="3935415"/>
            <a:ext cx="1285553" cy="5514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saLÚmUn</a:t>
            </a:r>
          </a:p>
          <a:p>
            <a:pPr algn="l">
              <a:lnSpc>
                <a:spcPct val="60000"/>
              </a:lnSpc>
            </a:pPr>
            <a:r>
              <a:rPr lang="en-US">
                <a:latin typeface="Limon S1" charset="0"/>
              </a:rPr>
              <a:t>GMBICivit</a:t>
            </a:r>
          </a:p>
        </p:txBody>
      </p:sp>
      <p:sp>
        <p:nvSpPr>
          <p:cNvPr id="1015960" name="Rectangle 152"/>
          <p:cNvSpPr>
            <a:spLocks noChangeArrowheads="1"/>
          </p:cNvSpPr>
          <p:nvPr/>
        </p:nvSpPr>
        <p:spPr bwMode="auto">
          <a:xfrm>
            <a:off x="1782765" y="5040315"/>
            <a:ext cx="2106792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Limon S1" charset="0"/>
              </a:rPr>
              <a:t>cMerogsaLÚ</a:t>
            </a:r>
            <a:endParaRPr lang="en-US" sz="2500">
              <a:latin typeface="Helvetica" charset="0"/>
            </a:endParaRPr>
          </a:p>
        </p:txBody>
      </p:sp>
      <p:sp>
        <p:nvSpPr>
          <p:cNvPr id="1015961" name="Rectangle 153"/>
          <p:cNvSpPr>
            <a:spLocks noChangeArrowheads="1"/>
          </p:cNvSpPr>
          <p:nvPr/>
        </p:nvSpPr>
        <p:spPr bwMode="auto">
          <a:xfrm>
            <a:off x="2613027" y="4906965"/>
            <a:ext cx="1978727" cy="5514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saLÚmUn</a:t>
            </a:r>
          </a:p>
          <a:p>
            <a:pPr algn="l">
              <a:lnSpc>
                <a:spcPct val="60000"/>
              </a:lnSpc>
            </a:pPr>
            <a:r>
              <a:rPr lang="en-US">
                <a:latin typeface="Limon S1" charset="0"/>
              </a:rPr>
              <a:t>GMBIkarerobkar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15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15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015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5920" grpId="0" animBg="1"/>
      <p:bldP spid="1015921" grpId="0" animBg="1"/>
      <p:bldP spid="101592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296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2963" name="Text Box 3"/>
          <p:cNvSpPr txBox="1">
            <a:spLocks noChangeArrowheads="1"/>
          </p:cNvSpPr>
          <p:nvPr/>
        </p:nvSpPr>
        <p:spPr bwMode="auto">
          <a:xfrm>
            <a:off x="9691466" y="20928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192964" name="Rectangle 4"/>
          <p:cNvSpPr>
            <a:spLocks noChangeArrowheads="1"/>
          </p:cNvSpPr>
          <p:nvPr/>
        </p:nvSpPr>
        <p:spPr bwMode="auto">
          <a:xfrm>
            <a:off x="490539" y="552450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92973" name="Text Box 13"/>
          <p:cNvSpPr txBox="1">
            <a:spLocks noChangeArrowheads="1"/>
          </p:cNvSpPr>
          <p:nvPr/>
        </p:nvSpPr>
        <p:spPr bwMode="auto">
          <a:xfrm>
            <a:off x="5257800" y="4679950"/>
            <a:ext cx="4013200" cy="169147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95000"/>
              </a:lnSpc>
              <a:spcBef>
                <a:spcPct val="50000"/>
              </a:spcBef>
            </a:pPr>
            <a:r>
              <a:rPr lang="en-US" sz="5300" i="1">
                <a:solidFill>
                  <a:srgbClr val="66FFFF"/>
                </a:solidFill>
                <a:latin typeface="Limon S1" charset="0"/>
              </a:rPr>
              <a:t>RBHKm&lt;Ir</a:t>
            </a:r>
            <a:r>
              <a:rPr lang="en-US" sz="5300">
                <a:solidFill>
                  <a:srgbClr val="66FFFF"/>
                </a:solidFill>
                <a:latin typeface="Limon S1" charset="0"/>
              </a:rPr>
              <a:t> </a:t>
            </a:r>
            <a:r>
              <a:rPr lang="en-US" sz="5300" i="1">
                <a:solidFill>
                  <a:srgbClr val="66FFFF"/>
                </a:solidFill>
                <a:latin typeface="Limon S1" charset="0"/>
              </a:rPr>
              <a:t>sBaØacas;</a:t>
            </a:r>
            <a:r>
              <a:rPr lang="en-US" b="0"/>
              <a:t> </a:t>
            </a:r>
            <a:r>
              <a:rPr lang="en-US" sz="3200">
                <a:solidFill>
                  <a:srgbClr val="66FFFF"/>
                </a:solidFill>
                <a:latin typeface="Helvetica" charset="0"/>
              </a:rPr>
              <a:t>                 </a:t>
            </a:r>
          </a:p>
        </p:txBody>
      </p:sp>
      <p:sp>
        <p:nvSpPr>
          <p:cNvPr id="1192975" name="Text Box 15"/>
          <p:cNvSpPr txBox="1">
            <a:spLocks noChangeArrowheads="1"/>
          </p:cNvSpPr>
          <p:nvPr/>
        </p:nvSpPr>
        <p:spPr bwMode="auto">
          <a:xfrm>
            <a:off x="5257800" y="3149600"/>
            <a:ext cx="4013200" cy="248676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95000"/>
              </a:lnSpc>
              <a:spcBef>
                <a:spcPct val="50000"/>
              </a:spcBef>
            </a:pPr>
            <a:r>
              <a:rPr lang="en-US" sz="5300" b="0">
                <a:solidFill>
                  <a:schemeClr val="bg1"/>
                </a:solidFill>
                <a:latin typeface="Limon S1" charset="0"/>
              </a:rPr>
              <a:t> </a:t>
            </a:r>
            <a:r>
              <a:rPr lang="en-US" sz="5300" i="1">
                <a:solidFill>
                  <a:schemeClr val="bg1"/>
                </a:solidFill>
                <a:latin typeface="Limon S1" charset="0"/>
              </a:rPr>
              <a:t>karerobcMdak;esovePA</a:t>
            </a:r>
            <a:endParaRPr lang="en-US" sz="430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192976" name="Text Box 16"/>
          <p:cNvSpPr txBox="1">
            <a:spLocks noChangeArrowheads="1"/>
          </p:cNvSpPr>
          <p:nvPr/>
        </p:nvSpPr>
        <p:spPr bwMode="auto">
          <a:xfrm>
            <a:off x="5257800" y="2495551"/>
            <a:ext cx="4013200" cy="129208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95000"/>
              </a:lnSpc>
              <a:spcBef>
                <a:spcPct val="50000"/>
              </a:spcBef>
            </a:pPr>
            <a:r>
              <a:rPr lang="en-US" sz="4000">
                <a:solidFill>
                  <a:srgbClr val="66FFFF"/>
                </a:solidFill>
                <a:latin typeface="Limon S1" charset="0"/>
              </a:rPr>
              <a:t>CMnYykarsikSasMrab;</a:t>
            </a:r>
            <a:r>
              <a:rPr lang="en-US" sz="2800">
                <a:solidFill>
                  <a:srgbClr val="66FFFF"/>
                </a:solidFill>
                <a:latin typeface="Helvetica" charset="0"/>
              </a:rPr>
              <a:t>         </a:t>
            </a:r>
          </a:p>
        </p:txBody>
      </p:sp>
      <p:sp>
        <p:nvSpPr>
          <p:cNvPr id="1192977" name="Rectangle 17"/>
          <p:cNvSpPr>
            <a:spLocks noChangeArrowheads="1"/>
          </p:cNvSpPr>
          <p:nvPr/>
        </p:nvSpPr>
        <p:spPr bwMode="auto">
          <a:xfrm>
            <a:off x="6101902" y="302736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endParaRPr lang="en-US" sz="1000"/>
          </a:p>
        </p:txBody>
      </p:sp>
      <p:sp>
        <p:nvSpPr>
          <p:cNvPr id="1192978" name="Text Box 18"/>
          <p:cNvSpPr txBox="1">
            <a:spLocks noChangeArrowheads="1"/>
          </p:cNvSpPr>
          <p:nvPr/>
        </p:nvSpPr>
        <p:spPr bwMode="auto">
          <a:xfrm>
            <a:off x="9077897" y="7335777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192979" name="Text Box 19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05</a:t>
            </a:r>
          </a:p>
        </p:txBody>
      </p:sp>
      <p:pic>
        <p:nvPicPr>
          <p:cNvPr id="1192980" name="Picture 20" descr="Slide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3463" y="1273178"/>
            <a:ext cx="3938587" cy="5165725"/>
          </a:xfrm>
          <a:prstGeom prst="rect">
            <a:avLst/>
          </a:prstGeom>
          <a:noFill/>
          <a:ln w="88900">
            <a:solidFill>
              <a:srgbClr val="00008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2974" name="Text Box 14"/>
          <p:cNvSpPr txBox="1">
            <a:spLocks noChangeArrowheads="1"/>
          </p:cNvSpPr>
          <p:nvPr/>
        </p:nvSpPr>
        <p:spPr bwMode="auto">
          <a:xfrm>
            <a:off x="763591" y="6142301"/>
            <a:ext cx="5092700" cy="1977500"/>
          </a:xfrm>
          <a:prstGeom prst="rect">
            <a:avLst/>
          </a:prstGeom>
          <a:solidFill>
            <a:srgbClr val="1822CD"/>
          </a:solidFill>
          <a:ln w="57150">
            <a:solidFill>
              <a:srgbClr val="FFFF00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</p:spPr>
        <p:txBody>
          <a:bodyPr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6000" b="0">
                <a:solidFill>
                  <a:schemeClr val="bg1"/>
                </a:solidFill>
                <a:latin typeface="Limon S1" charset="0"/>
              </a:rPr>
              <a:t>CMnYykarsikSa elx 19</a:t>
            </a:r>
            <a:endParaRPr lang="en-US" sz="320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11929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11929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2974" grpId="0" animBg="1" autoUpdateAnimBg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22" name="Line 2"/>
          <p:cNvSpPr>
            <a:spLocks noChangeShapeType="1"/>
          </p:cNvSpPr>
          <p:nvPr/>
        </p:nvSpPr>
        <p:spPr bwMode="auto">
          <a:xfrm flipV="1">
            <a:off x="3576638" y="388941"/>
            <a:ext cx="0" cy="6307137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27" name="Line 7"/>
          <p:cNvSpPr>
            <a:spLocks noChangeShapeType="1"/>
          </p:cNvSpPr>
          <p:nvPr/>
        </p:nvSpPr>
        <p:spPr bwMode="auto">
          <a:xfrm>
            <a:off x="1730375" y="12176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28" name="Line 8"/>
          <p:cNvSpPr>
            <a:spLocks noChangeShapeType="1"/>
          </p:cNvSpPr>
          <p:nvPr/>
        </p:nvSpPr>
        <p:spPr bwMode="auto">
          <a:xfrm>
            <a:off x="2724150" y="12176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29" name="Rectangle 9"/>
          <p:cNvSpPr>
            <a:spLocks noChangeArrowheads="1"/>
          </p:cNvSpPr>
          <p:nvPr/>
        </p:nvSpPr>
        <p:spPr bwMode="auto">
          <a:xfrm>
            <a:off x="2759076" y="603253"/>
            <a:ext cx="723413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1200">
                <a:latin typeface="Helvetica" charset="0"/>
              </a:rPr>
              <a:t>CIRCA:</a:t>
            </a:r>
          </a:p>
        </p:txBody>
      </p:sp>
      <p:sp>
        <p:nvSpPr>
          <p:cNvPr id="1003530" name="Line 10"/>
          <p:cNvSpPr>
            <a:spLocks noChangeShapeType="1"/>
          </p:cNvSpPr>
          <p:nvPr/>
        </p:nvSpPr>
        <p:spPr bwMode="auto">
          <a:xfrm>
            <a:off x="17049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31" name="Line 11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32" name="Line 12"/>
          <p:cNvSpPr>
            <a:spLocks noChangeShapeType="1"/>
          </p:cNvSpPr>
          <p:nvPr/>
        </p:nvSpPr>
        <p:spPr bwMode="auto">
          <a:xfrm>
            <a:off x="1755775" y="6291263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33" name="Line 13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34" name="Line 14"/>
          <p:cNvSpPr>
            <a:spLocks noChangeShapeType="1"/>
          </p:cNvSpPr>
          <p:nvPr/>
        </p:nvSpPr>
        <p:spPr bwMode="auto">
          <a:xfrm>
            <a:off x="2698750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35" name="Line 15"/>
          <p:cNvSpPr>
            <a:spLocks noChangeShapeType="1"/>
          </p:cNvSpPr>
          <p:nvPr/>
        </p:nvSpPr>
        <p:spPr bwMode="auto">
          <a:xfrm>
            <a:off x="1730375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36" name="Rectangle 16"/>
          <p:cNvSpPr>
            <a:spLocks noChangeArrowheads="1"/>
          </p:cNvSpPr>
          <p:nvPr/>
        </p:nvSpPr>
        <p:spPr bwMode="auto">
          <a:xfrm>
            <a:off x="1589091" y="842964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2.</a:t>
            </a:r>
          </a:p>
        </p:txBody>
      </p:sp>
      <p:sp>
        <p:nvSpPr>
          <p:cNvPr id="1003537" name="Line 17"/>
          <p:cNvSpPr>
            <a:spLocks noChangeShapeType="1"/>
          </p:cNvSpPr>
          <p:nvPr/>
        </p:nvSpPr>
        <p:spPr bwMode="auto">
          <a:xfrm>
            <a:off x="2698750" y="26987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38" name="Line 18"/>
          <p:cNvSpPr>
            <a:spLocks noChangeShapeType="1"/>
          </p:cNvSpPr>
          <p:nvPr/>
        </p:nvSpPr>
        <p:spPr bwMode="auto">
          <a:xfrm>
            <a:off x="2698750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39" name="Line 19"/>
          <p:cNvSpPr>
            <a:spLocks noChangeShapeType="1"/>
          </p:cNvSpPr>
          <p:nvPr/>
        </p:nvSpPr>
        <p:spPr bwMode="auto">
          <a:xfrm>
            <a:off x="1743075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40" name="Line 20"/>
          <p:cNvSpPr>
            <a:spLocks noChangeShapeType="1"/>
          </p:cNvSpPr>
          <p:nvPr/>
        </p:nvSpPr>
        <p:spPr bwMode="auto">
          <a:xfrm>
            <a:off x="17049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41" name="Line 21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42" name="Line 22"/>
          <p:cNvSpPr>
            <a:spLocks noChangeShapeType="1"/>
          </p:cNvSpPr>
          <p:nvPr/>
        </p:nvSpPr>
        <p:spPr bwMode="auto">
          <a:xfrm>
            <a:off x="17430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43" name="Line 23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44" name="Line 24"/>
          <p:cNvSpPr>
            <a:spLocks noChangeShapeType="1"/>
          </p:cNvSpPr>
          <p:nvPr/>
        </p:nvSpPr>
        <p:spPr bwMode="auto">
          <a:xfrm>
            <a:off x="1743075" y="6291263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45" name="Line 25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46" name="Text Box 26"/>
          <p:cNvSpPr txBox="1">
            <a:spLocks noChangeArrowheads="1"/>
          </p:cNvSpPr>
          <p:nvPr/>
        </p:nvSpPr>
        <p:spPr bwMode="auto">
          <a:xfrm rot="16200000">
            <a:off x="1013621" y="2597444"/>
            <a:ext cx="561498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>
                <a:latin typeface="Arial Black" charset="0"/>
              </a:rPr>
              <a:t> </a:t>
            </a:r>
            <a:endParaRPr lang="en-US" sz="1000" b="0">
              <a:latin typeface="Arial Black" charset="0"/>
            </a:endParaRPr>
          </a:p>
        </p:txBody>
      </p:sp>
      <p:sp>
        <p:nvSpPr>
          <p:cNvPr id="1003547" name="Line 27"/>
          <p:cNvSpPr>
            <a:spLocks noChangeShapeType="1"/>
          </p:cNvSpPr>
          <p:nvPr/>
        </p:nvSpPr>
        <p:spPr bwMode="auto">
          <a:xfrm>
            <a:off x="1362075" y="6232525"/>
            <a:ext cx="203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48" name="Line 28"/>
          <p:cNvSpPr>
            <a:spLocks noChangeShapeType="1"/>
          </p:cNvSpPr>
          <p:nvPr/>
        </p:nvSpPr>
        <p:spPr bwMode="auto">
          <a:xfrm>
            <a:off x="1739900" y="44275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49" name="Line 29"/>
          <p:cNvSpPr>
            <a:spLocks noChangeShapeType="1"/>
          </p:cNvSpPr>
          <p:nvPr/>
        </p:nvSpPr>
        <p:spPr bwMode="auto">
          <a:xfrm>
            <a:off x="2720978" y="44275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50" name="Line 30"/>
          <p:cNvSpPr>
            <a:spLocks noChangeShapeType="1"/>
          </p:cNvSpPr>
          <p:nvPr/>
        </p:nvSpPr>
        <p:spPr bwMode="auto">
          <a:xfrm flipH="1" flipV="1">
            <a:off x="1384301" y="6265863"/>
            <a:ext cx="0" cy="863600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51" name="Line 31"/>
          <p:cNvSpPr>
            <a:spLocks noChangeShapeType="1"/>
          </p:cNvSpPr>
          <p:nvPr/>
        </p:nvSpPr>
        <p:spPr bwMode="auto">
          <a:xfrm rot="16286433" flipH="1" flipV="1">
            <a:off x="1467645" y="6168234"/>
            <a:ext cx="4762" cy="200025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57" name="Rectangle 37"/>
          <p:cNvSpPr>
            <a:spLocks noChangeArrowheads="1"/>
          </p:cNvSpPr>
          <p:nvPr/>
        </p:nvSpPr>
        <p:spPr bwMode="auto">
          <a:xfrm>
            <a:off x="2759076" y="603251"/>
            <a:ext cx="182675" cy="2744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endParaRPr lang="en-US" sz="1200">
              <a:latin typeface="Helvetica" charset="0"/>
            </a:endParaRPr>
          </a:p>
        </p:txBody>
      </p:sp>
      <p:sp>
        <p:nvSpPr>
          <p:cNvPr id="1003558" name="Line 38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59" name="Line 39"/>
          <p:cNvSpPr>
            <a:spLocks noChangeShapeType="1"/>
          </p:cNvSpPr>
          <p:nvPr/>
        </p:nvSpPr>
        <p:spPr bwMode="auto">
          <a:xfrm>
            <a:off x="1743075" y="26987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86" name="Arc 66" descr="Small grid"/>
          <p:cNvSpPr>
            <a:spLocks/>
          </p:cNvSpPr>
          <p:nvPr/>
        </p:nvSpPr>
        <p:spPr bwMode="auto">
          <a:xfrm rot="16133306">
            <a:off x="995362" y="1738315"/>
            <a:ext cx="557214" cy="585789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rgbClr val="FFFFFF"/>
            </a:bgClr>
          </a:pattFill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408" tIns="45704" rIns="91408" bIns="45704" anchor="ctr"/>
          <a:lstStyle/>
          <a:p>
            <a:pPr algn="ctr"/>
            <a:endParaRPr lang="en-US"/>
          </a:p>
        </p:txBody>
      </p:sp>
      <p:sp>
        <p:nvSpPr>
          <p:cNvPr id="1003587" name="Rectangle 67"/>
          <p:cNvSpPr>
            <a:spLocks noChangeArrowheads="1"/>
          </p:cNvSpPr>
          <p:nvPr/>
        </p:nvSpPr>
        <p:spPr bwMode="auto">
          <a:xfrm>
            <a:off x="1527178" y="2351091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1003588" name="Rectangle 68"/>
          <p:cNvSpPr>
            <a:spLocks noChangeArrowheads="1"/>
          </p:cNvSpPr>
          <p:nvPr/>
        </p:nvSpPr>
        <p:spPr bwMode="auto">
          <a:xfrm>
            <a:off x="1522416" y="3175003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1003589" name="Rectangle 69"/>
          <p:cNvSpPr>
            <a:spLocks noChangeArrowheads="1"/>
          </p:cNvSpPr>
          <p:nvPr/>
        </p:nvSpPr>
        <p:spPr bwMode="auto">
          <a:xfrm>
            <a:off x="1525593" y="405447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1003590" name="Rectangle 70"/>
          <p:cNvSpPr>
            <a:spLocks noChangeArrowheads="1"/>
          </p:cNvSpPr>
          <p:nvPr/>
        </p:nvSpPr>
        <p:spPr bwMode="auto">
          <a:xfrm>
            <a:off x="1525593" y="5033965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1003591" name="Rectangle 71"/>
          <p:cNvSpPr>
            <a:spLocks noChangeArrowheads="1"/>
          </p:cNvSpPr>
          <p:nvPr/>
        </p:nvSpPr>
        <p:spPr bwMode="auto">
          <a:xfrm>
            <a:off x="1522416" y="5943602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1003592" name="Text Box 72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pic>
        <p:nvPicPr>
          <p:cNvPr id="1003593" name="Picture 7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67" r="29369" b="9608"/>
          <a:stretch>
            <a:fillRect/>
          </a:stretch>
        </p:blipFill>
        <p:spPr bwMode="auto">
          <a:xfrm>
            <a:off x="4937128" y="450853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03594" name="Rectangle 74"/>
          <p:cNvSpPr>
            <a:spLocks noChangeArrowheads="1"/>
          </p:cNvSpPr>
          <p:nvPr/>
        </p:nvSpPr>
        <p:spPr bwMode="auto">
          <a:xfrm>
            <a:off x="5000628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95" name="Rectangle 7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96" name="Line 76"/>
          <p:cNvSpPr>
            <a:spLocks noChangeShapeType="1"/>
          </p:cNvSpPr>
          <p:nvPr/>
        </p:nvSpPr>
        <p:spPr bwMode="auto">
          <a:xfrm>
            <a:off x="5500691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97" name="Line 77"/>
          <p:cNvSpPr>
            <a:spLocks noChangeShapeType="1"/>
          </p:cNvSpPr>
          <p:nvPr/>
        </p:nvSpPr>
        <p:spPr bwMode="auto">
          <a:xfrm>
            <a:off x="7129466" y="293370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98" name="Line 78"/>
          <p:cNvSpPr>
            <a:spLocks noChangeShapeType="1"/>
          </p:cNvSpPr>
          <p:nvPr/>
        </p:nvSpPr>
        <p:spPr bwMode="auto">
          <a:xfrm>
            <a:off x="5519738" y="37655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599" name="Line 79"/>
          <p:cNvSpPr>
            <a:spLocks noChangeShapeType="1"/>
          </p:cNvSpPr>
          <p:nvPr/>
        </p:nvSpPr>
        <p:spPr bwMode="auto">
          <a:xfrm>
            <a:off x="7148515" y="376555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600" name="Line 80"/>
          <p:cNvSpPr>
            <a:spLocks noChangeShapeType="1"/>
          </p:cNvSpPr>
          <p:nvPr/>
        </p:nvSpPr>
        <p:spPr bwMode="auto">
          <a:xfrm>
            <a:off x="5508625" y="4595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601" name="Line 81"/>
          <p:cNvSpPr>
            <a:spLocks noChangeShapeType="1"/>
          </p:cNvSpPr>
          <p:nvPr/>
        </p:nvSpPr>
        <p:spPr bwMode="auto">
          <a:xfrm>
            <a:off x="7137403" y="4595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602" name="Line 82"/>
          <p:cNvSpPr>
            <a:spLocks noChangeShapeType="1"/>
          </p:cNvSpPr>
          <p:nvPr/>
        </p:nvSpPr>
        <p:spPr bwMode="auto">
          <a:xfrm>
            <a:off x="5503863" y="5414964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603" name="Line 83"/>
          <p:cNvSpPr>
            <a:spLocks noChangeShapeType="1"/>
          </p:cNvSpPr>
          <p:nvPr/>
        </p:nvSpPr>
        <p:spPr bwMode="auto">
          <a:xfrm>
            <a:off x="7132640" y="5414964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604" name="Line 84"/>
          <p:cNvSpPr>
            <a:spLocks noChangeShapeType="1"/>
          </p:cNvSpPr>
          <p:nvPr/>
        </p:nvSpPr>
        <p:spPr bwMode="auto">
          <a:xfrm>
            <a:off x="5508625" y="6257926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605" name="Line 85"/>
          <p:cNvSpPr>
            <a:spLocks noChangeShapeType="1"/>
          </p:cNvSpPr>
          <p:nvPr/>
        </p:nvSpPr>
        <p:spPr bwMode="auto">
          <a:xfrm>
            <a:off x="7137403" y="625316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606" name="Line 86"/>
          <p:cNvSpPr>
            <a:spLocks noChangeShapeType="1"/>
          </p:cNvSpPr>
          <p:nvPr/>
        </p:nvSpPr>
        <p:spPr bwMode="auto">
          <a:xfrm>
            <a:off x="5511803" y="709612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607" name="Line 87"/>
          <p:cNvSpPr>
            <a:spLocks noChangeShapeType="1"/>
          </p:cNvSpPr>
          <p:nvPr/>
        </p:nvSpPr>
        <p:spPr bwMode="auto">
          <a:xfrm>
            <a:off x="7140579" y="7096125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617" name="Text Box 97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003618" name="Rectangle 98"/>
          <p:cNvSpPr>
            <a:spLocks noChangeArrowheads="1"/>
          </p:cNvSpPr>
          <p:nvPr/>
        </p:nvSpPr>
        <p:spPr bwMode="auto">
          <a:xfrm>
            <a:off x="7786599" y="2411414"/>
            <a:ext cx="812891" cy="30774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400">
                <a:solidFill>
                  <a:schemeClr val="bg1"/>
                </a:solidFill>
                <a:latin typeface="Helvetica" charset="0"/>
              </a:rPr>
              <a:t>CIRCA:</a:t>
            </a:r>
          </a:p>
        </p:txBody>
      </p:sp>
      <p:sp>
        <p:nvSpPr>
          <p:cNvPr id="1003622" name="Rectangle 102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003624" name="Rectangle 104"/>
          <p:cNvSpPr>
            <a:spLocks noChangeArrowheads="1"/>
          </p:cNvSpPr>
          <p:nvPr/>
        </p:nvSpPr>
        <p:spPr bwMode="auto">
          <a:xfrm>
            <a:off x="1560516" y="365125"/>
            <a:ext cx="2551112" cy="631983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625" name="AutoShape 105"/>
          <p:cNvSpPr>
            <a:spLocks noChangeArrowheads="1"/>
          </p:cNvSpPr>
          <p:nvPr/>
        </p:nvSpPr>
        <p:spPr bwMode="auto">
          <a:xfrm rot="16320000">
            <a:off x="64297" y="1042193"/>
            <a:ext cx="474662" cy="317500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626" name="Rectangle 106" descr="Small grid"/>
          <p:cNvSpPr>
            <a:spLocks noChangeArrowheads="1"/>
          </p:cNvSpPr>
          <p:nvPr/>
        </p:nvSpPr>
        <p:spPr bwMode="auto">
          <a:xfrm>
            <a:off x="434978" y="1101725"/>
            <a:ext cx="1185863" cy="2032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627" name="Rectangle 107"/>
          <p:cNvSpPr>
            <a:spLocks noChangeArrowheads="1"/>
          </p:cNvSpPr>
          <p:nvPr/>
        </p:nvSpPr>
        <p:spPr bwMode="auto">
          <a:xfrm>
            <a:off x="981075" y="2338388"/>
            <a:ext cx="577850" cy="3897312"/>
          </a:xfrm>
          <a:prstGeom prst="rect">
            <a:avLst/>
          </a:prstGeom>
          <a:noFill/>
          <a:ln w="571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628" name="Rectangle 108" descr="Small grid"/>
          <p:cNvSpPr>
            <a:spLocks noChangeArrowheads="1"/>
          </p:cNvSpPr>
          <p:nvPr/>
        </p:nvSpPr>
        <p:spPr bwMode="auto">
          <a:xfrm>
            <a:off x="1003300" y="2270125"/>
            <a:ext cx="542925" cy="398938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629" name="Line 109"/>
          <p:cNvSpPr>
            <a:spLocks noChangeShapeType="1"/>
          </p:cNvSpPr>
          <p:nvPr/>
        </p:nvSpPr>
        <p:spPr bwMode="auto">
          <a:xfrm>
            <a:off x="977900" y="6019802"/>
            <a:ext cx="0" cy="1130301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630" name="Rectangle 110" descr="Small grid"/>
          <p:cNvSpPr>
            <a:spLocks noChangeArrowheads="1"/>
          </p:cNvSpPr>
          <p:nvPr/>
        </p:nvSpPr>
        <p:spPr bwMode="auto">
          <a:xfrm>
            <a:off x="1004890" y="6130925"/>
            <a:ext cx="366713" cy="99218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632" name="AutoShape 112"/>
          <p:cNvSpPr>
            <a:spLocks noChangeArrowheads="1"/>
          </p:cNvSpPr>
          <p:nvPr/>
        </p:nvSpPr>
        <p:spPr bwMode="auto">
          <a:xfrm>
            <a:off x="1370016" y="5680078"/>
            <a:ext cx="2351087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633" name="AutoShape 113"/>
          <p:cNvSpPr>
            <a:spLocks noChangeArrowheads="1"/>
          </p:cNvSpPr>
          <p:nvPr/>
        </p:nvSpPr>
        <p:spPr bwMode="auto">
          <a:xfrm>
            <a:off x="5202238" y="6484938"/>
            <a:ext cx="4284662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634" name="Line 114"/>
          <p:cNvSpPr>
            <a:spLocks noChangeShapeType="1"/>
          </p:cNvSpPr>
          <p:nvPr/>
        </p:nvSpPr>
        <p:spPr bwMode="auto">
          <a:xfrm>
            <a:off x="3713166" y="6096002"/>
            <a:ext cx="1489076" cy="744538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3635" name="Text Box 115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50</a:t>
            </a:r>
          </a:p>
        </p:txBody>
      </p:sp>
      <p:sp>
        <p:nvSpPr>
          <p:cNvPr id="1003636" name="Text Box 116"/>
          <p:cNvSpPr txBox="1">
            <a:spLocks noChangeArrowheads="1"/>
          </p:cNvSpPr>
          <p:nvPr/>
        </p:nvSpPr>
        <p:spPr bwMode="auto">
          <a:xfrm rot="16200000">
            <a:off x="1039020" y="3104357"/>
            <a:ext cx="5614988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latin typeface="Limon R1" charset="0"/>
              </a:rPr>
              <a:t>GñkniBn§</a:t>
            </a:r>
            <a:r>
              <a:rPr lang="en-US" sz="3200" i="1">
                <a:solidFill>
                  <a:srgbClr val="FFF819"/>
                </a:solidFill>
                <a:latin typeface="Helvetica" charset="0"/>
              </a:rPr>
              <a:t> </a:t>
            </a:r>
            <a:r>
              <a:rPr lang="en-US">
                <a:latin typeface="Arial Black" charset="0"/>
              </a:rPr>
              <a:t>(6)</a:t>
            </a:r>
          </a:p>
        </p:txBody>
      </p:sp>
      <p:sp>
        <p:nvSpPr>
          <p:cNvPr id="1003637" name="Rectangle 117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003639" name="Rectangle 119"/>
          <p:cNvSpPr>
            <a:spLocks noChangeArrowheads="1"/>
          </p:cNvSpPr>
          <p:nvPr/>
        </p:nvSpPr>
        <p:spPr bwMode="auto">
          <a:xfrm>
            <a:off x="6061079" y="279401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1003640" name="Group 120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003641" name="Picture 121" descr="BACKGR~1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03642" name="WordArt 122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003643" name="Rectangle 123"/>
          <p:cNvSpPr>
            <a:spLocks noChangeArrowheads="1"/>
          </p:cNvSpPr>
          <p:nvPr/>
        </p:nvSpPr>
        <p:spPr bwMode="auto">
          <a:xfrm>
            <a:off x="5773740" y="2427290"/>
            <a:ext cx="1322560" cy="705289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4000">
                <a:solidFill>
                  <a:schemeClr val="bg1"/>
                </a:solidFill>
                <a:latin typeface="Limon S1" charset="0"/>
              </a:rPr>
              <a:t>y:Ub</a:t>
            </a:r>
          </a:p>
        </p:txBody>
      </p:sp>
      <p:sp>
        <p:nvSpPr>
          <p:cNvPr id="1003644" name="Rectangle 124"/>
          <p:cNvSpPr>
            <a:spLocks noChangeArrowheads="1"/>
          </p:cNvSpPr>
          <p:nvPr/>
        </p:nvSpPr>
        <p:spPr bwMode="auto">
          <a:xfrm>
            <a:off x="6753386" y="2260602"/>
            <a:ext cx="2861944" cy="82429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G½R)ahaM</a:t>
            </a:r>
          </a:p>
        </p:txBody>
      </p:sp>
      <p:sp>
        <p:nvSpPr>
          <p:cNvPr id="1003645" name="Text Box 125"/>
          <p:cNvSpPr txBox="1">
            <a:spLocks noChangeArrowheads="1"/>
          </p:cNvSpPr>
          <p:nvPr/>
        </p:nvSpPr>
        <p:spPr bwMode="auto">
          <a:xfrm>
            <a:off x="5461002" y="3230563"/>
            <a:ext cx="1500188" cy="2554513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TMnukdMekIg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	</a:t>
            </a:r>
          </a:p>
        </p:txBody>
      </p:sp>
      <p:sp>
        <p:nvSpPr>
          <p:cNvPr id="1003646" name="Rectangle 126"/>
          <p:cNvSpPr>
            <a:spLocks noChangeArrowheads="1"/>
          </p:cNvSpPr>
          <p:nvPr/>
        </p:nvSpPr>
        <p:spPr bwMode="auto">
          <a:xfrm>
            <a:off x="7187779" y="2940053"/>
            <a:ext cx="1986812" cy="95984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>
                <a:solidFill>
                  <a:schemeClr val="bg1"/>
                </a:solidFill>
                <a:latin typeface="Helvetica" charset="0"/>
              </a:rPr>
              <a:t>1/2 </a:t>
            </a:r>
            <a:r>
              <a:rPr lang="en-US" sz="4000">
                <a:solidFill>
                  <a:schemeClr val="bg1"/>
                </a:solidFill>
                <a:latin typeface="Limon S1" charset="0"/>
              </a:rPr>
              <a:t>davID</a:t>
            </a: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50000"/>
              </a:lnSpc>
            </a:pPr>
            <a:r>
              <a:rPr lang="en-US">
                <a:solidFill>
                  <a:schemeClr val="bg1"/>
                </a:solidFill>
                <a:latin typeface="Helvetica" charset="0"/>
              </a:rPr>
              <a:t>1 </a:t>
            </a:r>
            <a:r>
              <a:rPr lang="en-US" sz="4000">
                <a:solidFill>
                  <a:schemeClr val="bg1"/>
                </a:solidFill>
                <a:latin typeface="Limon S1" charset="0"/>
              </a:rPr>
              <a:t>m:Ues</a:t>
            </a: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03647" name="Text Box 127"/>
          <p:cNvSpPr txBox="1">
            <a:spLocks noChangeArrowheads="1"/>
          </p:cNvSpPr>
          <p:nvPr/>
        </p:nvSpPr>
        <p:spPr bwMode="auto">
          <a:xfrm>
            <a:off x="5461003" y="4090989"/>
            <a:ext cx="1376363" cy="134963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suPasit</a:t>
            </a: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03648" name="Rectangle 128"/>
          <p:cNvSpPr>
            <a:spLocks noChangeArrowheads="1"/>
          </p:cNvSpPr>
          <p:nvPr/>
        </p:nvSpPr>
        <p:spPr bwMode="auto">
          <a:xfrm>
            <a:off x="6245741" y="3760790"/>
            <a:ext cx="3916920" cy="118234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saLÚmUn</a:t>
            </a:r>
          </a:p>
          <a:p>
            <a:pPr algn="ctr">
              <a:lnSpc>
                <a:spcPct val="6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GMBIkarrs;enA</a:t>
            </a: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03649" name="Rectangle 129"/>
          <p:cNvSpPr>
            <a:spLocks noChangeArrowheads="1"/>
          </p:cNvSpPr>
          <p:nvPr/>
        </p:nvSpPr>
        <p:spPr bwMode="auto">
          <a:xfrm>
            <a:off x="6904907" y="4579939"/>
            <a:ext cx="2633516" cy="118234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saLÚmUn</a:t>
            </a:r>
          </a:p>
          <a:p>
            <a:pPr algn="ctr">
              <a:lnSpc>
                <a:spcPct val="6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GMBICIvit</a:t>
            </a: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03650" name="Rectangle 130"/>
          <p:cNvSpPr>
            <a:spLocks noChangeArrowheads="1"/>
          </p:cNvSpPr>
          <p:nvPr/>
        </p:nvSpPr>
        <p:spPr bwMode="auto">
          <a:xfrm>
            <a:off x="6182103" y="5360990"/>
            <a:ext cx="4196594" cy="118234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saLÚmUn</a:t>
            </a:r>
          </a:p>
          <a:p>
            <a:pPr algn="ctr">
              <a:lnSpc>
                <a:spcPct val="6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GMBIkarerobkar</a:t>
            </a: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03651" name="Rectangle 131"/>
          <p:cNvSpPr>
            <a:spLocks noChangeArrowheads="1"/>
          </p:cNvSpPr>
          <p:nvPr/>
        </p:nvSpPr>
        <p:spPr bwMode="auto">
          <a:xfrm>
            <a:off x="6777519" y="6351589"/>
            <a:ext cx="2929570" cy="105923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eyermaenA</a:t>
            </a:r>
          </a:p>
          <a:p>
            <a:pPr algn="ctr">
              <a:lnSpc>
                <a:spcPct val="4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eyrUsaLim</a:t>
            </a: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03652" name="Text Box 132"/>
          <p:cNvSpPr txBox="1">
            <a:spLocks noChangeArrowheads="1"/>
          </p:cNvSpPr>
          <p:nvPr/>
        </p:nvSpPr>
        <p:spPr bwMode="auto">
          <a:xfrm>
            <a:off x="5270503" y="6551613"/>
            <a:ext cx="1670050" cy="134963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brieTv</a:t>
            </a: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03653" name="Text Box 133"/>
          <p:cNvSpPr txBox="1">
            <a:spLocks noChangeArrowheads="1"/>
          </p:cNvSpPr>
          <p:nvPr/>
        </p:nvSpPr>
        <p:spPr bwMode="auto">
          <a:xfrm>
            <a:off x="5283203" y="5732466"/>
            <a:ext cx="1787525" cy="161124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>
                <a:solidFill>
                  <a:schemeClr val="bg1"/>
                </a:solidFill>
                <a:latin typeface="Limon S1" charset="0"/>
              </a:rPr>
              <a:t>bTcMerogsaLÚmUn	</a:t>
            </a:r>
          </a:p>
        </p:txBody>
      </p:sp>
      <p:sp>
        <p:nvSpPr>
          <p:cNvPr id="1003654" name="Text Box 134"/>
          <p:cNvSpPr txBox="1">
            <a:spLocks noChangeArrowheads="1"/>
          </p:cNvSpPr>
          <p:nvPr/>
        </p:nvSpPr>
        <p:spPr bwMode="auto">
          <a:xfrm>
            <a:off x="5461000" y="4891091"/>
            <a:ext cx="1468438" cy="134963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sasþa 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	</a:t>
            </a:r>
          </a:p>
        </p:txBody>
      </p:sp>
      <p:sp>
        <p:nvSpPr>
          <p:cNvPr id="1003655" name="Text Box 135"/>
          <p:cNvSpPr txBox="1">
            <a:spLocks noChangeArrowheads="1"/>
          </p:cNvSpPr>
          <p:nvPr/>
        </p:nvSpPr>
        <p:spPr bwMode="auto">
          <a:xfrm>
            <a:off x="5283204" y="1819275"/>
            <a:ext cx="4111625" cy="774094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ja-JP" altLang="en-US" sz="3200" i="1">
                <a:solidFill>
                  <a:srgbClr val="FFF819"/>
                </a:solidFill>
                <a:latin typeface="Arial"/>
              </a:rPr>
              <a:t>“</a:t>
            </a:r>
            <a:r>
              <a:rPr lang="en-US" sz="4300">
                <a:solidFill>
                  <a:srgbClr val="FFF819"/>
                </a:solidFill>
                <a:latin typeface="Limon R1" charset="0"/>
              </a:rPr>
              <a:t>GñkniBn</a:t>
            </a:r>
            <a:r>
              <a:rPr lang="en-US" sz="4000">
                <a:solidFill>
                  <a:srgbClr val="FFF819"/>
                </a:solidFill>
                <a:latin typeface="Limon R1" charset="0"/>
              </a:rPr>
              <a:t>§</a:t>
            </a:r>
            <a:r>
              <a:rPr lang="ja-JP" altLang="en-US" sz="3200" i="1">
                <a:solidFill>
                  <a:srgbClr val="FFF819"/>
                </a:solidFill>
                <a:latin typeface="Arial"/>
              </a:rPr>
              <a:t>”</a:t>
            </a:r>
            <a:endParaRPr lang="en-US" sz="3200" i="1">
              <a:solidFill>
                <a:srgbClr val="FFF819"/>
              </a:solidFill>
              <a:latin typeface="Helvetica" charset="0"/>
            </a:endParaRPr>
          </a:p>
        </p:txBody>
      </p:sp>
      <p:grpSp>
        <p:nvGrpSpPr>
          <p:cNvPr id="1003656" name="Group 136"/>
          <p:cNvGrpSpPr>
            <a:grpSpLocks/>
          </p:cNvGrpSpPr>
          <p:nvPr/>
        </p:nvGrpSpPr>
        <p:grpSpPr bwMode="auto">
          <a:xfrm>
            <a:off x="2684467" y="2232020"/>
            <a:ext cx="1146175" cy="546100"/>
            <a:chOff x="1836" y="1501"/>
            <a:chExt cx="722" cy="344"/>
          </a:xfrm>
        </p:grpSpPr>
        <p:sp>
          <p:nvSpPr>
            <p:cNvPr id="1003657" name="Rectangle 137"/>
            <p:cNvSpPr>
              <a:spLocks noChangeArrowheads="1"/>
            </p:cNvSpPr>
            <p:nvPr/>
          </p:nvSpPr>
          <p:spPr bwMode="auto">
            <a:xfrm>
              <a:off x="1904" y="1614"/>
              <a:ext cx="65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>
                  <a:latin typeface="Helvetica" charset="0"/>
                </a:rPr>
                <a:t>1 </a:t>
              </a:r>
              <a:r>
                <a:rPr lang="en-US">
                  <a:latin typeface="Limon S1" charset="0"/>
                </a:rPr>
                <a:t>mU:es</a:t>
              </a:r>
              <a:endParaRPr lang="en-US" sz="1400">
                <a:latin typeface="Helvetica" charset="0"/>
              </a:endParaRPr>
            </a:p>
          </p:txBody>
        </p:sp>
        <p:sp>
          <p:nvSpPr>
            <p:cNvPr id="1003658" name="Rectangle 138"/>
            <p:cNvSpPr>
              <a:spLocks noChangeArrowheads="1"/>
            </p:cNvSpPr>
            <p:nvPr/>
          </p:nvSpPr>
          <p:spPr bwMode="auto">
            <a:xfrm>
              <a:off x="1836" y="1501"/>
              <a:ext cx="70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>
                  <a:latin typeface="Helvetica" charset="0"/>
                </a:rPr>
                <a:t>1/2 </a:t>
              </a:r>
              <a:r>
                <a:rPr lang="en-US">
                  <a:latin typeface="Limon S1" charset="0"/>
                </a:rPr>
                <a:t>davID</a:t>
              </a:r>
              <a:endParaRPr lang="en-US" sz="1400">
                <a:latin typeface="Helvetica" charset="0"/>
              </a:endParaRPr>
            </a:p>
          </p:txBody>
        </p:sp>
      </p:grpSp>
      <p:sp>
        <p:nvSpPr>
          <p:cNvPr id="1003659" name="Rectangle 139"/>
          <p:cNvSpPr>
            <a:spLocks noChangeArrowheads="1"/>
          </p:cNvSpPr>
          <p:nvPr/>
        </p:nvSpPr>
        <p:spPr bwMode="auto">
          <a:xfrm>
            <a:off x="1754192" y="2252666"/>
            <a:ext cx="2907567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TMnukdMekIg</a:t>
            </a:r>
            <a:endParaRPr lang="en-US" sz="3200">
              <a:latin typeface="Helvetica" charset="0"/>
            </a:endParaRPr>
          </a:p>
        </p:txBody>
      </p:sp>
      <p:sp>
        <p:nvSpPr>
          <p:cNvPr id="1003660" name="Rectangle 140"/>
          <p:cNvSpPr>
            <a:spLocks noChangeArrowheads="1"/>
          </p:cNvSpPr>
          <p:nvPr/>
        </p:nvSpPr>
        <p:spPr bwMode="auto">
          <a:xfrm>
            <a:off x="1908176" y="1306516"/>
            <a:ext cx="2683359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:GñkniBn§  :</a:t>
            </a:r>
            <a:r>
              <a:rPr lang="en-US" b="0"/>
              <a:t> </a:t>
            </a:r>
            <a:r>
              <a:rPr lang="en-US">
                <a:latin typeface="Limon S1" charset="0"/>
              </a:rPr>
              <a:t>d¾éTeTot </a:t>
            </a:r>
            <a:endParaRPr lang="en-US" sz="1200">
              <a:latin typeface="Helvetica" charset="0"/>
            </a:endParaRPr>
          </a:p>
        </p:txBody>
      </p:sp>
      <p:sp>
        <p:nvSpPr>
          <p:cNvPr id="1003661" name="Rectangle 141"/>
          <p:cNvSpPr>
            <a:spLocks noChangeArrowheads="1"/>
          </p:cNvSpPr>
          <p:nvPr/>
        </p:nvSpPr>
        <p:spPr bwMode="auto">
          <a:xfrm>
            <a:off x="1908176" y="1306516"/>
            <a:ext cx="2683359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:GñkniBn§  :</a:t>
            </a:r>
            <a:r>
              <a:rPr lang="en-US" b="0"/>
              <a:t> </a:t>
            </a:r>
            <a:r>
              <a:rPr lang="en-US">
                <a:latin typeface="Limon S1" charset="0"/>
              </a:rPr>
              <a:t>d¾éTeTot </a:t>
            </a:r>
            <a:endParaRPr lang="en-US" sz="1200">
              <a:latin typeface="Helvetica" charset="0"/>
            </a:endParaRPr>
          </a:p>
        </p:txBody>
      </p:sp>
      <p:sp>
        <p:nvSpPr>
          <p:cNvPr id="1003662" name="Rectangle 142"/>
          <p:cNvSpPr>
            <a:spLocks noChangeArrowheads="1"/>
          </p:cNvSpPr>
          <p:nvPr/>
        </p:nvSpPr>
        <p:spPr bwMode="auto">
          <a:xfrm>
            <a:off x="2249488" y="1612901"/>
            <a:ext cx="74713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mkBI</a:t>
            </a:r>
            <a:r>
              <a:rPr lang="en-US" b="0">
                <a:latin typeface="Limon S1" charset="0"/>
              </a:rPr>
              <a:t>  </a:t>
            </a:r>
          </a:p>
        </p:txBody>
      </p:sp>
      <p:sp>
        <p:nvSpPr>
          <p:cNvPr id="1003663" name="Rectangle 143"/>
          <p:cNvSpPr>
            <a:spLocks noChangeArrowheads="1"/>
          </p:cNvSpPr>
          <p:nvPr/>
        </p:nvSpPr>
        <p:spPr bwMode="auto">
          <a:xfrm>
            <a:off x="2249488" y="1612901"/>
            <a:ext cx="74713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mkBI</a:t>
            </a:r>
            <a:r>
              <a:rPr lang="en-US" b="0">
                <a:latin typeface="Limon S1" charset="0"/>
              </a:rPr>
              <a:t>  </a:t>
            </a:r>
          </a:p>
        </p:txBody>
      </p:sp>
      <p:sp>
        <p:nvSpPr>
          <p:cNvPr id="1003664" name="Rectangle 144"/>
          <p:cNvSpPr>
            <a:spLocks noChangeArrowheads="1"/>
          </p:cNvSpPr>
          <p:nvPr/>
        </p:nvSpPr>
        <p:spPr bwMode="auto">
          <a:xfrm>
            <a:off x="1884364" y="1893888"/>
            <a:ext cx="247950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sm½y {raCvgSesþc } </a:t>
            </a:r>
          </a:p>
        </p:txBody>
      </p:sp>
      <p:sp>
        <p:nvSpPr>
          <p:cNvPr id="1003665" name="Rectangle 145"/>
          <p:cNvSpPr>
            <a:spLocks noChangeArrowheads="1"/>
          </p:cNvSpPr>
          <p:nvPr/>
        </p:nvSpPr>
        <p:spPr bwMode="auto">
          <a:xfrm>
            <a:off x="1884364" y="1893888"/>
            <a:ext cx="247950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sm½y {raCvgSesþc } </a:t>
            </a:r>
          </a:p>
        </p:txBody>
      </p:sp>
      <p:sp>
        <p:nvSpPr>
          <p:cNvPr id="1003666" name="Rectangle 146"/>
          <p:cNvSpPr>
            <a:spLocks noChangeArrowheads="1"/>
          </p:cNvSpPr>
          <p:nvPr/>
        </p:nvSpPr>
        <p:spPr bwMode="auto">
          <a:xfrm>
            <a:off x="1906591" y="788991"/>
            <a:ext cx="1089450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y:Ub</a:t>
            </a:r>
            <a:endParaRPr lang="en-US" sz="2500">
              <a:latin typeface="Helvetica" charset="0"/>
            </a:endParaRPr>
          </a:p>
        </p:txBody>
      </p:sp>
      <p:sp>
        <p:nvSpPr>
          <p:cNvPr id="1003667" name="Rectangle 147"/>
          <p:cNvSpPr>
            <a:spLocks noChangeArrowheads="1"/>
          </p:cNvSpPr>
          <p:nvPr/>
        </p:nvSpPr>
        <p:spPr bwMode="auto">
          <a:xfrm>
            <a:off x="2668589" y="769941"/>
            <a:ext cx="2317108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G½R)ahaM</a:t>
            </a:r>
            <a:r>
              <a:rPr lang="en-US" sz="3200"/>
              <a:t> </a:t>
            </a:r>
            <a:endParaRPr lang="en-US" sz="3200">
              <a:latin typeface="Limon S1" charset="0"/>
            </a:endParaRPr>
          </a:p>
        </p:txBody>
      </p:sp>
      <p:sp>
        <p:nvSpPr>
          <p:cNvPr id="1003668" name="Rectangle 148"/>
          <p:cNvSpPr>
            <a:spLocks noChangeArrowheads="1"/>
          </p:cNvSpPr>
          <p:nvPr/>
        </p:nvSpPr>
        <p:spPr bwMode="auto">
          <a:xfrm>
            <a:off x="1752600" y="3082929"/>
            <a:ext cx="1635564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suPasit</a:t>
            </a:r>
            <a:endParaRPr lang="en-US" sz="3200">
              <a:latin typeface="Helvetica" charset="0"/>
            </a:endParaRPr>
          </a:p>
        </p:txBody>
      </p:sp>
      <p:sp>
        <p:nvSpPr>
          <p:cNvPr id="1003669" name="Rectangle 149"/>
          <p:cNvSpPr>
            <a:spLocks noChangeArrowheads="1"/>
          </p:cNvSpPr>
          <p:nvPr/>
        </p:nvSpPr>
        <p:spPr bwMode="auto">
          <a:xfrm>
            <a:off x="2708276" y="3040066"/>
            <a:ext cx="1862622" cy="5514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saLÚmUn</a:t>
            </a:r>
          </a:p>
          <a:p>
            <a:pPr algn="l">
              <a:lnSpc>
                <a:spcPct val="60000"/>
              </a:lnSpc>
            </a:pPr>
            <a:r>
              <a:rPr lang="en-US">
                <a:latin typeface="Limon S1" charset="0"/>
              </a:rPr>
              <a:t>GMBIkarrs;enA</a:t>
            </a:r>
          </a:p>
        </p:txBody>
      </p:sp>
      <p:sp>
        <p:nvSpPr>
          <p:cNvPr id="1003670" name="Rectangle 150"/>
          <p:cNvSpPr>
            <a:spLocks noChangeArrowheads="1"/>
          </p:cNvSpPr>
          <p:nvPr/>
        </p:nvSpPr>
        <p:spPr bwMode="auto">
          <a:xfrm>
            <a:off x="2632077" y="3935415"/>
            <a:ext cx="1285553" cy="5514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saLÚmUn</a:t>
            </a:r>
          </a:p>
          <a:p>
            <a:pPr algn="l">
              <a:lnSpc>
                <a:spcPct val="60000"/>
              </a:lnSpc>
            </a:pPr>
            <a:r>
              <a:rPr lang="en-US">
                <a:latin typeface="Limon S1" charset="0"/>
              </a:rPr>
              <a:t>GMBICivit</a:t>
            </a:r>
          </a:p>
        </p:txBody>
      </p:sp>
      <p:sp>
        <p:nvSpPr>
          <p:cNvPr id="1003671" name="Rectangle 151"/>
          <p:cNvSpPr>
            <a:spLocks noChangeArrowheads="1"/>
          </p:cNvSpPr>
          <p:nvPr/>
        </p:nvSpPr>
        <p:spPr bwMode="auto">
          <a:xfrm>
            <a:off x="1773238" y="3984629"/>
            <a:ext cx="1340335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sasþa</a:t>
            </a:r>
            <a:r>
              <a:rPr lang="en-US" sz="3200"/>
              <a:t> </a:t>
            </a:r>
            <a:endParaRPr lang="en-US" sz="3200">
              <a:latin typeface="Helvetica" charset="0"/>
            </a:endParaRPr>
          </a:p>
        </p:txBody>
      </p:sp>
      <p:sp>
        <p:nvSpPr>
          <p:cNvPr id="1003672" name="Rectangle 152"/>
          <p:cNvSpPr>
            <a:spLocks noChangeArrowheads="1"/>
          </p:cNvSpPr>
          <p:nvPr/>
        </p:nvSpPr>
        <p:spPr bwMode="auto">
          <a:xfrm>
            <a:off x="2613027" y="4906965"/>
            <a:ext cx="1978727" cy="5514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saLÚmUn</a:t>
            </a:r>
          </a:p>
          <a:p>
            <a:pPr algn="l">
              <a:lnSpc>
                <a:spcPct val="60000"/>
              </a:lnSpc>
            </a:pPr>
            <a:r>
              <a:rPr lang="en-US">
                <a:latin typeface="Limon S1" charset="0"/>
              </a:rPr>
              <a:t>GMBIkarerobkar</a:t>
            </a:r>
          </a:p>
        </p:txBody>
      </p:sp>
      <p:sp>
        <p:nvSpPr>
          <p:cNvPr id="1003673" name="Rectangle 153"/>
          <p:cNvSpPr>
            <a:spLocks noChangeArrowheads="1"/>
          </p:cNvSpPr>
          <p:nvPr/>
        </p:nvSpPr>
        <p:spPr bwMode="auto">
          <a:xfrm>
            <a:off x="1782765" y="5040315"/>
            <a:ext cx="2106792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Limon S1" charset="0"/>
              </a:rPr>
              <a:t>cMerogsaLÚ</a:t>
            </a:r>
            <a:endParaRPr lang="en-US" sz="2500">
              <a:latin typeface="Helvetica" charset="0"/>
            </a:endParaRPr>
          </a:p>
        </p:txBody>
      </p:sp>
      <p:sp>
        <p:nvSpPr>
          <p:cNvPr id="1003674" name="Rectangle 154"/>
          <p:cNvSpPr>
            <a:spLocks noChangeArrowheads="1"/>
          </p:cNvSpPr>
          <p:nvPr/>
        </p:nvSpPr>
        <p:spPr bwMode="auto">
          <a:xfrm>
            <a:off x="2659063" y="5748338"/>
            <a:ext cx="1426605" cy="5514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eyermaenA</a:t>
            </a:r>
          </a:p>
          <a:p>
            <a:pPr algn="l">
              <a:lnSpc>
                <a:spcPct val="60000"/>
              </a:lnSpc>
            </a:pPr>
            <a:r>
              <a:rPr lang="en-US">
                <a:latin typeface="Limon S1" charset="0"/>
              </a:rPr>
              <a:t>eyrUsaLim</a:t>
            </a:r>
          </a:p>
        </p:txBody>
      </p:sp>
      <p:sp>
        <p:nvSpPr>
          <p:cNvPr id="1003675" name="Rectangle 155"/>
          <p:cNvSpPr>
            <a:spLocks noChangeArrowheads="1"/>
          </p:cNvSpPr>
          <p:nvPr/>
        </p:nvSpPr>
        <p:spPr bwMode="auto">
          <a:xfrm>
            <a:off x="1787525" y="5849941"/>
            <a:ext cx="1421757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brieTv</a:t>
            </a:r>
            <a:endParaRPr lang="en-US" sz="3200">
              <a:latin typeface="Helvetica" charset="0"/>
            </a:endParaRP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036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03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003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3632" grpId="0" animBg="1"/>
      <p:bldP spid="1003633" grpId="0" animBg="1"/>
      <p:bldP spid="1003634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618" name="Line 2"/>
          <p:cNvSpPr>
            <a:spLocks noChangeShapeType="1"/>
          </p:cNvSpPr>
          <p:nvPr/>
        </p:nvSpPr>
        <p:spPr bwMode="auto">
          <a:xfrm flipV="1">
            <a:off x="3576638" y="388941"/>
            <a:ext cx="0" cy="6307137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23" name="Line 7"/>
          <p:cNvSpPr>
            <a:spLocks noChangeShapeType="1"/>
          </p:cNvSpPr>
          <p:nvPr/>
        </p:nvSpPr>
        <p:spPr bwMode="auto">
          <a:xfrm>
            <a:off x="1730375" y="12176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24" name="Line 8"/>
          <p:cNvSpPr>
            <a:spLocks noChangeShapeType="1"/>
          </p:cNvSpPr>
          <p:nvPr/>
        </p:nvSpPr>
        <p:spPr bwMode="auto">
          <a:xfrm>
            <a:off x="2724150" y="12176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25" name="Rectangle 9"/>
          <p:cNvSpPr>
            <a:spLocks noChangeArrowheads="1"/>
          </p:cNvSpPr>
          <p:nvPr/>
        </p:nvSpPr>
        <p:spPr bwMode="auto">
          <a:xfrm>
            <a:off x="2759076" y="603253"/>
            <a:ext cx="723413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1200">
                <a:latin typeface="Helvetica" charset="0"/>
              </a:rPr>
              <a:t>CIRCA:</a:t>
            </a:r>
          </a:p>
        </p:txBody>
      </p:sp>
      <p:sp>
        <p:nvSpPr>
          <p:cNvPr id="1007626" name="Line 10"/>
          <p:cNvSpPr>
            <a:spLocks noChangeShapeType="1"/>
          </p:cNvSpPr>
          <p:nvPr/>
        </p:nvSpPr>
        <p:spPr bwMode="auto">
          <a:xfrm>
            <a:off x="17049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27" name="Line 11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28" name="Line 12"/>
          <p:cNvSpPr>
            <a:spLocks noChangeShapeType="1"/>
          </p:cNvSpPr>
          <p:nvPr/>
        </p:nvSpPr>
        <p:spPr bwMode="auto">
          <a:xfrm>
            <a:off x="1755775" y="6291263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29" name="Line 13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30" name="Line 14"/>
          <p:cNvSpPr>
            <a:spLocks noChangeShapeType="1"/>
          </p:cNvSpPr>
          <p:nvPr/>
        </p:nvSpPr>
        <p:spPr bwMode="auto">
          <a:xfrm>
            <a:off x="2698750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31" name="Line 15"/>
          <p:cNvSpPr>
            <a:spLocks noChangeShapeType="1"/>
          </p:cNvSpPr>
          <p:nvPr/>
        </p:nvSpPr>
        <p:spPr bwMode="auto">
          <a:xfrm>
            <a:off x="1730375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32" name="Rectangle 16"/>
          <p:cNvSpPr>
            <a:spLocks noChangeArrowheads="1"/>
          </p:cNvSpPr>
          <p:nvPr/>
        </p:nvSpPr>
        <p:spPr bwMode="auto">
          <a:xfrm>
            <a:off x="1589091" y="842964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2.</a:t>
            </a:r>
          </a:p>
        </p:txBody>
      </p:sp>
      <p:sp>
        <p:nvSpPr>
          <p:cNvPr id="1007633" name="Line 17"/>
          <p:cNvSpPr>
            <a:spLocks noChangeShapeType="1"/>
          </p:cNvSpPr>
          <p:nvPr/>
        </p:nvSpPr>
        <p:spPr bwMode="auto">
          <a:xfrm>
            <a:off x="2698750" y="26987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34" name="Line 18"/>
          <p:cNvSpPr>
            <a:spLocks noChangeShapeType="1"/>
          </p:cNvSpPr>
          <p:nvPr/>
        </p:nvSpPr>
        <p:spPr bwMode="auto">
          <a:xfrm>
            <a:off x="2698750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35" name="Line 19"/>
          <p:cNvSpPr>
            <a:spLocks noChangeShapeType="1"/>
          </p:cNvSpPr>
          <p:nvPr/>
        </p:nvSpPr>
        <p:spPr bwMode="auto">
          <a:xfrm>
            <a:off x="1743075" y="35369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36" name="Line 20"/>
          <p:cNvSpPr>
            <a:spLocks noChangeShapeType="1"/>
          </p:cNvSpPr>
          <p:nvPr/>
        </p:nvSpPr>
        <p:spPr bwMode="auto">
          <a:xfrm>
            <a:off x="17049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37" name="Line 21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38" name="Line 22"/>
          <p:cNvSpPr>
            <a:spLocks noChangeShapeType="1"/>
          </p:cNvSpPr>
          <p:nvPr/>
        </p:nvSpPr>
        <p:spPr bwMode="auto">
          <a:xfrm>
            <a:off x="1743075" y="53990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39" name="Line 23"/>
          <p:cNvSpPr>
            <a:spLocks noChangeShapeType="1"/>
          </p:cNvSpPr>
          <p:nvPr/>
        </p:nvSpPr>
        <p:spPr bwMode="auto">
          <a:xfrm>
            <a:off x="2724150" y="53990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40" name="Line 24"/>
          <p:cNvSpPr>
            <a:spLocks noChangeShapeType="1"/>
          </p:cNvSpPr>
          <p:nvPr/>
        </p:nvSpPr>
        <p:spPr bwMode="auto">
          <a:xfrm>
            <a:off x="1743075" y="6291263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41" name="Line 25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42" name="Text Box 26"/>
          <p:cNvSpPr txBox="1">
            <a:spLocks noChangeArrowheads="1"/>
          </p:cNvSpPr>
          <p:nvPr/>
        </p:nvSpPr>
        <p:spPr bwMode="auto">
          <a:xfrm rot="16200000">
            <a:off x="1013621" y="2595856"/>
            <a:ext cx="561498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>
                <a:latin typeface="Arial Black" charset="0"/>
              </a:rPr>
              <a:t> </a:t>
            </a:r>
            <a:endParaRPr lang="en-US" sz="1000" b="0">
              <a:latin typeface="Arial Black" charset="0"/>
            </a:endParaRPr>
          </a:p>
        </p:txBody>
      </p:sp>
      <p:sp>
        <p:nvSpPr>
          <p:cNvPr id="1007643" name="Line 27"/>
          <p:cNvSpPr>
            <a:spLocks noChangeShapeType="1"/>
          </p:cNvSpPr>
          <p:nvPr/>
        </p:nvSpPr>
        <p:spPr bwMode="auto">
          <a:xfrm>
            <a:off x="1362075" y="6232525"/>
            <a:ext cx="203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44" name="Line 28"/>
          <p:cNvSpPr>
            <a:spLocks noChangeShapeType="1"/>
          </p:cNvSpPr>
          <p:nvPr/>
        </p:nvSpPr>
        <p:spPr bwMode="auto">
          <a:xfrm>
            <a:off x="1739900" y="44275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45" name="Line 29"/>
          <p:cNvSpPr>
            <a:spLocks noChangeShapeType="1"/>
          </p:cNvSpPr>
          <p:nvPr/>
        </p:nvSpPr>
        <p:spPr bwMode="auto">
          <a:xfrm>
            <a:off x="2720978" y="44275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46" name="Line 30"/>
          <p:cNvSpPr>
            <a:spLocks noChangeShapeType="1"/>
          </p:cNvSpPr>
          <p:nvPr/>
        </p:nvSpPr>
        <p:spPr bwMode="auto">
          <a:xfrm flipH="1" flipV="1">
            <a:off x="1384301" y="6265863"/>
            <a:ext cx="0" cy="863600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47" name="Line 31"/>
          <p:cNvSpPr>
            <a:spLocks noChangeShapeType="1"/>
          </p:cNvSpPr>
          <p:nvPr/>
        </p:nvSpPr>
        <p:spPr bwMode="auto">
          <a:xfrm rot="16286433" flipH="1" flipV="1">
            <a:off x="1467645" y="6168234"/>
            <a:ext cx="4762" cy="200025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53" name="Rectangle 37"/>
          <p:cNvSpPr>
            <a:spLocks noChangeArrowheads="1"/>
          </p:cNvSpPr>
          <p:nvPr/>
        </p:nvSpPr>
        <p:spPr bwMode="auto">
          <a:xfrm>
            <a:off x="2759076" y="603251"/>
            <a:ext cx="182675" cy="2744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endParaRPr lang="en-US" sz="1200">
              <a:latin typeface="Helvetica" charset="0"/>
            </a:endParaRPr>
          </a:p>
        </p:txBody>
      </p:sp>
      <p:sp>
        <p:nvSpPr>
          <p:cNvPr id="1007654" name="Line 38"/>
          <p:cNvSpPr>
            <a:spLocks noChangeShapeType="1"/>
          </p:cNvSpPr>
          <p:nvPr/>
        </p:nvSpPr>
        <p:spPr bwMode="auto">
          <a:xfrm>
            <a:off x="2749550" y="626586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55" name="Line 39"/>
          <p:cNvSpPr>
            <a:spLocks noChangeShapeType="1"/>
          </p:cNvSpPr>
          <p:nvPr/>
        </p:nvSpPr>
        <p:spPr bwMode="auto">
          <a:xfrm>
            <a:off x="1743075" y="26987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57" name="Rectangle 41"/>
          <p:cNvSpPr>
            <a:spLocks noChangeArrowheads="1"/>
          </p:cNvSpPr>
          <p:nvPr/>
        </p:nvSpPr>
        <p:spPr bwMode="auto">
          <a:xfrm>
            <a:off x="1820866" y="788991"/>
            <a:ext cx="1089450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y:Ub</a:t>
            </a:r>
            <a:endParaRPr lang="en-US" sz="2500">
              <a:latin typeface="Helvetica" charset="0"/>
            </a:endParaRPr>
          </a:p>
        </p:txBody>
      </p:sp>
      <p:sp>
        <p:nvSpPr>
          <p:cNvPr id="1007658" name="Rectangle 42"/>
          <p:cNvSpPr>
            <a:spLocks noChangeArrowheads="1"/>
          </p:cNvSpPr>
          <p:nvPr/>
        </p:nvSpPr>
        <p:spPr bwMode="auto">
          <a:xfrm>
            <a:off x="1787525" y="5849941"/>
            <a:ext cx="1421757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brieTv</a:t>
            </a:r>
            <a:endParaRPr lang="en-US" sz="3200">
              <a:latin typeface="Helvetica" charset="0"/>
            </a:endParaRPr>
          </a:p>
        </p:txBody>
      </p:sp>
      <p:sp>
        <p:nvSpPr>
          <p:cNvPr id="1007659" name="Rectangle 43"/>
          <p:cNvSpPr>
            <a:spLocks noChangeArrowheads="1"/>
          </p:cNvSpPr>
          <p:nvPr/>
        </p:nvSpPr>
        <p:spPr bwMode="auto">
          <a:xfrm>
            <a:off x="1782765" y="5040315"/>
            <a:ext cx="2106792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Limon S1" charset="0"/>
              </a:rPr>
              <a:t>cMerogsaLÚ</a:t>
            </a:r>
            <a:endParaRPr lang="en-US" sz="2500">
              <a:latin typeface="Helvetica" charset="0"/>
            </a:endParaRPr>
          </a:p>
        </p:txBody>
      </p:sp>
      <p:sp>
        <p:nvSpPr>
          <p:cNvPr id="1007660" name="Rectangle 44"/>
          <p:cNvSpPr>
            <a:spLocks noChangeArrowheads="1"/>
          </p:cNvSpPr>
          <p:nvPr/>
        </p:nvSpPr>
        <p:spPr bwMode="auto">
          <a:xfrm>
            <a:off x="1773238" y="3984629"/>
            <a:ext cx="1340335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sasþa</a:t>
            </a:r>
            <a:r>
              <a:rPr lang="en-US" sz="3200"/>
              <a:t> </a:t>
            </a:r>
            <a:endParaRPr lang="en-US" sz="3200">
              <a:latin typeface="Helvetica" charset="0"/>
            </a:endParaRPr>
          </a:p>
        </p:txBody>
      </p:sp>
      <p:sp>
        <p:nvSpPr>
          <p:cNvPr id="1007661" name="Rectangle 45"/>
          <p:cNvSpPr>
            <a:spLocks noChangeArrowheads="1"/>
          </p:cNvSpPr>
          <p:nvPr/>
        </p:nvSpPr>
        <p:spPr bwMode="auto">
          <a:xfrm>
            <a:off x="1754192" y="2252666"/>
            <a:ext cx="2907567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TMnukdMekIg</a:t>
            </a:r>
            <a:endParaRPr lang="en-US" sz="3200">
              <a:latin typeface="Helvetica" charset="0"/>
            </a:endParaRPr>
          </a:p>
        </p:txBody>
      </p:sp>
      <p:grpSp>
        <p:nvGrpSpPr>
          <p:cNvPr id="1007662" name="Group 46"/>
          <p:cNvGrpSpPr>
            <a:grpSpLocks/>
          </p:cNvGrpSpPr>
          <p:nvPr/>
        </p:nvGrpSpPr>
        <p:grpSpPr bwMode="auto">
          <a:xfrm>
            <a:off x="2608267" y="2232020"/>
            <a:ext cx="1146175" cy="546100"/>
            <a:chOff x="1836" y="1501"/>
            <a:chExt cx="722" cy="344"/>
          </a:xfrm>
        </p:grpSpPr>
        <p:sp>
          <p:nvSpPr>
            <p:cNvPr id="1007663" name="Rectangle 47"/>
            <p:cNvSpPr>
              <a:spLocks noChangeArrowheads="1"/>
            </p:cNvSpPr>
            <p:nvPr/>
          </p:nvSpPr>
          <p:spPr bwMode="auto">
            <a:xfrm>
              <a:off x="1904" y="1614"/>
              <a:ext cx="65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>
                  <a:latin typeface="Helvetica" charset="0"/>
                </a:rPr>
                <a:t>1 </a:t>
              </a:r>
              <a:r>
                <a:rPr lang="en-US">
                  <a:latin typeface="Limon S1" charset="0"/>
                </a:rPr>
                <a:t>mU:es</a:t>
              </a:r>
              <a:endParaRPr lang="en-US" sz="1400">
                <a:latin typeface="Helvetica" charset="0"/>
              </a:endParaRPr>
            </a:p>
          </p:txBody>
        </p:sp>
        <p:sp>
          <p:nvSpPr>
            <p:cNvPr id="1007664" name="Rectangle 48"/>
            <p:cNvSpPr>
              <a:spLocks noChangeArrowheads="1"/>
            </p:cNvSpPr>
            <p:nvPr/>
          </p:nvSpPr>
          <p:spPr bwMode="auto">
            <a:xfrm>
              <a:off x="1836" y="1501"/>
              <a:ext cx="70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>
                  <a:latin typeface="Helvetica" charset="0"/>
                </a:rPr>
                <a:t>1/2 </a:t>
              </a:r>
              <a:r>
                <a:rPr lang="en-US">
                  <a:latin typeface="Limon S1" charset="0"/>
                </a:rPr>
                <a:t>davID</a:t>
              </a:r>
              <a:endParaRPr lang="en-US" sz="1400">
                <a:latin typeface="Helvetica" charset="0"/>
              </a:endParaRPr>
            </a:p>
          </p:txBody>
        </p:sp>
      </p:grpSp>
      <p:sp>
        <p:nvSpPr>
          <p:cNvPr id="1007668" name="Rectangle 52"/>
          <p:cNvSpPr>
            <a:spLocks noChangeArrowheads="1"/>
          </p:cNvSpPr>
          <p:nvPr/>
        </p:nvSpPr>
        <p:spPr bwMode="auto">
          <a:xfrm>
            <a:off x="1752600" y="3082929"/>
            <a:ext cx="1635564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suPasit</a:t>
            </a:r>
            <a:endParaRPr lang="en-US" sz="3200">
              <a:latin typeface="Helvetica" charset="0"/>
            </a:endParaRPr>
          </a:p>
        </p:txBody>
      </p:sp>
      <p:sp>
        <p:nvSpPr>
          <p:cNvPr id="1007678" name="Rectangle 62"/>
          <p:cNvSpPr>
            <a:spLocks noChangeArrowheads="1"/>
          </p:cNvSpPr>
          <p:nvPr/>
        </p:nvSpPr>
        <p:spPr bwMode="auto">
          <a:xfrm>
            <a:off x="2641602" y="5792791"/>
            <a:ext cx="1426605" cy="5514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eyermaenA</a:t>
            </a:r>
          </a:p>
          <a:p>
            <a:pPr algn="l">
              <a:lnSpc>
                <a:spcPct val="60000"/>
              </a:lnSpc>
            </a:pPr>
            <a:r>
              <a:rPr lang="en-US">
                <a:latin typeface="Limon S1" charset="0"/>
              </a:rPr>
              <a:t>eyrUsaLim</a:t>
            </a:r>
          </a:p>
        </p:txBody>
      </p:sp>
      <p:sp>
        <p:nvSpPr>
          <p:cNvPr id="1007682" name="Arc 66" descr="Small grid"/>
          <p:cNvSpPr>
            <a:spLocks/>
          </p:cNvSpPr>
          <p:nvPr/>
        </p:nvSpPr>
        <p:spPr bwMode="auto">
          <a:xfrm rot="16133306">
            <a:off x="995362" y="1738315"/>
            <a:ext cx="557214" cy="585789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rgbClr val="FFFFFF"/>
            </a:bgClr>
          </a:pattFill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408" tIns="45704" rIns="91408" bIns="45704" anchor="ctr"/>
          <a:lstStyle/>
          <a:p>
            <a:pPr algn="ctr"/>
            <a:endParaRPr lang="en-US"/>
          </a:p>
        </p:txBody>
      </p:sp>
      <p:sp>
        <p:nvSpPr>
          <p:cNvPr id="1007683" name="Rectangle 67"/>
          <p:cNvSpPr>
            <a:spLocks noChangeArrowheads="1"/>
          </p:cNvSpPr>
          <p:nvPr/>
        </p:nvSpPr>
        <p:spPr bwMode="auto">
          <a:xfrm>
            <a:off x="1527178" y="2351091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1007684" name="Rectangle 68"/>
          <p:cNvSpPr>
            <a:spLocks noChangeArrowheads="1"/>
          </p:cNvSpPr>
          <p:nvPr/>
        </p:nvSpPr>
        <p:spPr bwMode="auto">
          <a:xfrm>
            <a:off x="1522416" y="3175003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1007685" name="Rectangle 69"/>
          <p:cNvSpPr>
            <a:spLocks noChangeArrowheads="1"/>
          </p:cNvSpPr>
          <p:nvPr/>
        </p:nvSpPr>
        <p:spPr bwMode="auto">
          <a:xfrm>
            <a:off x="1525593" y="405447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1007686" name="Rectangle 70"/>
          <p:cNvSpPr>
            <a:spLocks noChangeArrowheads="1"/>
          </p:cNvSpPr>
          <p:nvPr/>
        </p:nvSpPr>
        <p:spPr bwMode="auto">
          <a:xfrm>
            <a:off x="1525593" y="5033965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1007687" name="Rectangle 71"/>
          <p:cNvSpPr>
            <a:spLocks noChangeArrowheads="1"/>
          </p:cNvSpPr>
          <p:nvPr/>
        </p:nvSpPr>
        <p:spPr bwMode="auto">
          <a:xfrm>
            <a:off x="1522416" y="5943602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2500">
                <a:latin typeface="Helvetica" charset="0"/>
              </a:rPr>
              <a:t>7.</a:t>
            </a:r>
          </a:p>
        </p:txBody>
      </p:sp>
      <p:sp>
        <p:nvSpPr>
          <p:cNvPr id="1007688" name="Text Box 72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pic>
        <p:nvPicPr>
          <p:cNvPr id="1007689" name="Picture 7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67" r="29369" b="9608"/>
          <a:stretch>
            <a:fillRect/>
          </a:stretch>
        </p:blipFill>
        <p:spPr bwMode="auto">
          <a:xfrm>
            <a:off x="4937128" y="450853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07690" name="Rectangle 74"/>
          <p:cNvSpPr>
            <a:spLocks noChangeArrowheads="1"/>
          </p:cNvSpPr>
          <p:nvPr/>
        </p:nvSpPr>
        <p:spPr bwMode="auto">
          <a:xfrm>
            <a:off x="5000628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91" name="Rectangle 7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92" name="Line 76"/>
          <p:cNvSpPr>
            <a:spLocks noChangeShapeType="1"/>
          </p:cNvSpPr>
          <p:nvPr/>
        </p:nvSpPr>
        <p:spPr bwMode="auto">
          <a:xfrm>
            <a:off x="5500691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93" name="Line 77"/>
          <p:cNvSpPr>
            <a:spLocks noChangeShapeType="1"/>
          </p:cNvSpPr>
          <p:nvPr/>
        </p:nvSpPr>
        <p:spPr bwMode="auto">
          <a:xfrm>
            <a:off x="7129466" y="293370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94" name="Line 78"/>
          <p:cNvSpPr>
            <a:spLocks noChangeShapeType="1"/>
          </p:cNvSpPr>
          <p:nvPr/>
        </p:nvSpPr>
        <p:spPr bwMode="auto">
          <a:xfrm>
            <a:off x="5519738" y="37655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95" name="Line 79"/>
          <p:cNvSpPr>
            <a:spLocks noChangeShapeType="1"/>
          </p:cNvSpPr>
          <p:nvPr/>
        </p:nvSpPr>
        <p:spPr bwMode="auto">
          <a:xfrm>
            <a:off x="7148515" y="376555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96" name="Line 80"/>
          <p:cNvSpPr>
            <a:spLocks noChangeShapeType="1"/>
          </p:cNvSpPr>
          <p:nvPr/>
        </p:nvSpPr>
        <p:spPr bwMode="auto">
          <a:xfrm>
            <a:off x="5508625" y="4595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97" name="Line 81"/>
          <p:cNvSpPr>
            <a:spLocks noChangeShapeType="1"/>
          </p:cNvSpPr>
          <p:nvPr/>
        </p:nvSpPr>
        <p:spPr bwMode="auto">
          <a:xfrm>
            <a:off x="7137403" y="4595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98" name="Line 82"/>
          <p:cNvSpPr>
            <a:spLocks noChangeShapeType="1"/>
          </p:cNvSpPr>
          <p:nvPr/>
        </p:nvSpPr>
        <p:spPr bwMode="auto">
          <a:xfrm>
            <a:off x="5503863" y="5414964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699" name="Line 83"/>
          <p:cNvSpPr>
            <a:spLocks noChangeShapeType="1"/>
          </p:cNvSpPr>
          <p:nvPr/>
        </p:nvSpPr>
        <p:spPr bwMode="auto">
          <a:xfrm>
            <a:off x="7132640" y="5414964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700" name="Line 84"/>
          <p:cNvSpPr>
            <a:spLocks noChangeShapeType="1"/>
          </p:cNvSpPr>
          <p:nvPr/>
        </p:nvSpPr>
        <p:spPr bwMode="auto">
          <a:xfrm>
            <a:off x="5508625" y="6257926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701" name="Line 85"/>
          <p:cNvSpPr>
            <a:spLocks noChangeShapeType="1"/>
          </p:cNvSpPr>
          <p:nvPr/>
        </p:nvSpPr>
        <p:spPr bwMode="auto">
          <a:xfrm>
            <a:off x="7137403" y="625316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702" name="Line 86"/>
          <p:cNvSpPr>
            <a:spLocks noChangeShapeType="1"/>
          </p:cNvSpPr>
          <p:nvPr/>
        </p:nvSpPr>
        <p:spPr bwMode="auto">
          <a:xfrm>
            <a:off x="5511803" y="709612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703" name="Line 87"/>
          <p:cNvSpPr>
            <a:spLocks noChangeShapeType="1"/>
          </p:cNvSpPr>
          <p:nvPr/>
        </p:nvSpPr>
        <p:spPr bwMode="auto">
          <a:xfrm>
            <a:off x="7140579" y="7096125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704" name="Rectangle 88"/>
          <p:cNvSpPr>
            <a:spLocks noChangeArrowheads="1"/>
          </p:cNvSpPr>
          <p:nvPr/>
        </p:nvSpPr>
        <p:spPr bwMode="auto">
          <a:xfrm>
            <a:off x="5773740" y="2427290"/>
            <a:ext cx="1322560" cy="705289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4000">
                <a:solidFill>
                  <a:schemeClr val="bg1"/>
                </a:solidFill>
                <a:latin typeface="Limon S1" charset="0"/>
              </a:rPr>
              <a:t>y:Ub</a:t>
            </a:r>
          </a:p>
        </p:txBody>
      </p:sp>
      <p:sp>
        <p:nvSpPr>
          <p:cNvPr id="1007705" name="Rectangle 89"/>
          <p:cNvSpPr>
            <a:spLocks noChangeArrowheads="1"/>
          </p:cNvSpPr>
          <p:nvPr/>
        </p:nvSpPr>
        <p:spPr bwMode="auto">
          <a:xfrm>
            <a:off x="7187779" y="2940053"/>
            <a:ext cx="1986812" cy="95984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>
                <a:solidFill>
                  <a:schemeClr val="bg1"/>
                </a:solidFill>
                <a:latin typeface="Helvetica" charset="0"/>
              </a:rPr>
              <a:t>1/2 </a:t>
            </a:r>
            <a:r>
              <a:rPr lang="en-US" sz="4000">
                <a:solidFill>
                  <a:schemeClr val="bg1"/>
                </a:solidFill>
                <a:latin typeface="Limon S1" charset="0"/>
              </a:rPr>
              <a:t>davID</a:t>
            </a: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50000"/>
              </a:lnSpc>
            </a:pPr>
            <a:r>
              <a:rPr lang="en-US">
                <a:solidFill>
                  <a:schemeClr val="bg1"/>
                </a:solidFill>
                <a:latin typeface="Helvetica" charset="0"/>
              </a:rPr>
              <a:t>1 </a:t>
            </a:r>
            <a:r>
              <a:rPr lang="en-US" sz="4000">
                <a:solidFill>
                  <a:schemeClr val="bg1"/>
                </a:solidFill>
                <a:latin typeface="Limon S1" charset="0"/>
              </a:rPr>
              <a:t>m:Ues</a:t>
            </a: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07706" name="Text Box 90"/>
          <p:cNvSpPr txBox="1">
            <a:spLocks noChangeArrowheads="1"/>
          </p:cNvSpPr>
          <p:nvPr/>
        </p:nvSpPr>
        <p:spPr bwMode="auto">
          <a:xfrm>
            <a:off x="5461002" y="3230563"/>
            <a:ext cx="1500188" cy="2554513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TMnukdMekIg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	</a:t>
            </a:r>
          </a:p>
        </p:txBody>
      </p:sp>
      <p:sp>
        <p:nvSpPr>
          <p:cNvPr id="1007707" name="Rectangle 91"/>
          <p:cNvSpPr>
            <a:spLocks noChangeArrowheads="1"/>
          </p:cNvSpPr>
          <p:nvPr/>
        </p:nvSpPr>
        <p:spPr bwMode="auto">
          <a:xfrm>
            <a:off x="6245741" y="3760790"/>
            <a:ext cx="3916920" cy="118234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saLÚmUn</a:t>
            </a:r>
          </a:p>
          <a:p>
            <a:pPr algn="ctr">
              <a:lnSpc>
                <a:spcPct val="6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GMBIkarrs;enA</a:t>
            </a: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07708" name="Text Box 92"/>
          <p:cNvSpPr txBox="1">
            <a:spLocks noChangeArrowheads="1"/>
          </p:cNvSpPr>
          <p:nvPr/>
        </p:nvSpPr>
        <p:spPr bwMode="auto">
          <a:xfrm>
            <a:off x="5461003" y="4090989"/>
            <a:ext cx="1376363" cy="134963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suPasit</a:t>
            </a: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07709" name="Text Box 93"/>
          <p:cNvSpPr txBox="1">
            <a:spLocks noChangeArrowheads="1"/>
          </p:cNvSpPr>
          <p:nvPr/>
        </p:nvSpPr>
        <p:spPr bwMode="auto">
          <a:xfrm>
            <a:off x="5270503" y="6551613"/>
            <a:ext cx="1670050" cy="134963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brieTv</a:t>
            </a: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07710" name="Text Box 94"/>
          <p:cNvSpPr txBox="1">
            <a:spLocks noChangeArrowheads="1"/>
          </p:cNvSpPr>
          <p:nvPr/>
        </p:nvSpPr>
        <p:spPr bwMode="auto">
          <a:xfrm>
            <a:off x="5283203" y="5732466"/>
            <a:ext cx="1787525" cy="161124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>
                <a:solidFill>
                  <a:schemeClr val="bg1"/>
                </a:solidFill>
                <a:latin typeface="Limon S1" charset="0"/>
              </a:rPr>
              <a:t>bTcMerogsaLÚmUn	</a:t>
            </a:r>
          </a:p>
        </p:txBody>
      </p:sp>
      <p:sp>
        <p:nvSpPr>
          <p:cNvPr id="1007712" name="Text Box 96"/>
          <p:cNvSpPr txBox="1">
            <a:spLocks noChangeArrowheads="1"/>
          </p:cNvSpPr>
          <p:nvPr/>
        </p:nvSpPr>
        <p:spPr bwMode="auto">
          <a:xfrm>
            <a:off x="5461000" y="4891091"/>
            <a:ext cx="1468438" cy="134963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sasþa 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	</a:t>
            </a:r>
          </a:p>
        </p:txBody>
      </p:sp>
      <p:sp>
        <p:nvSpPr>
          <p:cNvPr id="1007713" name="Text Box 97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007714" name="Rectangle 98"/>
          <p:cNvSpPr>
            <a:spLocks noChangeArrowheads="1"/>
          </p:cNvSpPr>
          <p:nvPr/>
        </p:nvSpPr>
        <p:spPr bwMode="auto">
          <a:xfrm>
            <a:off x="7786599" y="2411414"/>
            <a:ext cx="812891" cy="30774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400">
                <a:solidFill>
                  <a:schemeClr val="bg1"/>
                </a:solidFill>
                <a:latin typeface="Helvetica" charset="0"/>
              </a:rPr>
              <a:t>CIRCA:</a:t>
            </a:r>
          </a:p>
        </p:txBody>
      </p:sp>
      <p:sp>
        <p:nvSpPr>
          <p:cNvPr id="1007718" name="Rectangle 102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007723" name="Rectangle 107"/>
          <p:cNvSpPr>
            <a:spLocks noChangeArrowheads="1"/>
          </p:cNvSpPr>
          <p:nvPr/>
        </p:nvSpPr>
        <p:spPr bwMode="auto">
          <a:xfrm>
            <a:off x="981075" y="2338388"/>
            <a:ext cx="577850" cy="3897312"/>
          </a:xfrm>
          <a:prstGeom prst="rect">
            <a:avLst/>
          </a:prstGeom>
          <a:noFill/>
          <a:ln w="571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724" name="Rectangle 108" descr="Small grid"/>
          <p:cNvSpPr>
            <a:spLocks noChangeArrowheads="1"/>
          </p:cNvSpPr>
          <p:nvPr/>
        </p:nvSpPr>
        <p:spPr bwMode="auto">
          <a:xfrm>
            <a:off x="1003300" y="2270125"/>
            <a:ext cx="542925" cy="398938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725" name="Line 109"/>
          <p:cNvSpPr>
            <a:spLocks noChangeShapeType="1"/>
          </p:cNvSpPr>
          <p:nvPr/>
        </p:nvSpPr>
        <p:spPr bwMode="auto">
          <a:xfrm>
            <a:off x="977900" y="6019802"/>
            <a:ext cx="0" cy="1130301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726" name="Rectangle 110" descr="Small grid"/>
          <p:cNvSpPr>
            <a:spLocks noChangeArrowheads="1"/>
          </p:cNvSpPr>
          <p:nvPr/>
        </p:nvSpPr>
        <p:spPr bwMode="auto">
          <a:xfrm>
            <a:off x="1004890" y="6130925"/>
            <a:ext cx="366713" cy="99218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727" name="Rectangle 111"/>
          <p:cNvSpPr>
            <a:spLocks noChangeArrowheads="1"/>
          </p:cNvSpPr>
          <p:nvPr/>
        </p:nvSpPr>
        <p:spPr bwMode="auto">
          <a:xfrm>
            <a:off x="6755768" y="2279653"/>
            <a:ext cx="2861944" cy="82429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G½R)ahaM </a:t>
            </a:r>
          </a:p>
        </p:txBody>
      </p:sp>
      <p:sp>
        <p:nvSpPr>
          <p:cNvPr id="1007729" name="AutoShape 113"/>
          <p:cNvSpPr>
            <a:spLocks noChangeArrowheads="1"/>
          </p:cNvSpPr>
          <p:nvPr/>
        </p:nvSpPr>
        <p:spPr bwMode="auto">
          <a:xfrm>
            <a:off x="5202238" y="1819278"/>
            <a:ext cx="4284662" cy="54737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007720" name="Rectangle 104"/>
          <p:cNvSpPr>
            <a:spLocks noChangeArrowheads="1"/>
          </p:cNvSpPr>
          <p:nvPr/>
        </p:nvSpPr>
        <p:spPr bwMode="auto">
          <a:xfrm>
            <a:off x="1560516" y="365125"/>
            <a:ext cx="2551112" cy="631983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007732" name="Group 116"/>
          <p:cNvGrpSpPr>
            <a:grpSpLocks/>
          </p:cNvGrpSpPr>
          <p:nvPr/>
        </p:nvGrpSpPr>
        <p:grpSpPr bwMode="auto">
          <a:xfrm>
            <a:off x="142879" y="963616"/>
            <a:ext cx="1477963" cy="474662"/>
            <a:chOff x="90" y="607"/>
            <a:chExt cx="931" cy="299"/>
          </a:xfrm>
        </p:grpSpPr>
        <p:sp>
          <p:nvSpPr>
            <p:cNvPr id="1007721" name="AutoShape 105"/>
            <p:cNvSpPr>
              <a:spLocks noChangeArrowheads="1"/>
            </p:cNvSpPr>
            <p:nvPr/>
          </p:nvSpPr>
          <p:spPr bwMode="auto">
            <a:xfrm rot="16320000">
              <a:off x="40" y="657"/>
              <a:ext cx="299" cy="200"/>
            </a:xfrm>
            <a:prstGeom prst="triangle">
              <a:avLst>
                <a:gd name="adj" fmla="val 49995"/>
              </a:avLst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7722" name="Rectangle 106" descr="Small grid"/>
            <p:cNvSpPr>
              <a:spLocks noChangeArrowheads="1"/>
            </p:cNvSpPr>
            <p:nvPr/>
          </p:nvSpPr>
          <p:spPr bwMode="auto">
            <a:xfrm>
              <a:off x="274" y="694"/>
              <a:ext cx="747" cy="128"/>
            </a:xfrm>
            <a:prstGeom prst="rect">
              <a:avLst/>
            </a:prstGeom>
            <a:pattFill prst="smGrid">
              <a:fgClr>
                <a:schemeClr val="tx1"/>
              </a:fgClr>
              <a:bgClr>
                <a:schemeClr val="bg1"/>
              </a:bgClr>
            </a:pattFill>
            <a:ln w="508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07733" name="Text Box 117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51</a:t>
            </a:r>
          </a:p>
        </p:txBody>
      </p:sp>
      <p:sp>
        <p:nvSpPr>
          <p:cNvPr id="1007734" name="Rectangle 118"/>
          <p:cNvSpPr>
            <a:spLocks noChangeArrowheads="1"/>
          </p:cNvSpPr>
          <p:nvPr/>
        </p:nvSpPr>
        <p:spPr bwMode="auto">
          <a:xfrm>
            <a:off x="1409703" y="217488"/>
            <a:ext cx="2773363" cy="6623050"/>
          </a:xfrm>
          <a:prstGeom prst="rect">
            <a:avLst/>
          </a:prstGeom>
          <a:noFill/>
          <a:ln w="203200" cmpd="tri">
            <a:solidFill>
              <a:schemeClr val="hlink"/>
            </a:solidFill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 algn="ctr"/>
            <a:endParaRPr lang="en-US">
              <a:solidFill>
                <a:schemeClr val="hlink"/>
              </a:solidFill>
            </a:endParaRPr>
          </a:p>
        </p:txBody>
      </p:sp>
      <p:sp>
        <p:nvSpPr>
          <p:cNvPr id="1007735" name="Text Box 119"/>
          <p:cNvSpPr txBox="1">
            <a:spLocks noChangeArrowheads="1"/>
          </p:cNvSpPr>
          <p:nvPr/>
        </p:nvSpPr>
        <p:spPr bwMode="auto">
          <a:xfrm rot="16200000">
            <a:off x="1154910" y="3102769"/>
            <a:ext cx="5614987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latin typeface="Limon R1" charset="0"/>
              </a:rPr>
              <a:t>GñkniBn§</a:t>
            </a:r>
            <a:r>
              <a:rPr lang="en-US"/>
              <a:t> </a:t>
            </a:r>
            <a:r>
              <a:rPr lang="en-US">
                <a:latin typeface="Arial Black" charset="0"/>
              </a:rPr>
              <a:t>(6)</a:t>
            </a:r>
          </a:p>
        </p:txBody>
      </p:sp>
      <p:sp>
        <p:nvSpPr>
          <p:cNvPr id="1007736" name="Rectangle 120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007739" name="Rectangle 123"/>
          <p:cNvSpPr>
            <a:spLocks noChangeArrowheads="1"/>
          </p:cNvSpPr>
          <p:nvPr/>
        </p:nvSpPr>
        <p:spPr bwMode="auto">
          <a:xfrm>
            <a:off x="6061079" y="279401"/>
            <a:ext cx="3571875" cy="4590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1007740" name="Group 124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007741" name="Picture 125" descr="BACKGR~1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07742" name="WordArt 126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007743" name="Text Box 127"/>
          <p:cNvSpPr txBox="1">
            <a:spLocks noChangeArrowheads="1"/>
          </p:cNvSpPr>
          <p:nvPr/>
        </p:nvSpPr>
        <p:spPr bwMode="auto">
          <a:xfrm>
            <a:off x="5283204" y="1819275"/>
            <a:ext cx="4111625" cy="774094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ja-JP" altLang="en-US" sz="3200" i="1">
                <a:solidFill>
                  <a:srgbClr val="FFF819"/>
                </a:solidFill>
                <a:latin typeface="Arial"/>
              </a:rPr>
              <a:t>“</a:t>
            </a:r>
            <a:r>
              <a:rPr lang="en-US" sz="4300">
                <a:solidFill>
                  <a:srgbClr val="FFF819"/>
                </a:solidFill>
                <a:latin typeface="Limon R1" charset="0"/>
              </a:rPr>
              <a:t>GñkniBn</a:t>
            </a:r>
            <a:r>
              <a:rPr lang="en-US" sz="4000">
                <a:solidFill>
                  <a:srgbClr val="FFF819"/>
                </a:solidFill>
                <a:latin typeface="Limon R1" charset="0"/>
              </a:rPr>
              <a:t>§</a:t>
            </a:r>
            <a:r>
              <a:rPr lang="ja-JP" altLang="en-US" sz="3200" i="1">
                <a:solidFill>
                  <a:srgbClr val="FFF819"/>
                </a:solidFill>
                <a:latin typeface="Arial"/>
              </a:rPr>
              <a:t>”</a:t>
            </a:r>
            <a:endParaRPr lang="en-US" sz="3200" i="1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1007744" name="Rectangle 128"/>
          <p:cNvSpPr>
            <a:spLocks noChangeArrowheads="1"/>
          </p:cNvSpPr>
          <p:nvPr/>
        </p:nvSpPr>
        <p:spPr bwMode="auto">
          <a:xfrm>
            <a:off x="6904907" y="4579939"/>
            <a:ext cx="2633516" cy="118234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saLÚmUn</a:t>
            </a:r>
          </a:p>
          <a:p>
            <a:pPr algn="ctr">
              <a:lnSpc>
                <a:spcPct val="6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GMBICIvit</a:t>
            </a: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07745" name="Rectangle 129"/>
          <p:cNvSpPr>
            <a:spLocks noChangeArrowheads="1"/>
          </p:cNvSpPr>
          <p:nvPr/>
        </p:nvSpPr>
        <p:spPr bwMode="auto">
          <a:xfrm>
            <a:off x="6182103" y="5360990"/>
            <a:ext cx="4196594" cy="118234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saLÚmUn</a:t>
            </a:r>
          </a:p>
          <a:p>
            <a:pPr algn="ctr">
              <a:lnSpc>
                <a:spcPct val="6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GMBIkarerobkar</a:t>
            </a: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07747" name="Rectangle 131"/>
          <p:cNvSpPr>
            <a:spLocks noChangeArrowheads="1"/>
          </p:cNvSpPr>
          <p:nvPr/>
        </p:nvSpPr>
        <p:spPr bwMode="auto">
          <a:xfrm>
            <a:off x="6777519" y="6218241"/>
            <a:ext cx="2929570" cy="118234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eyermaenA</a:t>
            </a:r>
          </a:p>
          <a:p>
            <a:pPr algn="ctr">
              <a:lnSpc>
                <a:spcPct val="60000"/>
              </a:lnSpc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eyrUsaLim</a:t>
            </a: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07749" name="Rectangle 133"/>
          <p:cNvSpPr>
            <a:spLocks noChangeArrowheads="1"/>
          </p:cNvSpPr>
          <p:nvPr/>
        </p:nvSpPr>
        <p:spPr bwMode="auto">
          <a:xfrm>
            <a:off x="2613027" y="4906965"/>
            <a:ext cx="1978727" cy="5514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saLÚmUn</a:t>
            </a:r>
          </a:p>
          <a:p>
            <a:pPr algn="l">
              <a:lnSpc>
                <a:spcPct val="60000"/>
              </a:lnSpc>
            </a:pPr>
            <a:r>
              <a:rPr lang="en-US">
                <a:latin typeface="Limon S1" charset="0"/>
              </a:rPr>
              <a:t>GMBIkarerobkar</a:t>
            </a:r>
          </a:p>
        </p:txBody>
      </p:sp>
      <p:sp>
        <p:nvSpPr>
          <p:cNvPr id="1007750" name="Rectangle 134"/>
          <p:cNvSpPr>
            <a:spLocks noChangeArrowheads="1"/>
          </p:cNvSpPr>
          <p:nvPr/>
        </p:nvSpPr>
        <p:spPr bwMode="auto">
          <a:xfrm>
            <a:off x="2632077" y="3935415"/>
            <a:ext cx="1285553" cy="5514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saLÚmUn</a:t>
            </a:r>
          </a:p>
          <a:p>
            <a:pPr algn="l">
              <a:lnSpc>
                <a:spcPct val="60000"/>
              </a:lnSpc>
            </a:pPr>
            <a:r>
              <a:rPr lang="en-US">
                <a:latin typeface="Limon S1" charset="0"/>
              </a:rPr>
              <a:t>GMBICivit</a:t>
            </a:r>
          </a:p>
        </p:txBody>
      </p:sp>
      <p:sp>
        <p:nvSpPr>
          <p:cNvPr id="1007752" name="Rectangle 136"/>
          <p:cNvSpPr>
            <a:spLocks noChangeArrowheads="1"/>
          </p:cNvSpPr>
          <p:nvPr/>
        </p:nvSpPr>
        <p:spPr bwMode="auto">
          <a:xfrm>
            <a:off x="2708276" y="3040066"/>
            <a:ext cx="1862622" cy="5514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saLÚmUn</a:t>
            </a:r>
          </a:p>
          <a:p>
            <a:pPr algn="l">
              <a:lnSpc>
                <a:spcPct val="60000"/>
              </a:lnSpc>
            </a:pPr>
            <a:r>
              <a:rPr lang="en-US">
                <a:latin typeface="Limon S1" charset="0"/>
              </a:rPr>
              <a:t>GMBIkarrs;enA</a:t>
            </a:r>
          </a:p>
        </p:txBody>
      </p:sp>
      <p:sp>
        <p:nvSpPr>
          <p:cNvPr id="1007754" name="Rectangle 138"/>
          <p:cNvSpPr>
            <a:spLocks noChangeArrowheads="1"/>
          </p:cNvSpPr>
          <p:nvPr/>
        </p:nvSpPr>
        <p:spPr bwMode="auto">
          <a:xfrm>
            <a:off x="2668589" y="769941"/>
            <a:ext cx="2317108" cy="597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 sz="3200">
                <a:latin typeface="Limon S1" charset="0"/>
              </a:rPr>
              <a:t>G½R)ahaM</a:t>
            </a:r>
            <a:r>
              <a:rPr lang="en-US" sz="3200"/>
              <a:t> </a:t>
            </a:r>
            <a:endParaRPr lang="en-US" sz="3200">
              <a:latin typeface="Limon S1" charset="0"/>
            </a:endParaRPr>
          </a:p>
        </p:txBody>
      </p:sp>
      <p:sp>
        <p:nvSpPr>
          <p:cNvPr id="1007756" name="Rectangle 140"/>
          <p:cNvSpPr>
            <a:spLocks noChangeArrowheads="1"/>
          </p:cNvSpPr>
          <p:nvPr/>
        </p:nvSpPr>
        <p:spPr bwMode="auto">
          <a:xfrm>
            <a:off x="1884364" y="1893888"/>
            <a:ext cx="247950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sm½y {raCvgSesþc } </a:t>
            </a:r>
          </a:p>
        </p:txBody>
      </p:sp>
      <p:sp>
        <p:nvSpPr>
          <p:cNvPr id="1007757" name="Rectangle 141"/>
          <p:cNvSpPr>
            <a:spLocks noChangeArrowheads="1"/>
          </p:cNvSpPr>
          <p:nvPr/>
        </p:nvSpPr>
        <p:spPr bwMode="auto">
          <a:xfrm>
            <a:off x="1884364" y="1893888"/>
            <a:ext cx="247950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sm½y {raCvgSesþc } </a:t>
            </a:r>
          </a:p>
        </p:txBody>
      </p:sp>
      <p:sp>
        <p:nvSpPr>
          <p:cNvPr id="1007758" name="Rectangle 142"/>
          <p:cNvSpPr>
            <a:spLocks noChangeArrowheads="1"/>
          </p:cNvSpPr>
          <p:nvPr/>
        </p:nvSpPr>
        <p:spPr bwMode="auto">
          <a:xfrm>
            <a:off x="2249488" y="1612901"/>
            <a:ext cx="74713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mkBI</a:t>
            </a:r>
            <a:r>
              <a:rPr lang="en-US" b="0">
                <a:latin typeface="Limon S1" charset="0"/>
              </a:rPr>
              <a:t>  </a:t>
            </a:r>
          </a:p>
        </p:txBody>
      </p:sp>
      <p:sp>
        <p:nvSpPr>
          <p:cNvPr id="1007759" name="Rectangle 143"/>
          <p:cNvSpPr>
            <a:spLocks noChangeArrowheads="1"/>
          </p:cNvSpPr>
          <p:nvPr/>
        </p:nvSpPr>
        <p:spPr bwMode="auto">
          <a:xfrm>
            <a:off x="2249488" y="1612901"/>
            <a:ext cx="747132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mkBI</a:t>
            </a:r>
            <a:r>
              <a:rPr lang="en-US" b="0">
                <a:latin typeface="Limon S1" charset="0"/>
              </a:rPr>
              <a:t>  </a:t>
            </a:r>
          </a:p>
        </p:txBody>
      </p:sp>
      <p:sp>
        <p:nvSpPr>
          <p:cNvPr id="1007760" name="Rectangle 144"/>
          <p:cNvSpPr>
            <a:spLocks noChangeArrowheads="1"/>
          </p:cNvSpPr>
          <p:nvPr/>
        </p:nvSpPr>
        <p:spPr bwMode="auto">
          <a:xfrm>
            <a:off x="1908176" y="1306516"/>
            <a:ext cx="2683359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:GñkniBn§  :</a:t>
            </a:r>
            <a:r>
              <a:rPr lang="en-US" b="0"/>
              <a:t> </a:t>
            </a:r>
            <a:r>
              <a:rPr lang="en-US">
                <a:latin typeface="Limon S1" charset="0"/>
              </a:rPr>
              <a:t>d¾éTeTot </a:t>
            </a:r>
            <a:endParaRPr lang="en-US" sz="1200">
              <a:latin typeface="Helvetica" charset="0"/>
            </a:endParaRPr>
          </a:p>
        </p:txBody>
      </p:sp>
      <p:sp>
        <p:nvSpPr>
          <p:cNvPr id="1007761" name="Rectangle 145"/>
          <p:cNvSpPr>
            <a:spLocks noChangeArrowheads="1"/>
          </p:cNvSpPr>
          <p:nvPr/>
        </p:nvSpPr>
        <p:spPr bwMode="auto">
          <a:xfrm>
            <a:off x="1908176" y="1306516"/>
            <a:ext cx="2683359" cy="366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/>
            <a:r>
              <a:rPr lang="en-US">
                <a:latin typeface="Limon S1" charset="0"/>
              </a:rPr>
              <a:t>:GñkniBn§  :</a:t>
            </a:r>
            <a:r>
              <a:rPr lang="en-US" b="0"/>
              <a:t> </a:t>
            </a:r>
            <a:r>
              <a:rPr lang="en-US">
                <a:latin typeface="Limon S1" charset="0"/>
              </a:rPr>
              <a:t>d¾éTeTot </a:t>
            </a:r>
            <a:endParaRPr lang="en-US" sz="1200">
              <a:latin typeface="Helvetica" charset="0"/>
            </a:endParaRP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07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07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7729" grpId="0" animBg="1"/>
      <p:bldP spid="1007734" grpId="0" animBg="1" autoUpdateAnimBg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384" name="Rectangle 8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chemeClr val="accent1">
                  <a:gamma/>
                  <a:shade val="0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0"/>
                  <a:invGamma/>
                </a:schemeClr>
              </a:gs>
            </a:gsLst>
            <a:lin ang="1890000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 algn="ctr"/>
            <a:endParaRPr lang="en-US" sz="1200" b="0">
              <a:solidFill>
                <a:srgbClr val="8EF0FA"/>
              </a:solidFill>
              <a:latin typeface="Helvetica" charset="0"/>
            </a:endParaRPr>
          </a:p>
        </p:txBody>
      </p:sp>
      <p:sp>
        <p:nvSpPr>
          <p:cNvPr id="485386" name="Text Box 10"/>
          <p:cNvSpPr txBox="1">
            <a:spLocks noChangeArrowheads="1"/>
          </p:cNvSpPr>
          <p:nvPr/>
        </p:nvSpPr>
        <p:spPr bwMode="auto">
          <a:xfrm>
            <a:off x="5251450" y="1403354"/>
            <a:ext cx="3919538" cy="13401140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8000">
                <a:solidFill>
                  <a:srgbClr val="FFF819"/>
                </a:solidFill>
                <a:latin typeface="Limon S1" charset="0"/>
              </a:rPr>
              <a:t>etI ´eFVIdUcemþc</a:t>
            </a:r>
          </a:p>
          <a:p>
            <a:pPr algn="l">
              <a:spcBef>
                <a:spcPct val="50000"/>
              </a:spcBef>
            </a:pPr>
            <a:r>
              <a:rPr lang="en-US" sz="8000">
                <a:solidFill>
                  <a:srgbClr val="FFF819"/>
                </a:solidFill>
                <a:latin typeface="Limon S1" charset="0"/>
              </a:rPr>
              <a:t>GMBIBYkehara</a:t>
            </a:r>
          </a:p>
          <a:p>
            <a:pPr algn="l">
              <a:spcBef>
                <a:spcPct val="50000"/>
              </a:spcBef>
            </a:pPr>
            <a:r>
              <a:rPr lang="en-US" sz="8000">
                <a:solidFill>
                  <a:srgbClr val="FFF819"/>
                </a:solidFill>
                <a:latin typeface="Limon S1" charset="0"/>
              </a:rPr>
              <a:t>TaMgGs;enH</a:t>
            </a:r>
            <a:r>
              <a:rPr lang="en-US" sz="4800">
                <a:solidFill>
                  <a:srgbClr val="FAFD00"/>
                </a:solidFill>
                <a:latin typeface="Helvetica" charset="0"/>
              </a:rPr>
              <a:t>…?</a:t>
            </a:r>
          </a:p>
        </p:txBody>
      </p:sp>
      <p:sp>
        <p:nvSpPr>
          <p:cNvPr id="485393" name="Text Box 17"/>
          <p:cNvSpPr txBox="1">
            <a:spLocks noChangeArrowheads="1"/>
          </p:cNvSpPr>
          <p:nvPr/>
        </p:nvSpPr>
        <p:spPr bwMode="auto">
          <a:xfrm>
            <a:off x="9691466" y="20928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485398" name="Oval 22"/>
          <p:cNvSpPr>
            <a:spLocks noChangeArrowheads="1"/>
          </p:cNvSpPr>
          <p:nvPr/>
        </p:nvSpPr>
        <p:spPr bwMode="auto">
          <a:xfrm>
            <a:off x="4184653" y="1092201"/>
            <a:ext cx="4098925" cy="2446339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  <a:effectLst>
            <a:outerShdw blurRad="63500" dist="107763" dir="2700000" algn="ctr" rotWithShape="0">
              <a:srgbClr val="080808">
                <a:alpha val="74998"/>
              </a:srgbClr>
            </a:outerShdw>
          </a:effec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485399" name="Rectangle 23"/>
          <p:cNvSpPr>
            <a:spLocks noChangeArrowheads="1"/>
          </p:cNvSpPr>
          <p:nvPr/>
        </p:nvSpPr>
        <p:spPr bwMode="auto">
          <a:xfrm>
            <a:off x="4725988" y="1227138"/>
            <a:ext cx="3019425" cy="292711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0785" tIns="49509" rIns="100785" bIns="49509">
            <a:spAutoFit/>
          </a:bodyPr>
          <a:lstStyle/>
          <a:p>
            <a:pPr algn="ctr" defTabSz="1018818"/>
            <a:r>
              <a:rPr lang="en-US" sz="6000" b="0" i="1">
                <a:solidFill>
                  <a:srgbClr val="FAFD00"/>
                </a:solidFill>
                <a:latin typeface="Limon S1" charset="0"/>
              </a:rPr>
              <a:t>GrKuN</a:t>
            </a:r>
          </a:p>
          <a:p>
            <a:pPr algn="ctr" defTabSz="1018818"/>
            <a:r>
              <a:rPr lang="en-US" sz="6000" b="0" i="1">
                <a:solidFill>
                  <a:srgbClr val="FAFD00"/>
                </a:solidFill>
                <a:latin typeface="Limon S1" charset="0"/>
              </a:rPr>
              <a:t>eRcInNas;</a:t>
            </a:r>
            <a:r>
              <a:rPr lang="en-US" sz="4500" b="0" i="1">
                <a:solidFill>
                  <a:srgbClr val="FAFD00"/>
                </a:solidFill>
                <a:latin typeface="Times" charset="0"/>
              </a:rPr>
              <a:t>...</a:t>
            </a:r>
          </a:p>
        </p:txBody>
      </p:sp>
      <p:sp>
        <p:nvSpPr>
          <p:cNvPr id="485400" name="Oval 24"/>
          <p:cNvSpPr>
            <a:spLocks noChangeArrowheads="1"/>
          </p:cNvSpPr>
          <p:nvPr/>
        </p:nvSpPr>
        <p:spPr bwMode="auto">
          <a:xfrm>
            <a:off x="9592801" y="3249614"/>
            <a:ext cx="286214" cy="530111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</p:spPr>
        <p:txBody>
          <a:bodyPr wrap="none" lIns="100785" tIns="49509" rIns="100785" bIns="49509">
            <a:spAutoFit/>
          </a:bodyPr>
          <a:lstStyle/>
          <a:p>
            <a:endParaRPr lang="en-US"/>
          </a:p>
        </p:txBody>
      </p:sp>
      <p:sp>
        <p:nvSpPr>
          <p:cNvPr id="485401" name="Rectangle 25"/>
          <p:cNvSpPr>
            <a:spLocks noChangeArrowheads="1"/>
          </p:cNvSpPr>
          <p:nvPr/>
        </p:nvSpPr>
        <p:spPr bwMode="auto">
          <a:xfrm>
            <a:off x="4900616" y="3155950"/>
            <a:ext cx="3203575" cy="9031350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0785" tIns="49509" rIns="100785" bIns="49509">
            <a:spAutoFit/>
          </a:bodyPr>
          <a:lstStyle/>
          <a:p>
            <a:pPr defTabSz="1018818"/>
            <a:r>
              <a:rPr lang="en-US" sz="6000">
                <a:solidFill>
                  <a:srgbClr val="FFFF00"/>
                </a:solidFill>
                <a:latin typeface="Limon S1" charset="0"/>
              </a:rPr>
              <a:t>b:uEnþ&gt;&gt; </a:t>
            </a:r>
          </a:p>
          <a:p>
            <a:pPr defTabSz="1018818"/>
            <a:r>
              <a:rPr lang="en-US" sz="6000">
                <a:solidFill>
                  <a:srgbClr val="FFFF00"/>
                </a:solidFill>
                <a:latin typeface="Limon S1" charset="0"/>
              </a:rPr>
              <a:t>´nwgTuk[</a:t>
            </a:r>
          </a:p>
          <a:p>
            <a:pPr defTabSz="1018818"/>
            <a:r>
              <a:rPr lang="en-US" sz="6000">
                <a:solidFill>
                  <a:srgbClr val="FFFF00"/>
                </a:solidFill>
                <a:latin typeface="Limon S1" charset="0"/>
              </a:rPr>
              <a:t>    RKUKgValeFVIcuH¡</a:t>
            </a:r>
            <a:r>
              <a:rPr lang="en-US" b="0"/>
              <a:t> </a:t>
            </a:r>
          </a:p>
          <a:p>
            <a:pPr defTabSz="1018818"/>
            <a:endParaRPr lang="en-US" sz="4500" i="1">
              <a:solidFill>
                <a:srgbClr val="FAFD00"/>
              </a:solidFill>
              <a:latin typeface="Times" charset="0"/>
            </a:endParaRPr>
          </a:p>
          <a:p>
            <a:pPr defTabSz="1018818"/>
            <a:endParaRPr lang="en-US" sz="4500" i="1">
              <a:solidFill>
                <a:srgbClr val="FAFD00"/>
              </a:solidFill>
              <a:latin typeface="Times" charset="0"/>
            </a:endParaRPr>
          </a:p>
        </p:txBody>
      </p:sp>
      <p:graphicFrame>
        <p:nvGraphicFramePr>
          <p:cNvPr id="485383" name="Object 7"/>
          <p:cNvGraphicFramePr>
            <a:graphicFrameLocks/>
          </p:cNvGraphicFramePr>
          <p:nvPr/>
        </p:nvGraphicFramePr>
        <p:xfrm>
          <a:off x="241300" y="979490"/>
          <a:ext cx="4335463" cy="6188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5417" name="Microsoft ClipArt Gallery" r:id="rId3" imgW="3835400" imgH="5473700" progId="MS_ClipArt_Gallery">
                  <p:embed/>
                </p:oleObj>
              </mc:Choice>
              <mc:Fallback>
                <p:oleObj name="Microsoft ClipArt Gallery" r:id="rId3" imgW="3835400" imgH="5473700" progId="MS_ClipArt_Gallery">
                  <p:embed/>
                  <p:pic>
                    <p:nvPicPr>
                      <p:cNvPr id="0" name="Object 7"/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1300" y="979490"/>
                        <a:ext cx="4335463" cy="6188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>
                        <a:outerShdw blurRad="63500" dist="107763" dir="2700000" algn="ctr" rotWithShape="0">
                          <a:srgbClr val="080808">
                            <a:alpha val="74998"/>
                          </a:srgbClr>
                        </a:outerShdw>
                      </a:effectLst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5410" name="Text Box 34"/>
          <p:cNvSpPr txBox="1">
            <a:spLocks noChangeArrowheads="1"/>
          </p:cNvSpPr>
          <p:nvPr/>
        </p:nvSpPr>
        <p:spPr bwMode="auto">
          <a:xfrm>
            <a:off x="475482" y="7363313"/>
            <a:ext cx="923874" cy="23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900">
                <a:solidFill>
                  <a:srgbClr val="AECCFF"/>
                </a:solidFill>
                <a:latin typeface="Arial" charset="0"/>
              </a:rPr>
              <a:t>©2003 TBBMI</a:t>
            </a:r>
          </a:p>
        </p:txBody>
      </p:sp>
      <p:sp>
        <p:nvSpPr>
          <p:cNvPr id="485412" name="Text Box 36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52</a:t>
            </a:r>
          </a:p>
        </p:txBody>
      </p:sp>
      <p:sp>
        <p:nvSpPr>
          <p:cNvPr id="485414" name="Text Box 38"/>
          <p:cNvSpPr txBox="1">
            <a:spLocks noChangeArrowheads="1"/>
          </p:cNvSpPr>
          <p:nvPr/>
        </p:nvSpPr>
        <p:spPr bwMode="auto">
          <a:xfrm>
            <a:off x="9667876" y="7254875"/>
            <a:ext cx="34131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/>
              <a:t>1</a:t>
            </a:r>
          </a:p>
        </p:txBody>
      </p:sp>
      <p:sp>
        <p:nvSpPr>
          <p:cNvPr id="485415" name="Text Box 39"/>
          <p:cNvSpPr txBox="1">
            <a:spLocks noChangeArrowheads="1"/>
          </p:cNvSpPr>
          <p:nvPr/>
        </p:nvSpPr>
        <p:spPr bwMode="auto">
          <a:xfrm>
            <a:off x="8534735" y="7483414"/>
            <a:ext cx="664500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7.5.07.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6210" name="Line 2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46211" name="Rectangle 3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46212" name="Rectangle 4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46213" name="Rectangle 5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46214" name="Rectangle 6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46215" name="Line 7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16" name="Line 8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17" name="Line 9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18" name="Freeform 10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19" name="Line 11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20" name="Freeform 12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21" name="Line 13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22" name="Line 14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23" name="Line 15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24" name="Line 16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25" name="Line 17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26" name="Line 18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27" name="Line 19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28" name="Line 20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29" name="Line 21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30" name="Line 22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31" name="Line 23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32" name="Line 24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33" name="Rectangle 25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246234" name="Line 26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35" name="Line 27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36" name="Line 28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37" name="Line 29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38" name="Rectangle 30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46239" name="Rectangle 31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46240" name="Rectangle 32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246241" name="Rectangle 33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46242" name="Rectangle 34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46243" name="Rectangle 35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46244" name="Rectangle 36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46245" name="Rectangle 37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46246" name="Rectangle 38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46247" name="Rectangle 39"/>
          <p:cNvSpPr>
            <a:spLocks noChangeArrowheads="1"/>
          </p:cNvSpPr>
          <p:nvPr/>
        </p:nvSpPr>
        <p:spPr bwMode="auto">
          <a:xfrm>
            <a:off x="3168653" y="39274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246248" name="Rectangle 40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46249" name="Freeform 41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50" name="Freeform 42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51" name="Freeform 43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52" name="Freeform 44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53" name="Freeform 45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54" name="Rectangle 46"/>
          <p:cNvSpPr>
            <a:spLocks noChangeArrowheads="1"/>
          </p:cNvSpPr>
          <p:nvPr/>
        </p:nvSpPr>
        <p:spPr bwMode="auto">
          <a:xfrm>
            <a:off x="2868617" y="1084265"/>
            <a:ext cx="180357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latin typeface="Limon R1" charset="0"/>
              </a:rPr>
              <a:t>saMy:UEGl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246255" name="Line 47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56" name="Rectangle 48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246257" name="Rectangle 49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246258" name="Rectangle 50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246259" name="Freeform 51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60" name="Line 52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61" name="Line 53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62" name="Line 54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63" name="Line 55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64" name="Line 56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65" name="Line 57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66" name="Line 58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67" name="Line 59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68" name="Line 60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69" name="Line 61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270" name="Rectangle 62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46271" name="Rectangle 63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46272" name="Rectangle 64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46273" name="Rectangle 65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246274" name="Rectangle 66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46275" name="Rectangle 67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46276" name="Rectangle 68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246277" name="Rectangle 69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246278" name="Rectangle 70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46279" name="Rectangle 71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46280" name="Rectangle 72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46281" name="Rectangle 73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46282" name="Rectangle 74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46283" name="Rectangle 75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46284" name="Rectangle 76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46285" name="Rectangle 77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46286" name="Rectangle 78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46287" name="Rectangle 79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46288" name="Rectangle 80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46289" name="Rectangle 81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46290" name="Rectangle 82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46291" name="Rectangle 83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46292" name="Rectangle 84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46293" name="Rectangle 85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46294" name="Rectangle 86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46295" name="Rectangle 87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46296" name="Rectangle 88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46297" name="AutoShape 89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46298" name="Rectangle 90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46299" name="Rectangle 91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46300" name="Rectangle 92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46301" name="Rectangle 93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46302" name="Rectangle 94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46303" name="Rectangle 95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46304" name="Rectangle 96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46305" name="Rectangle 97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46306" name="Rectangle 98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46307" name="Rectangle 99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46308" name="Arc 100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46309" name="Line 101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310" name="Line 102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311" name="Line 103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312" name="Line 104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313" name="Line 105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314" name="Rectangle 106"/>
          <p:cNvSpPr>
            <a:spLocks noChangeArrowheads="1"/>
          </p:cNvSpPr>
          <p:nvPr/>
        </p:nvSpPr>
        <p:spPr bwMode="auto">
          <a:xfrm>
            <a:off x="4243390" y="1866901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C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46315" name="Rectangle 107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46316" name="Rectangle 108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46317" name="Rectangle 109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46318" name="Rectangle 110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))</a:t>
            </a:r>
          </a:p>
        </p:txBody>
      </p:sp>
      <p:sp>
        <p:nvSpPr>
          <p:cNvPr id="1246319" name="Line 111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320" name="Line 112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321" name="Line 113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46322" name="Group 114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246323" name="Rectangle 115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46324" name="Rectangle 116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46325" name="Rectangle 117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46326" name="Rectangle 118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46327" name="Rectangle 119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46328" name="Rectangle 120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246329" name="Rectangle 121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46330" name="Rectangle 122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246331" name="Rectangle 123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246332" name="Rectangle 124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46333" name="AutoShape 125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46334" name="Rectangle 126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46335" name="Rectangle 127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46336" name="Rectangle 128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46337" name="Rectangle 129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46338" name="Text Box 130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246339" name="Text Box 131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246340" name="Text Box 132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246341" name="Rectangle 133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246342" name="Rectangle 134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46343" name="Rectangle 135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46344" name="Line 136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46345" name="Line 137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46346" name="Line 138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46347" name="Line 139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46348" name="Line 140"/>
          <p:cNvSpPr>
            <a:spLocks noChangeShapeType="1"/>
          </p:cNvSpPr>
          <p:nvPr/>
        </p:nvSpPr>
        <p:spPr bwMode="auto">
          <a:xfrm>
            <a:off x="2511428" y="1001713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46349" name="Line 141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46350" name="Line 142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46351" name="Line 143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46352" name="Line 144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46353" name="Rectangle 145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46354" name="Line 146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46355" name="Text Box 147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246356" name="Group 148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246357" name="Group 149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246358" name="Group 150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246359" name="Freeform 151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3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46360" name="Freeform 152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3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246361" name="Picture 153"/>
              <p:cNvPicPr>
                <a:picLocks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46362" name="Freeform 154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46363" name="Freeform 155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46364" name="Freeform 156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46365" name="Freeform 157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46366" name="Freeform 158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246367" name="Text Box 159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246383" name="Text Box 175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246385" name="Rectangle 177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46388" name="Text Box 180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53</a:t>
            </a:r>
          </a:p>
        </p:txBody>
      </p:sp>
      <p:sp>
        <p:nvSpPr>
          <p:cNvPr id="1246389" name="Rectangle 181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246390" name="Group 182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246391" name="Group 183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246392" name="Group 184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246393" name="Group 185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246394" name="Freeform 186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46395" name="Freeform 187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46396" name="Picture 188"/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46397" name="Freeform 189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46398" name="Freeform 190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46399" name="Freeform 191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46400" name="Freeform 192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46401" name="Freeform 193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246402" name="Text Box 194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246409" name="Rectangle 201"/>
          <p:cNvSpPr>
            <a:spLocks noChangeArrowheads="1"/>
          </p:cNvSpPr>
          <p:nvPr/>
        </p:nvSpPr>
        <p:spPr bwMode="auto">
          <a:xfrm>
            <a:off x="2576516" y="1392238"/>
            <a:ext cx="847725" cy="435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600">
                <a:latin typeface="Limon S1" charset="0"/>
              </a:rPr>
              <a:t>eTA GIuRsaEGl</a:t>
            </a:r>
          </a:p>
        </p:txBody>
      </p:sp>
      <p:sp>
        <p:nvSpPr>
          <p:cNvPr id="1246410" name="Rectangle 202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246411" name="Rectangle 203"/>
          <p:cNvSpPr>
            <a:spLocks noChangeArrowheads="1"/>
          </p:cNvSpPr>
          <p:nvPr/>
        </p:nvSpPr>
        <p:spPr bwMode="auto">
          <a:xfrm>
            <a:off x="2744791" y="1466851"/>
            <a:ext cx="2771068" cy="2949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GaNacRkxageCIg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sz="1600" b="0">
                <a:latin typeface="Limon S1" charset="0"/>
              </a:rPr>
              <a:t> </a:t>
            </a:r>
          </a:p>
        </p:txBody>
      </p:sp>
      <p:sp>
        <p:nvSpPr>
          <p:cNvPr id="1246412" name="Rectangle 204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46413" name="Rectangle 205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46414" name="Rectangle 206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46415" name="Rectangle 207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246416" name="Rectangle 208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46417" name="Rectangle 209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246421" name="Rectangle 213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246423" name="Rectangle 215"/>
          <p:cNvSpPr>
            <a:spLocks noChangeArrowheads="1"/>
          </p:cNvSpPr>
          <p:nvPr/>
        </p:nvSpPr>
        <p:spPr bwMode="auto">
          <a:xfrm>
            <a:off x="5589589" y="341316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246425" name="Picture 217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r="44525"/>
          <a:stretch>
            <a:fillRect/>
          </a:stretch>
        </p:blipFill>
        <p:spPr bwMode="auto">
          <a:xfrm>
            <a:off x="5575303" y="355603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1246418" name="Group 210"/>
          <p:cNvGrpSpPr>
            <a:grpSpLocks/>
          </p:cNvGrpSpPr>
          <p:nvPr/>
        </p:nvGrpSpPr>
        <p:grpSpPr bwMode="auto">
          <a:xfrm>
            <a:off x="4632326" y="266700"/>
            <a:ext cx="1746250" cy="1468438"/>
            <a:chOff x="570" y="128"/>
            <a:chExt cx="776" cy="513"/>
          </a:xfrm>
        </p:grpSpPr>
        <p:pic>
          <p:nvPicPr>
            <p:cNvPr id="1246419" name="Picture 211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46420" name="WordArt 212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246403" name="Rectangle 195"/>
          <p:cNvSpPr>
            <a:spLocks noChangeArrowheads="1"/>
          </p:cNvSpPr>
          <p:nvPr/>
        </p:nvSpPr>
        <p:spPr bwMode="auto">
          <a:xfrm>
            <a:off x="6276975" y="336550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1246426" name="Group 218"/>
          <p:cNvGrpSpPr>
            <a:grpSpLocks/>
          </p:cNvGrpSpPr>
          <p:nvPr/>
        </p:nvGrpSpPr>
        <p:grpSpPr bwMode="auto">
          <a:xfrm>
            <a:off x="5165725" y="546101"/>
            <a:ext cx="4416425" cy="4573587"/>
            <a:chOff x="3407" y="368"/>
            <a:chExt cx="2782" cy="2881"/>
          </a:xfrm>
        </p:grpSpPr>
        <p:sp>
          <p:nvSpPr>
            <p:cNvPr id="1246427" name="Rectangle 219"/>
            <p:cNvSpPr>
              <a:spLocks noChangeArrowheads="1"/>
            </p:cNvSpPr>
            <p:nvPr/>
          </p:nvSpPr>
          <p:spPr bwMode="auto">
            <a:xfrm>
              <a:off x="4301" y="368"/>
              <a:ext cx="1705" cy="393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en-US" sz="3200" i="1">
                  <a:solidFill>
                    <a:srgbClr val="66FFFF"/>
                  </a:solidFill>
                  <a:latin typeface="Helvetica" charset="0"/>
                </a:rPr>
                <a:t> </a:t>
              </a:r>
              <a:endParaRPr lang="en-US" sz="1400" u="sng">
                <a:solidFill>
                  <a:srgbClr val="66FFFF"/>
                </a:solidFill>
                <a:latin typeface="Helvetica" charset="0"/>
              </a:endParaRPr>
            </a:p>
          </p:txBody>
        </p:sp>
        <p:sp>
          <p:nvSpPr>
            <p:cNvPr id="1246428" name="Text Box 220"/>
            <p:cNvSpPr txBox="1">
              <a:spLocks noChangeArrowheads="1"/>
            </p:cNvSpPr>
            <p:nvPr/>
          </p:nvSpPr>
          <p:spPr bwMode="auto">
            <a:xfrm>
              <a:off x="3461" y="2541"/>
              <a:ext cx="2728" cy="527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Helvetica" charset="0"/>
                </a:rPr>
                <a:t> </a:t>
              </a:r>
              <a:r>
                <a:rPr lang="ja-JP" altLang="en-US" sz="5300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5300">
                  <a:solidFill>
                    <a:srgbClr val="FFEA18"/>
                  </a:solidFill>
                  <a:latin typeface="Limon R1" charset="0"/>
                </a:rPr>
                <a:t>BYkehara</a:t>
              </a:r>
              <a:r>
                <a:rPr lang="ja-JP" altLang="en-US" sz="5300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5300"/>
                <a:t> </a:t>
              </a:r>
              <a:endParaRPr lang="en-US" sz="530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246429" name="Text Box 221"/>
            <p:cNvSpPr txBox="1">
              <a:spLocks noChangeArrowheads="1"/>
            </p:cNvSpPr>
            <p:nvPr/>
          </p:nvSpPr>
          <p:spPr bwMode="auto">
            <a:xfrm>
              <a:off x="3678" y="2199"/>
              <a:ext cx="2281" cy="1050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60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Limon S1" charset="0"/>
                </a:rPr>
                <a:t>16 esovePAén</a:t>
              </a:r>
            </a:p>
          </p:txBody>
        </p:sp>
        <p:sp>
          <p:nvSpPr>
            <p:cNvPr id="1246430" name="Rectangle 222"/>
            <p:cNvSpPr>
              <a:spLocks noChangeArrowheads="1"/>
            </p:cNvSpPr>
            <p:nvPr/>
          </p:nvSpPr>
          <p:spPr bwMode="auto">
            <a:xfrm>
              <a:off x="3407" y="1447"/>
              <a:ext cx="2740" cy="1349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r>
                <a:rPr lang="en-US" sz="4000" i="1">
                  <a:solidFill>
                    <a:schemeClr val="bg1"/>
                  </a:solidFill>
                  <a:latin typeface="Helvetica" charset="0"/>
                </a:rPr>
                <a:t> </a:t>
              </a: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karerobcMdak;</a:t>
              </a:r>
            </a:p>
            <a:p>
              <a:pPr algn="ctr">
                <a:lnSpc>
                  <a:spcPct val="1000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esovePA</a:t>
              </a:r>
            </a:p>
          </p:txBody>
        </p:sp>
      </p:grpSp>
      <p:sp>
        <p:nvSpPr>
          <p:cNvPr id="1246431" name="Oval 223"/>
          <p:cNvSpPr>
            <a:spLocks noChangeArrowheads="1"/>
          </p:cNvSpPr>
          <p:nvPr/>
        </p:nvSpPr>
        <p:spPr bwMode="auto">
          <a:xfrm>
            <a:off x="1265242" y="3505200"/>
            <a:ext cx="1957387" cy="25860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46439" name="AutoShape 231"/>
          <p:cNvSpPr>
            <a:spLocks noChangeArrowheads="1"/>
          </p:cNvSpPr>
          <p:nvPr/>
        </p:nvSpPr>
        <p:spPr bwMode="auto">
          <a:xfrm flipH="1">
            <a:off x="2733677" y="4629151"/>
            <a:ext cx="4038601" cy="6080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hlink"/>
          </a:solidFill>
          <a:ln w="38100">
            <a:solidFill>
              <a:srgbClr val="1822CD"/>
            </a:solidFill>
            <a:miter lim="800000"/>
            <a:headEnd/>
            <a:tailEnd/>
          </a:ln>
          <a:effectLst>
            <a:outerShdw blurRad="63500" dist="91581" dir="3378596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46442" name="Text Box 234"/>
          <p:cNvSpPr txBox="1">
            <a:spLocks noChangeArrowheads="1"/>
          </p:cNvSpPr>
          <p:nvPr/>
        </p:nvSpPr>
        <p:spPr bwMode="auto">
          <a:xfrm>
            <a:off x="5562600" y="6442075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rgbClr val="FFF819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rgbClr val="FFF819"/>
                </a:solidFill>
                <a:latin typeface="Limon S1" charset="0"/>
              </a:rPr>
              <a:t>760 dl; 430 munRKIsþskraC</a:t>
            </a:r>
            <a:r>
              <a:rPr lang="en-US" sz="2800" b="0">
                <a:solidFill>
                  <a:srgbClr val="FFF819"/>
                </a:solidFill>
                <a:latin typeface="Limon S1" charset="0"/>
              </a:rPr>
              <a:t> </a:t>
            </a:r>
          </a:p>
        </p:txBody>
      </p:sp>
      <p:sp>
        <p:nvSpPr>
          <p:cNvPr id="1246443" name="AutoShape 235"/>
          <p:cNvSpPr>
            <a:spLocks noChangeArrowheads="1"/>
          </p:cNvSpPr>
          <p:nvPr/>
        </p:nvSpPr>
        <p:spPr bwMode="auto">
          <a:xfrm>
            <a:off x="5842002" y="6367466"/>
            <a:ext cx="3619501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rgbClr val="FFF819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46444" name="Group 236"/>
          <p:cNvGrpSpPr>
            <a:grpSpLocks/>
          </p:cNvGrpSpPr>
          <p:nvPr/>
        </p:nvGrpSpPr>
        <p:grpSpPr bwMode="auto">
          <a:xfrm>
            <a:off x="6940550" y="4813301"/>
            <a:ext cx="2014538" cy="2667002"/>
            <a:chOff x="4372" y="3032"/>
            <a:chExt cx="1269" cy="1680"/>
          </a:xfrm>
        </p:grpSpPr>
        <p:sp>
          <p:nvSpPr>
            <p:cNvPr id="1246445" name="Text Box 237"/>
            <p:cNvSpPr txBox="1">
              <a:spLocks noChangeArrowheads="1"/>
            </p:cNvSpPr>
            <p:nvPr/>
          </p:nvSpPr>
          <p:spPr bwMode="auto">
            <a:xfrm>
              <a:off x="4546" y="3083"/>
              <a:ext cx="1095" cy="1629"/>
            </a:xfrm>
            <a:prstGeom prst="rect">
              <a:avLst/>
            </a:prstGeom>
            <a:noFill/>
            <a:ln>
              <a:noFill/>
            </a:ln>
            <a:effectLst>
              <a:outerShdw blurRad="63500" dist="81320" dir="3080412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4000">
                  <a:solidFill>
                    <a:srgbClr val="66FFFF"/>
                  </a:solidFill>
                  <a:latin typeface="Limon S1" charset="0"/>
                </a:rPr>
                <a:t>cUrkt;cMNaM</a:t>
              </a:r>
            </a:p>
            <a:p>
              <a:pPr algn="l">
                <a:lnSpc>
                  <a:spcPct val="10000"/>
                </a:lnSpc>
                <a:spcBef>
                  <a:spcPct val="50000"/>
                </a:spcBef>
              </a:pPr>
              <a:r>
                <a:rPr lang="en-US" sz="4000">
                  <a:solidFill>
                    <a:srgbClr val="66FFFF"/>
                  </a:solidFill>
                  <a:latin typeface="Limon S1" charset="0"/>
                </a:rPr>
                <a:t>cMnucTaMgenaH</a:t>
              </a:r>
              <a:r>
                <a:rPr lang="en-US">
                  <a:solidFill>
                    <a:srgbClr val="66FFFF"/>
                  </a:solidFill>
                </a:rPr>
                <a:t> </a:t>
              </a:r>
              <a:r>
                <a:rPr lang="en-US" sz="2500">
                  <a:solidFill>
                    <a:srgbClr val="66FFFF"/>
                  </a:solidFill>
                  <a:latin typeface="Helvetica" charset="0"/>
                </a:rPr>
                <a:t>!</a:t>
              </a:r>
            </a:p>
          </p:txBody>
        </p:sp>
        <p:grpSp>
          <p:nvGrpSpPr>
            <p:cNvPr id="1246446" name="Group 238"/>
            <p:cNvGrpSpPr>
              <a:grpSpLocks/>
            </p:cNvGrpSpPr>
            <p:nvPr/>
          </p:nvGrpSpPr>
          <p:grpSpPr bwMode="auto">
            <a:xfrm>
              <a:off x="4372" y="3032"/>
              <a:ext cx="578" cy="845"/>
              <a:chOff x="4372" y="3032"/>
              <a:chExt cx="578" cy="845"/>
            </a:xfrm>
          </p:grpSpPr>
          <p:sp>
            <p:nvSpPr>
              <p:cNvPr id="1246447" name="Line 239"/>
              <p:cNvSpPr>
                <a:spLocks noChangeShapeType="1"/>
              </p:cNvSpPr>
              <p:nvPr/>
            </p:nvSpPr>
            <p:spPr bwMode="auto">
              <a:xfrm>
                <a:off x="4372" y="3034"/>
                <a:ext cx="578" cy="0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71842" dir="2700000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6448" name="Line 240"/>
              <p:cNvSpPr>
                <a:spLocks noChangeShapeType="1"/>
              </p:cNvSpPr>
              <p:nvPr/>
            </p:nvSpPr>
            <p:spPr bwMode="auto">
              <a:xfrm>
                <a:off x="4395" y="3032"/>
                <a:ext cx="233" cy="845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71842" dir="2700000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6449" name="Line 241"/>
              <p:cNvSpPr>
                <a:spLocks noChangeShapeType="1"/>
              </p:cNvSpPr>
              <p:nvPr/>
            </p:nvSpPr>
            <p:spPr bwMode="auto">
              <a:xfrm>
                <a:off x="4627" y="3864"/>
                <a:ext cx="311" cy="0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71842" dir="2700000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46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6431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8717" name="Rectangle 221"/>
          <p:cNvSpPr>
            <a:spLocks noChangeArrowheads="1"/>
          </p:cNvSpPr>
          <p:nvPr/>
        </p:nvSpPr>
        <p:spPr bwMode="auto">
          <a:xfrm>
            <a:off x="0" y="5973767"/>
            <a:ext cx="10058400" cy="1798637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58716" name="Rectangle 220"/>
          <p:cNvSpPr>
            <a:spLocks noChangeArrowheads="1"/>
          </p:cNvSpPr>
          <p:nvPr/>
        </p:nvSpPr>
        <p:spPr bwMode="auto">
          <a:xfrm>
            <a:off x="2860676" y="3752850"/>
            <a:ext cx="7240588" cy="2319338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58705" name="Rectangle 209"/>
          <p:cNvSpPr>
            <a:spLocks noChangeArrowheads="1"/>
          </p:cNvSpPr>
          <p:nvPr/>
        </p:nvSpPr>
        <p:spPr bwMode="auto">
          <a:xfrm>
            <a:off x="0" y="3"/>
            <a:ext cx="10058400" cy="3830638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58498" name="Line 2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58499" name="Rectangle 3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58500" name="Rectangle 4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58501" name="Rectangle 5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58502" name="Rectangle 6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58503" name="Line 7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04" name="Line 8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05" name="Line 9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06" name="Freeform 10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07" name="Line 11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08" name="Freeform 12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09" name="Line 13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10" name="Line 14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11" name="Line 15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12" name="Line 16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13" name="Line 17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14" name="Line 18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15" name="Line 19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16" name="Line 20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17" name="Line 21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18" name="Line 22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19" name="Line 23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20" name="Line 24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21" name="Rectangle 25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258522" name="Line 26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23" name="Line 27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24" name="Line 28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25" name="Line 29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26" name="Rectangle 30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58527" name="Rectangle 31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58528" name="Rectangle 32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258529" name="Rectangle 33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58530" name="Rectangle 34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58531" name="Rectangle 35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58532" name="Rectangle 36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58533" name="Rectangle 37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58534" name="Rectangle 38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58535" name="Rectangle 39"/>
          <p:cNvSpPr>
            <a:spLocks noChangeArrowheads="1"/>
          </p:cNvSpPr>
          <p:nvPr/>
        </p:nvSpPr>
        <p:spPr bwMode="auto">
          <a:xfrm>
            <a:off x="3168650" y="3927479"/>
            <a:ext cx="1413648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evibt</a:t>
            </a:r>
            <a:r>
              <a:rPr lang="en-US" b="0"/>
              <a:t> </a:t>
            </a:r>
          </a:p>
        </p:txBody>
      </p:sp>
      <p:sp>
        <p:nvSpPr>
          <p:cNvPr id="1258536" name="Rectangle 40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58537" name="Freeform 41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38" name="Freeform 42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39" name="Freeform 43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40" name="Freeform 44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41" name="Freeform 45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42" name="Rectangle 46"/>
          <p:cNvSpPr>
            <a:spLocks noChangeArrowheads="1"/>
          </p:cNvSpPr>
          <p:nvPr/>
        </p:nvSpPr>
        <p:spPr bwMode="auto">
          <a:xfrm>
            <a:off x="2868617" y="1084265"/>
            <a:ext cx="180357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latin typeface="Limon R1" charset="0"/>
              </a:rPr>
              <a:t>saMy:UEGl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258543" name="Line 47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44" name="Rectangle 48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258545" name="Rectangle 49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258546" name="Rectangle 50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258547" name="Freeform 51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48" name="Line 52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49" name="Line 53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50" name="Line 54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51" name="Line 55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52" name="Line 56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53" name="Line 57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54" name="Line 58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55" name="Line 59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56" name="Line 60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57" name="Line 61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58" name="Rectangle 62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58559" name="Rectangle 63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58560" name="Rectangle 64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58561" name="Rectangle 65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258562" name="Rectangle 66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58563" name="Rectangle 67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58564" name="Rectangle 68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258565" name="Rectangle 69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258566" name="Rectangle 70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58567" name="Rectangle 71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58568" name="Rectangle 72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58569" name="Rectangle 73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58570" name="Rectangle 74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58571" name="Rectangle 75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58572" name="Rectangle 76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58573" name="Rectangle 77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58574" name="Rectangle 78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58575" name="Rectangle 79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58576" name="Rectangle 80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58577" name="Rectangle 81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58578" name="Rectangle 82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58579" name="Rectangle 83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58580" name="Rectangle 84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58581" name="Rectangle 85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58582" name="Rectangle 86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58583" name="Rectangle 87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58584" name="Rectangle 88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58585" name="AutoShape 89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58586" name="Rectangle 90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58587" name="Rectangle 91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58588" name="Rectangle 92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58589" name="Rectangle 93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58590" name="Rectangle 94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58591" name="Rectangle 95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58592" name="Rectangle 96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58593" name="Rectangle 97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58594" name="Rectangle 98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58595" name="Rectangle 99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58596" name="Arc 100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58597" name="Line 101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98" name="Line 102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599" name="Line 103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600" name="Line 104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601" name="Line 105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602" name="Rectangle 106"/>
          <p:cNvSpPr>
            <a:spLocks noChangeArrowheads="1"/>
          </p:cNvSpPr>
          <p:nvPr/>
        </p:nvSpPr>
        <p:spPr bwMode="auto">
          <a:xfrm>
            <a:off x="4243390" y="1866901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C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58603" name="Rectangle 107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58604" name="Rectangle 108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58605" name="Rectangle 109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58606" name="Rectangle 110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58607" name="Line 111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608" name="Line 112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609" name="Line 113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58610" name="Group 114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258611" name="Rectangle 115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58612" name="Rectangle 116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58613" name="Rectangle 117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58614" name="Rectangle 118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58615" name="Rectangle 119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58616" name="Rectangle 120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258617" name="Rectangle 121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58618" name="Rectangle 122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258619" name="Rectangle 123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258620" name="Rectangle 124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58621" name="AutoShape 125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58622" name="Rectangle 126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58623" name="Rectangle 127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58624" name="Rectangle 128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58625" name="Rectangle 129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58626" name="Text Box 130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258627" name="Text Box 131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258628" name="Text Box 132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258629" name="Rectangle 133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258630" name="Rectangle 134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58631" name="Rectangle 135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58632" name="Line 136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58633" name="Line 137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58634" name="Line 138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58635" name="Line 139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58636" name="Line 140"/>
          <p:cNvSpPr>
            <a:spLocks noChangeShapeType="1"/>
          </p:cNvSpPr>
          <p:nvPr/>
        </p:nvSpPr>
        <p:spPr bwMode="auto">
          <a:xfrm>
            <a:off x="2511428" y="1001713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58637" name="Line 141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58638" name="Line 142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58639" name="Line 143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58640" name="Line 144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58641" name="Rectangle 145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58642" name="Line 146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58643" name="Text Box 147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258644" name="Group 148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258645" name="Group 149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258646" name="Group 150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258647" name="Freeform 151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3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58648" name="Freeform 152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3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258649" name="Picture 153"/>
              <p:cNvPicPr>
                <a:picLocks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58650" name="Freeform 154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58651" name="Freeform 155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58652" name="Freeform 156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58653" name="Freeform 157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58654" name="Freeform 158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258655" name="Text Box 159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258656" name="Text Box 160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258657" name="Rectangle 161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58658" name="Text Box 162"/>
          <p:cNvSpPr txBox="1">
            <a:spLocks noChangeArrowheads="1"/>
          </p:cNvSpPr>
          <p:nvPr/>
        </p:nvSpPr>
        <p:spPr bwMode="auto">
          <a:xfrm>
            <a:off x="9014706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54</a:t>
            </a:r>
          </a:p>
        </p:txBody>
      </p:sp>
      <p:sp>
        <p:nvSpPr>
          <p:cNvPr id="1258659" name="Rectangle 163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258660" name="Group 164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258661" name="Group 165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258662" name="Group 166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258663" name="Group 167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258664" name="Freeform 168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58665" name="Freeform 169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3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58666" name="Picture 170"/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58667" name="Freeform 171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58668" name="Freeform 172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58669" name="Freeform 173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58670" name="Freeform 174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58671" name="Freeform 175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258672" name="Text Box 176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258673" name="Rectangle 177"/>
          <p:cNvSpPr>
            <a:spLocks noChangeArrowheads="1"/>
          </p:cNvSpPr>
          <p:nvPr/>
        </p:nvSpPr>
        <p:spPr bwMode="auto">
          <a:xfrm>
            <a:off x="2576516" y="1392238"/>
            <a:ext cx="847725" cy="435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600">
                <a:latin typeface="Limon S1" charset="0"/>
              </a:rPr>
              <a:t>eTA GIuRsaEGl</a:t>
            </a:r>
          </a:p>
        </p:txBody>
      </p:sp>
      <p:sp>
        <p:nvSpPr>
          <p:cNvPr id="1258674" name="Rectangle 178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258675" name="Rectangle 179"/>
          <p:cNvSpPr>
            <a:spLocks noChangeArrowheads="1"/>
          </p:cNvSpPr>
          <p:nvPr/>
        </p:nvSpPr>
        <p:spPr bwMode="auto">
          <a:xfrm>
            <a:off x="2744790" y="1466851"/>
            <a:ext cx="2828075" cy="2949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GaNacRkxageCIg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sz="1600" b="0">
                <a:latin typeface="Limon S1" charset="0"/>
              </a:rPr>
              <a:t> </a:t>
            </a:r>
          </a:p>
        </p:txBody>
      </p:sp>
      <p:sp>
        <p:nvSpPr>
          <p:cNvPr id="1258676" name="Rectangle 180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58677" name="Rectangle 181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58678" name="Rectangle 182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58679" name="Rectangle 183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258680" name="Rectangle 184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58681" name="Rectangle 185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258682" name="Rectangle 186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258683" name="Rectangle 187"/>
          <p:cNvSpPr>
            <a:spLocks noChangeArrowheads="1"/>
          </p:cNvSpPr>
          <p:nvPr/>
        </p:nvSpPr>
        <p:spPr bwMode="auto">
          <a:xfrm>
            <a:off x="5589589" y="341316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258684" name="Picture 188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r="44525"/>
          <a:stretch>
            <a:fillRect/>
          </a:stretch>
        </p:blipFill>
        <p:spPr bwMode="auto">
          <a:xfrm>
            <a:off x="5575303" y="355603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1258685" name="Group 189"/>
          <p:cNvGrpSpPr>
            <a:grpSpLocks/>
          </p:cNvGrpSpPr>
          <p:nvPr/>
        </p:nvGrpSpPr>
        <p:grpSpPr bwMode="auto">
          <a:xfrm>
            <a:off x="4632326" y="266700"/>
            <a:ext cx="1746250" cy="1468438"/>
            <a:chOff x="570" y="128"/>
            <a:chExt cx="776" cy="513"/>
          </a:xfrm>
        </p:grpSpPr>
        <p:pic>
          <p:nvPicPr>
            <p:cNvPr id="1258686" name="Picture 190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58687" name="WordArt 191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258688" name="Rectangle 192"/>
          <p:cNvSpPr>
            <a:spLocks noChangeArrowheads="1"/>
          </p:cNvSpPr>
          <p:nvPr/>
        </p:nvSpPr>
        <p:spPr bwMode="auto">
          <a:xfrm>
            <a:off x="6276975" y="336550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1258689" name="Group 193"/>
          <p:cNvGrpSpPr>
            <a:grpSpLocks/>
          </p:cNvGrpSpPr>
          <p:nvPr/>
        </p:nvGrpSpPr>
        <p:grpSpPr bwMode="auto">
          <a:xfrm>
            <a:off x="5165725" y="546101"/>
            <a:ext cx="4416425" cy="4573587"/>
            <a:chOff x="3407" y="368"/>
            <a:chExt cx="2782" cy="2881"/>
          </a:xfrm>
        </p:grpSpPr>
        <p:sp>
          <p:nvSpPr>
            <p:cNvPr id="1258690" name="Rectangle 194"/>
            <p:cNvSpPr>
              <a:spLocks noChangeArrowheads="1"/>
            </p:cNvSpPr>
            <p:nvPr/>
          </p:nvSpPr>
          <p:spPr bwMode="auto">
            <a:xfrm>
              <a:off x="4301" y="368"/>
              <a:ext cx="1705" cy="393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en-US" sz="3200" i="1">
                  <a:solidFill>
                    <a:srgbClr val="66FFFF"/>
                  </a:solidFill>
                  <a:latin typeface="Helvetica" charset="0"/>
                </a:rPr>
                <a:t> </a:t>
              </a:r>
              <a:endParaRPr lang="en-US" sz="1400" u="sng">
                <a:solidFill>
                  <a:srgbClr val="66FFFF"/>
                </a:solidFill>
                <a:latin typeface="Helvetica" charset="0"/>
              </a:endParaRPr>
            </a:p>
          </p:txBody>
        </p:sp>
        <p:sp>
          <p:nvSpPr>
            <p:cNvPr id="1258691" name="Text Box 195"/>
            <p:cNvSpPr txBox="1">
              <a:spLocks noChangeArrowheads="1"/>
            </p:cNvSpPr>
            <p:nvPr/>
          </p:nvSpPr>
          <p:spPr bwMode="auto">
            <a:xfrm>
              <a:off x="3461" y="2541"/>
              <a:ext cx="2728" cy="527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Helvetica" charset="0"/>
                </a:rPr>
                <a:t> </a:t>
              </a:r>
              <a:r>
                <a:rPr lang="ja-JP" altLang="en-US" sz="5300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5300">
                  <a:solidFill>
                    <a:srgbClr val="FFEA18"/>
                  </a:solidFill>
                  <a:latin typeface="Limon R1" charset="0"/>
                </a:rPr>
                <a:t>BYkehara</a:t>
              </a:r>
              <a:r>
                <a:rPr lang="ja-JP" altLang="en-US" sz="5300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5300"/>
                <a:t> </a:t>
              </a:r>
              <a:endParaRPr lang="en-US" sz="530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258692" name="Text Box 196"/>
            <p:cNvSpPr txBox="1">
              <a:spLocks noChangeArrowheads="1"/>
            </p:cNvSpPr>
            <p:nvPr/>
          </p:nvSpPr>
          <p:spPr bwMode="auto">
            <a:xfrm>
              <a:off x="3678" y="2199"/>
              <a:ext cx="2281" cy="1050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60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Limon S1" charset="0"/>
                </a:rPr>
                <a:t>16 esovePAén</a:t>
              </a:r>
            </a:p>
          </p:txBody>
        </p:sp>
        <p:sp>
          <p:nvSpPr>
            <p:cNvPr id="1258693" name="Rectangle 197"/>
            <p:cNvSpPr>
              <a:spLocks noChangeArrowheads="1"/>
            </p:cNvSpPr>
            <p:nvPr/>
          </p:nvSpPr>
          <p:spPr bwMode="auto">
            <a:xfrm>
              <a:off x="3407" y="1447"/>
              <a:ext cx="2740" cy="1349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r>
                <a:rPr lang="en-US" sz="4000" i="1">
                  <a:solidFill>
                    <a:schemeClr val="bg1"/>
                  </a:solidFill>
                  <a:latin typeface="Helvetica" charset="0"/>
                </a:rPr>
                <a:t> </a:t>
              </a: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karerobcMdak;</a:t>
              </a:r>
            </a:p>
            <a:p>
              <a:pPr algn="ctr">
                <a:lnSpc>
                  <a:spcPct val="1000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esovePA</a:t>
              </a:r>
            </a:p>
          </p:txBody>
        </p:sp>
      </p:grpSp>
      <p:sp>
        <p:nvSpPr>
          <p:cNvPr id="1258703" name="Text Box 207"/>
          <p:cNvSpPr txBox="1">
            <a:spLocks noChangeArrowheads="1"/>
          </p:cNvSpPr>
          <p:nvPr/>
        </p:nvSpPr>
        <p:spPr bwMode="auto">
          <a:xfrm>
            <a:off x="5562600" y="6442075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rgbClr val="FFF819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rgbClr val="FFF819"/>
                </a:solidFill>
                <a:latin typeface="Limon S1" charset="0"/>
              </a:rPr>
              <a:t>760 dl; 430 munRKIsþskraC</a:t>
            </a:r>
            <a:r>
              <a:rPr lang="en-US" sz="2800" b="0">
                <a:solidFill>
                  <a:srgbClr val="FFF819"/>
                </a:solidFill>
                <a:latin typeface="Limon S1" charset="0"/>
              </a:rPr>
              <a:t> </a:t>
            </a:r>
          </a:p>
        </p:txBody>
      </p:sp>
      <p:sp>
        <p:nvSpPr>
          <p:cNvPr id="1258704" name="AutoShape 208"/>
          <p:cNvSpPr>
            <a:spLocks noChangeArrowheads="1"/>
          </p:cNvSpPr>
          <p:nvPr/>
        </p:nvSpPr>
        <p:spPr bwMode="auto">
          <a:xfrm>
            <a:off x="5842002" y="6367466"/>
            <a:ext cx="3619501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rgbClr val="FFF819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58710" name="Group 214"/>
          <p:cNvGrpSpPr>
            <a:grpSpLocks/>
          </p:cNvGrpSpPr>
          <p:nvPr/>
        </p:nvGrpSpPr>
        <p:grpSpPr bwMode="auto">
          <a:xfrm>
            <a:off x="6940550" y="4813301"/>
            <a:ext cx="2014538" cy="2667002"/>
            <a:chOff x="4372" y="3032"/>
            <a:chExt cx="1269" cy="1680"/>
          </a:xfrm>
        </p:grpSpPr>
        <p:sp>
          <p:nvSpPr>
            <p:cNvPr id="1258711" name="Text Box 215"/>
            <p:cNvSpPr txBox="1">
              <a:spLocks noChangeArrowheads="1"/>
            </p:cNvSpPr>
            <p:nvPr/>
          </p:nvSpPr>
          <p:spPr bwMode="auto">
            <a:xfrm>
              <a:off x="4546" y="3083"/>
              <a:ext cx="1095" cy="1629"/>
            </a:xfrm>
            <a:prstGeom prst="rect">
              <a:avLst/>
            </a:prstGeom>
            <a:noFill/>
            <a:ln>
              <a:noFill/>
            </a:ln>
            <a:effectLst>
              <a:outerShdw blurRad="63500" dist="81320" dir="3080412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4000">
                  <a:solidFill>
                    <a:srgbClr val="66FFFF"/>
                  </a:solidFill>
                  <a:latin typeface="Limon S1" charset="0"/>
                </a:rPr>
                <a:t>cUrkt;cMNaM</a:t>
              </a:r>
            </a:p>
            <a:p>
              <a:pPr algn="l">
                <a:lnSpc>
                  <a:spcPct val="10000"/>
                </a:lnSpc>
                <a:spcBef>
                  <a:spcPct val="50000"/>
                </a:spcBef>
              </a:pPr>
              <a:r>
                <a:rPr lang="en-US" sz="4000">
                  <a:solidFill>
                    <a:srgbClr val="66FFFF"/>
                  </a:solidFill>
                  <a:latin typeface="Limon S1" charset="0"/>
                </a:rPr>
                <a:t>cMnucTaMgenaH</a:t>
              </a:r>
              <a:r>
                <a:rPr lang="en-US">
                  <a:solidFill>
                    <a:srgbClr val="66FFFF"/>
                  </a:solidFill>
                </a:rPr>
                <a:t> </a:t>
              </a:r>
              <a:r>
                <a:rPr lang="en-US" sz="2500">
                  <a:solidFill>
                    <a:srgbClr val="66FFFF"/>
                  </a:solidFill>
                  <a:latin typeface="Helvetica" charset="0"/>
                </a:rPr>
                <a:t>!</a:t>
              </a:r>
            </a:p>
          </p:txBody>
        </p:sp>
        <p:grpSp>
          <p:nvGrpSpPr>
            <p:cNvPr id="1258712" name="Group 216"/>
            <p:cNvGrpSpPr>
              <a:grpSpLocks/>
            </p:cNvGrpSpPr>
            <p:nvPr/>
          </p:nvGrpSpPr>
          <p:grpSpPr bwMode="auto">
            <a:xfrm>
              <a:off x="4372" y="3032"/>
              <a:ext cx="578" cy="845"/>
              <a:chOff x="4372" y="3032"/>
              <a:chExt cx="578" cy="845"/>
            </a:xfrm>
          </p:grpSpPr>
          <p:sp>
            <p:nvSpPr>
              <p:cNvPr id="1258713" name="Line 217"/>
              <p:cNvSpPr>
                <a:spLocks noChangeShapeType="1"/>
              </p:cNvSpPr>
              <p:nvPr/>
            </p:nvSpPr>
            <p:spPr bwMode="auto">
              <a:xfrm>
                <a:off x="4372" y="3034"/>
                <a:ext cx="578" cy="0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71842" dir="2700000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8714" name="Line 218"/>
              <p:cNvSpPr>
                <a:spLocks noChangeShapeType="1"/>
              </p:cNvSpPr>
              <p:nvPr/>
            </p:nvSpPr>
            <p:spPr bwMode="auto">
              <a:xfrm>
                <a:off x="4395" y="3032"/>
                <a:ext cx="233" cy="845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71842" dir="2700000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8715" name="Line 219"/>
              <p:cNvSpPr>
                <a:spLocks noChangeShapeType="1"/>
              </p:cNvSpPr>
              <p:nvPr/>
            </p:nvSpPr>
            <p:spPr bwMode="auto">
              <a:xfrm>
                <a:off x="4627" y="3864"/>
                <a:ext cx="311" cy="0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71842" dir="2700000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258718" name="Rectangle 222"/>
          <p:cNvSpPr>
            <a:spLocks noChangeArrowheads="1"/>
          </p:cNvSpPr>
          <p:nvPr/>
        </p:nvSpPr>
        <p:spPr bwMode="auto">
          <a:xfrm>
            <a:off x="333375" y="3681416"/>
            <a:ext cx="2540000" cy="2243138"/>
          </a:xfrm>
          <a:prstGeom prst="rect">
            <a:avLst/>
          </a:prstGeom>
          <a:noFill/>
          <a:ln w="76200">
            <a:solidFill>
              <a:schemeClr val="hlink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58719" name="Group 223"/>
          <p:cNvGrpSpPr>
            <a:grpSpLocks/>
          </p:cNvGrpSpPr>
          <p:nvPr/>
        </p:nvGrpSpPr>
        <p:grpSpPr bwMode="auto">
          <a:xfrm>
            <a:off x="2305053" y="2463803"/>
            <a:ext cx="3114675" cy="9029698"/>
            <a:chOff x="3733" y="648"/>
            <a:chExt cx="1962" cy="5688"/>
          </a:xfrm>
        </p:grpSpPr>
        <p:sp>
          <p:nvSpPr>
            <p:cNvPr id="1258720" name="AutoShape 224"/>
            <p:cNvSpPr>
              <a:spLocks noChangeArrowheads="1"/>
            </p:cNvSpPr>
            <p:nvPr/>
          </p:nvSpPr>
          <p:spPr bwMode="auto">
            <a:xfrm>
              <a:off x="3733" y="648"/>
              <a:ext cx="1962" cy="2556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00279F">
                    <a:gamma/>
                    <a:shade val="0"/>
                    <a:invGamma/>
                  </a:srgbClr>
                </a:gs>
                <a:gs pos="50000">
                  <a:srgbClr val="00279F"/>
                </a:gs>
                <a:gs pos="100000">
                  <a:srgbClr val="00279F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183162" dir="2021404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8721" name="Text Box 225"/>
            <p:cNvSpPr txBox="1">
              <a:spLocks noChangeArrowheads="1"/>
            </p:cNvSpPr>
            <p:nvPr/>
          </p:nvSpPr>
          <p:spPr bwMode="auto">
            <a:xfrm>
              <a:off x="3768" y="795"/>
              <a:ext cx="1876" cy="5541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FFF819"/>
                  </a:solidFill>
                  <a:latin typeface="Limon S1" charset="0"/>
                </a:rPr>
                <a:t>BYkehara)ansresrenAkñúgGMLúg 400 qñaM bnÞab;BI</a:t>
              </a:r>
            </a:p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FFF819"/>
                  </a:solidFill>
                  <a:latin typeface="Limon S1" charset="0"/>
                </a:rPr>
                <a:t>  :kar)ak;Ebk :</a:t>
              </a:r>
              <a:endParaRPr lang="en-US" sz="5300">
                <a:solidFill>
                  <a:srgbClr val="FAFD00"/>
                </a:solidFill>
                <a:latin typeface="Arial" charset="0"/>
              </a:endParaRPr>
            </a:p>
          </p:txBody>
        </p:sp>
      </p:grpSp>
      <p:sp>
        <p:nvSpPr>
          <p:cNvPr id="1258722" name="Rectangle 226"/>
          <p:cNvSpPr>
            <a:spLocks noChangeArrowheads="1"/>
          </p:cNvSpPr>
          <p:nvPr/>
        </p:nvSpPr>
        <p:spPr bwMode="auto">
          <a:xfrm>
            <a:off x="0" y="3687764"/>
            <a:ext cx="384175" cy="2357436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58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804" name="Rectangle 212"/>
          <p:cNvSpPr>
            <a:spLocks noChangeArrowheads="1"/>
          </p:cNvSpPr>
          <p:nvPr/>
        </p:nvSpPr>
        <p:spPr bwMode="auto">
          <a:xfrm>
            <a:off x="5046666" y="388941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262803" name="Picture 2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8250" y="41275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62802" name="Rectangle 210"/>
          <p:cNvSpPr>
            <a:spLocks noChangeArrowheads="1"/>
          </p:cNvSpPr>
          <p:nvPr/>
        </p:nvSpPr>
        <p:spPr bwMode="auto">
          <a:xfrm>
            <a:off x="5065716" y="35877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62594" name="Line 2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62595" name="Rectangle 3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62596" name="Rectangle 4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62597" name="Rectangle 5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62598" name="Rectangle 6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62599" name="Line 7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00" name="Line 8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01" name="Line 9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02" name="Freeform 10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03" name="Line 11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04" name="Freeform 12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05" name="Line 13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06" name="Line 14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07" name="Line 15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08" name="Line 16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09" name="Line 17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10" name="Line 18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11" name="Line 19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12" name="Line 20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13" name="Line 21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14" name="Line 22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15" name="Line 23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16" name="Line 24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17" name="Rectangle 25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262618" name="Line 26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19" name="Line 27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20" name="Line 28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21" name="Line 29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22" name="Rectangle 30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62623" name="Rectangle 31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62624" name="Rectangle 32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262625" name="Rectangle 33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62626" name="Rectangle 34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62627" name="Rectangle 35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62628" name="Rectangle 36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62629" name="Rectangle 37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62630" name="Rectangle 38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62631" name="Rectangle 39"/>
          <p:cNvSpPr>
            <a:spLocks noChangeArrowheads="1"/>
          </p:cNvSpPr>
          <p:nvPr/>
        </p:nvSpPr>
        <p:spPr bwMode="auto">
          <a:xfrm>
            <a:off x="3168653" y="39274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262632" name="Rectangle 40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62633" name="Freeform 41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34" name="Freeform 42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35" name="Freeform 43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36" name="Freeform 44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37" name="Freeform 45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38" name="Rectangle 46"/>
          <p:cNvSpPr>
            <a:spLocks noChangeArrowheads="1"/>
          </p:cNvSpPr>
          <p:nvPr/>
        </p:nvSpPr>
        <p:spPr bwMode="auto">
          <a:xfrm>
            <a:off x="2868617" y="1084265"/>
            <a:ext cx="180357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latin typeface="Limon R1" charset="0"/>
              </a:rPr>
              <a:t>saMy:UEGl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262639" name="Line 47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40" name="Rectangle 48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262641" name="Rectangle 49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262642" name="Rectangle 50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262643" name="Freeform 51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44" name="Line 52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45" name="Line 53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46" name="Line 54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47" name="Line 55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48" name="Line 56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49" name="Line 57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50" name="Line 58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51" name="Line 59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52" name="Line 60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53" name="Line 61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54" name="Rectangle 62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62655" name="Rectangle 63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62656" name="Rectangle 64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62657" name="Rectangle 65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262658" name="Rectangle 66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62659" name="Rectangle 67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62660" name="Rectangle 68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262661" name="Rectangle 69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262662" name="Rectangle 70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62663" name="Rectangle 71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62664" name="Rectangle 72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62665" name="Rectangle 73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62666" name="Rectangle 74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62667" name="Rectangle 75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62668" name="Rectangle 76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62669" name="Rectangle 77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62670" name="Rectangle 78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62671" name="Rectangle 79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62672" name="Rectangle 80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62673" name="Rectangle 81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62674" name="Rectangle 82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62675" name="Rectangle 83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62676" name="Rectangle 84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62677" name="Rectangle 85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62678" name="Rectangle 86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62679" name="Rectangle 87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62680" name="Rectangle 88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62681" name="AutoShape 89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62682" name="Rectangle 90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62683" name="Rectangle 91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62684" name="Rectangle 92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62685" name="Rectangle 93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62686" name="Rectangle 94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62687" name="Rectangle 95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62688" name="Rectangle 96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62689" name="Rectangle 97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62690" name="Rectangle 98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62691" name="Rectangle 99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62692" name="Arc 100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62693" name="Line 101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94" name="Line 102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95" name="Line 103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96" name="Line 104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97" name="Line 105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698" name="Rectangle 106"/>
          <p:cNvSpPr>
            <a:spLocks noChangeArrowheads="1"/>
          </p:cNvSpPr>
          <p:nvPr/>
        </p:nvSpPr>
        <p:spPr bwMode="auto">
          <a:xfrm>
            <a:off x="4243390" y="1866901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C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62699" name="Rectangle 107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62700" name="Rectangle 108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62701" name="Rectangle 109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62702" name="Rectangle 110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62703" name="Line 111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704" name="Line 112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705" name="Line 113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62706" name="Group 114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262707" name="Rectangle 115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62708" name="Rectangle 116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62709" name="Rectangle 117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62710" name="Rectangle 118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62711" name="Rectangle 119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62712" name="Rectangle 120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262713" name="Rectangle 121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62714" name="Rectangle 122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262715" name="Rectangle 123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262716" name="Rectangle 124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62717" name="AutoShape 125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62718" name="Rectangle 126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62719" name="Rectangle 127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62720" name="Rectangle 128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62721" name="Rectangle 129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62722" name="Text Box 130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262723" name="Text Box 131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262724" name="Text Box 132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262725" name="Rectangle 133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262726" name="Rectangle 134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62727" name="Rectangle 135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62728" name="Line 136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62729" name="Line 137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62730" name="Line 138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62731" name="Line 139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62732" name="Line 140"/>
          <p:cNvSpPr>
            <a:spLocks noChangeShapeType="1"/>
          </p:cNvSpPr>
          <p:nvPr/>
        </p:nvSpPr>
        <p:spPr bwMode="auto">
          <a:xfrm>
            <a:off x="2511428" y="1001713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62733" name="Line 141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62734" name="Line 142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62735" name="Line 143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62736" name="Line 144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62737" name="Rectangle 145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62738" name="Line 146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62739" name="Text Box 147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262740" name="Group 148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262741" name="Group 149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262742" name="Group 150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262743" name="Freeform 151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62744" name="Freeform 152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262745" name="Picture 153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62746" name="Freeform 154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62747" name="Freeform 155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62748" name="Freeform 156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62749" name="Freeform 157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62750" name="Freeform 158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262751" name="Text Box 159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262752" name="Text Box 160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262753" name="Rectangle 161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62754" name="Text Box 162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55</a:t>
            </a:r>
          </a:p>
        </p:txBody>
      </p:sp>
      <p:sp>
        <p:nvSpPr>
          <p:cNvPr id="1262755" name="Rectangle 163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262756" name="Group 164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262757" name="Group 165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262758" name="Group 166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262759" name="Group 167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262760" name="Freeform 168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62761" name="Freeform 169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62762" name="Picture 170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62763" name="Freeform 171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62764" name="Freeform 172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62765" name="Freeform 173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62766" name="Freeform 174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62767" name="Freeform 175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262768" name="Text Box 176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262769" name="Rectangle 177"/>
          <p:cNvSpPr>
            <a:spLocks noChangeArrowheads="1"/>
          </p:cNvSpPr>
          <p:nvPr/>
        </p:nvSpPr>
        <p:spPr bwMode="auto">
          <a:xfrm>
            <a:off x="2576516" y="1392238"/>
            <a:ext cx="847725" cy="435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600">
                <a:latin typeface="Limon S1" charset="0"/>
              </a:rPr>
              <a:t>eTA GIuRsaEGl</a:t>
            </a:r>
          </a:p>
        </p:txBody>
      </p:sp>
      <p:sp>
        <p:nvSpPr>
          <p:cNvPr id="1262770" name="Rectangle 178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262771" name="Rectangle 179"/>
          <p:cNvSpPr>
            <a:spLocks noChangeArrowheads="1"/>
          </p:cNvSpPr>
          <p:nvPr/>
        </p:nvSpPr>
        <p:spPr bwMode="auto">
          <a:xfrm>
            <a:off x="2744790" y="1466851"/>
            <a:ext cx="2828075" cy="2949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GaNacRkxageCIg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sz="1600" b="0">
                <a:latin typeface="Limon S1" charset="0"/>
              </a:rPr>
              <a:t> </a:t>
            </a:r>
          </a:p>
        </p:txBody>
      </p:sp>
      <p:sp>
        <p:nvSpPr>
          <p:cNvPr id="1262772" name="Rectangle 180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62773" name="Rectangle 181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62774" name="Rectangle 182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62775" name="Rectangle 183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262776" name="Rectangle 184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62777" name="Rectangle 185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262778" name="Rectangle 186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262783" name="Rectangle 191"/>
          <p:cNvSpPr>
            <a:spLocks noChangeArrowheads="1"/>
          </p:cNvSpPr>
          <p:nvPr/>
        </p:nvSpPr>
        <p:spPr bwMode="auto">
          <a:xfrm>
            <a:off x="6486525" y="400051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262799" name="Text Box 207"/>
          <p:cNvSpPr txBox="1">
            <a:spLocks noChangeArrowheads="1"/>
          </p:cNvSpPr>
          <p:nvPr/>
        </p:nvSpPr>
        <p:spPr bwMode="auto">
          <a:xfrm>
            <a:off x="5562600" y="6442075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rgbClr val="FFF819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rgbClr val="FFF819"/>
                </a:solidFill>
                <a:latin typeface="Limon S1" charset="0"/>
              </a:rPr>
              <a:t>760 dl; 430 munRKIsþskraC</a:t>
            </a:r>
            <a:r>
              <a:rPr lang="en-US" sz="2800" b="0">
                <a:solidFill>
                  <a:srgbClr val="FFF819"/>
                </a:solidFill>
                <a:latin typeface="Limon S1" charset="0"/>
              </a:rPr>
              <a:t> </a:t>
            </a:r>
          </a:p>
        </p:txBody>
      </p:sp>
      <p:sp>
        <p:nvSpPr>
          <p:cNvPr id="1262800" name="AutoShape 208"/>
          <p:cNvSpPr>
            <a:spLocks noChangeArrowheads="1"/>
          </p:cNvSpPr>
          <p:nvPr/>
        </p:nvSpPr>
        <p:spPr bwMode="auto">
          <a:xfrm>
            <a:off x="5584827" y="6367466"/>
            <a:ext cx="3619501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rgbClr val="FFF819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62801" name="Rectangle 209"/>
          <p:cNvSpPr>
            <a:spLocks noChangeArrowheads="1"/>
          </p:cNvSpPr>
          <p:nvPr/>
        </p:nvSpPr>
        <p:spPr bwMode="auto">
          <a:xfrm>
            <a:off x="5026028" y="412754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62791" name="Group 199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262792" name="Picture 200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62793" name="WordArt 201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262805" name="Text Box 213"/>
          <p:cNvSpPr txBox="1">
            <a:spLocks noChangeArrowheads="1"/>
          </p:cNvSpPr>
          <p:nvPr/>
        </p:nvSpPr>
        <p:spPr bwMode="auto">
          <a:xfrm>
            <a:off x="5416550" y="2401891"/>
            <a:ext cx="3900488" cy="856833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4800">
                <a:solidFill>
                  <a:srgbClr val="66FFFF"/>
                </a:solidFill>
                <a:latin typeface="Limon S1" charset="0"/>
              </a:rPr>
              <a:t>BYkeharaminRKan;EtRtac;cr</a:t>
            </a:r>
          </a:p>
          <a:p>
            <a:pPr algn="ctr">
              <a:spcBef>
                <a:spcPct val="50000"/>
              </a:spcBef>
            </a:pPr>
            <a:r>
              <a:rPr lang="en-US" sz="4800">
                <a:solidFill>
                  <a:srgbClr val="66FFFF"/>
                </a:solidFill>
                <a:latin typeface="Limon S1" charset="0"/>
              </a:rPr>
              <a:t>BaseBjenAkñúgRBHKm&lt;Ir&gt;&gt;&gt;&gt;&gt;   &gt;&gt;&gt;&gt;&gt;&gt;&gt; Edlcab;epþImBITMB½rdMbUg eTAdl; cugbBa©b;enaHeT</a:t>
            </a:r>
            <a:r>
              <a:rPr lang="en-US"/>
              <a:t> </a:t>
            </a:r>
            <a:r>
              <a:rPr lang="en-US" sz="3600">
                <a:solidFill>
                  <a:srgbClr val="66FFFF"/>
                </a:solidFill>
                <a:latin typeface="Arial" charset="0"/>
              </a:rPr>
              <a:t>…!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628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628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628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628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2805" grpId="0" autoUpdateAnimBg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4882" name="Rectangle 2"/>
          <p:cNvSpPr>
            <a:spLocks noChangeArrowheads="1"/>
          </p:cNvSpPr>
          <p:nvPr/>
        </p:nvSpPr>
        <p:spPr bwMode="auto">
          <a:xfrm>
            <a:off x="5046666" y="388941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27488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8250" y="41275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74884" name="Rectangle 4"/>
          <p:cNvSpPr>
            <a:spLocks noChangeArrowheads="1"/>
          </p:cNvSpPr>
          <p:nvPr/>
        </p:nvSpPr>
        <p:spPr bwMode="auto">
          <a:xfrm>
            <a:off x="5065716" y="35877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4885" name="Line 5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4886" name="Rectangle 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4887" name="Rectangle 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4888" name="Rectangle 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4889" name="Rectangle 9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4890" name="Line 10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891" name="Line 11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892" name="Line 12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893" name="Freeform 13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894" name="Line 14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895" name="Freeform 15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896" name="Line 16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897" name="Line 17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898" name="Line 18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899" name="Line 19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00" name="Line 20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01" name="Line 21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02" name="Line 22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03" name="Line 23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04" name="Line 24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05" name="Line 25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06" name="Line 26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07" name="Line 27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08" name="Rectangle 28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274909" name="Line 29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10" name="Line 30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11" name="Line 31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12" name="Line 32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13" name="Rectangle 33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74914" name="Rectangle 34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4915" name="Rectangle 35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4916" name="Rectangle 36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4917" name="Rectangle 37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4918" name="Rectangle 38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4919" name="Rectangle 39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74920" name="Rectangle 40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74921" name="Rectangle 41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4922" name="Rectangle 42"/>
          <p:cNvSpPr>
            <a:spLocks noChangeArrowheads="1"/>
          </p:cNvSpPr>
          <p:nvPr/>
        </p:nvSpPr>
        <p:spPr bwMode="auto">
          <a:xfrm>
            <a:off x="3168653" y="39274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274923" name="Rectangle 43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74924" name="Freeform 44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25" name="Freeform 45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26" name="Freeform 46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27" name="Freeform 47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28" name="Freeform 48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29" name="Rectangle 49"/>
          <p:cNvSpPr>
            <a:spLocks noChangeArrowheads="1"/>
          </p:cNvSpPr>
          <p:nvPr/>
        </p:nvSpPr>
        <p:spPr bwMode="auto">
          <a:xfrm>
            <a:off x="2868617" y="1084265"/>
            <a:ext cx="180357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latin typeface="Limon R1" charset="0"/>
              </a:rPr>
              <a:t>saMy:UEGl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274930" name="Line 50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31" name="Rectangle 51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274932" name="Rectangle 52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274933" name="Rectangle 53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274934" name="Freeform 54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35" name="Line 55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36" name="Line 56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37" name="Line 57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38" name="Line 58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39" name="Line 59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40" name="Line 60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41" name="Line 61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42" name="Line 62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43" name="Line 63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44" name="Line 64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45" name="Rectangle 65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74946" name="Rectangle 6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4947" name="Rectangle 67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74948" name="Rectangle 68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274949" name="Rectangle 69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74950" name="Rectangle 70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74951" name="Rectangle 71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274952" name="Rectangle 72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274953" name="Rectangle 73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4954" name="Rectangle 74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4955" name="Rectangle 75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4956" name="Rectangle 76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4957" name="Rectangle 77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4958" name="Rectangle 78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4959" name="Rectangle 79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4960" name="Rectangle 80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4961" name="Rectangle 81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4962" name="Rectangle 82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4963" name="Rectangle 83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4964" name="Rectangle 84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4965" name="Rectangle 85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4966" name="Rectangle 86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4967" name="Rectangle 87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4968" name="Rectangle 88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4969" name="Rectangle 89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4970" name="Rectangle 90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4971" name="Rectangle 91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4972" name="AutoShape 92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4973" name="Rectangle 93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74974" name="Rectangle 94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4975" name="Rectangle 95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4976" name="Rectangle 96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4977" name="Rectangle 97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4978" name="Rectangle 98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4979" name="Rectangle 99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4980" name="Rectangle 100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4981" name="Rectangle 101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4982" name="Rectangle 102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4983" name="Arc 103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4984" name="Line 104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85" name="Line 105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86" name="Line 106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87" name="Line 107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88" name="Line 108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89" name="Rectangle 109"/>
          <p:cNvSpPr>
            <a:spLocks noChangeArrowheads="1"/>
          </p:cNvSpPr>
          <p:nvPr/>
        </p:nvSpPr>
        <p:spPr bwMode="auto">
          <a:xfrm>
            <a:off x="4243390" y="1866901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C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4990" name="Rectangle 110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4991" name="Rectangle 111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4992" name="Rectangle 112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4993" name="Rectangle 113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4994" name="Line 114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95" name="Line 115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4996" name="Line 116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74997" name="Group 117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274998" name="Rectangle 118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4999" name="Rectangle 119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5000" name="Rectangle 120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5001" name="Rectangle 121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5002" name="Rectangle 122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5003" name="Rectangle 123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275004" name="Rectangle 124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5005" name="Rectangle 125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275006" name="Rectangle 126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275007" name="Rectangle 127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5008" name="AutoShape 128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5009" name="Rectangle 129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75010" name="Rectangle 130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75011" name="Rectangle 131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75012" name="Rectangle 132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75013" name="Text Box 133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275014" name="Text Box 134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275015" name="Text Box 135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275016" name="Rectangle 136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275017" name="Rectangle 137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75018" name="Rectangle 138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75019" name="Line 139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5020" name="Line 140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5021" name="Line 141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5022" name="Line 142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5023" name="Line 143"/>
          <p:cNvSpPr>
            <a:spLocks noChangeShapeType="1"/>
          </p:cNvSpPr>
          <p:nvPr/>
        </p:nvSpPr>
        <p:spPr bwMode="auto">
          <a:xfrm>
            <a:off x="2511428" y="1001713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5024" name="Line 144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5025" name="Line 145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5026" name="Line 146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5027" name="Line 147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5028" name="Rectangle 148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5029" name="Line 149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5030" name="Text Box 150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275031" name="Group 151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275032" name="Group 152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275033" name="Group 153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275034" name="Freeform 154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75035" name="Freeform 155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275036" name="Picture 156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75037" name="Freeform 157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75038" name="Freeform 158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75039" name="Freeform 159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75040" name="Freeform 160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75041" name="Freeform 161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275042" name="Text Box 162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275043" name="Text Box 163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275044" name="Rectangle 164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75045" name="Text Box 165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56</a:t>
            </a:r>
          </a:p>
        </p:txBody>
      </p:sp>
      <p:sp>
        <p:nvSpPr>
          <p:cNvPr id="1275046" name="Rectangle 166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275047" name="Group 167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275048" name="Group 168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275049" name="Group 16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275050" name="Group 170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275051" name="Freeform 171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75052" name="Freeform 172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75053" name="Picture 173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75054" name="Freeform 174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5055" name="Freeform 175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5056" name="Freeform 176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5057" name="Freeform 177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5058" name="Freeform 178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275059" name="Text Box 179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275060" name="Rectangle 180"/>
          <p:cNvSpPr>
            <a:spLocks noChangeArrowheads="1"/>
          </p:cNvSpPr>
          <p:nvPr/>
        </p:nvSpPr>
        <p:spPr bwMode="auto">
          <a:xfrm>
            <a:off x="2576516" y="1392238"/>
            <a:ext cx="847725" cy="435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600">
                <a:latin typeface="Limon S1" charset="0"/>
              </a:rPr>
              <a:t>eTA GIuRsaEGl</a:t>
            </a:r>
          </a:p>
        </p:txBody>
      </p:sp>
      <p:sp>
        <p:nvSpPr>
          <p:cNvPr id="1275061" name="Rectangle 181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275062" name="Rectangle 182"/>
          <p:cNvSpPr>
            <a:spLocks noChangeArrowheads="1"/>
          </p:cNvSpPr>
          <p:nvPr/>
        </p:nvSpPr>
        <p:spPr bwMode="auto">
          <a:xfrm>
            <a:off x="2744790" y="1466851"/>
            <a:ext cx="2828075" cy="2949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GaNacRkxageCIg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sz="1600" b="0">
                <a:latin typeface="Limon S1" charset="0"/>
              </a:rPr>
              <a:t> </a:t>
            </a:r>
          </a:p>
        </p:txBody>
      </p:sp>
      <p:sp>
        <p:nvSpPr>
          <p:cNvPr id="1275063" name="Rectangle 183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75064" name="Rectangle 184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75065" name="Rectangle 185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75066" name="Rectangle 186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275067" name="Rectangle 187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75068" name="Rectangle 188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275069" name="Rectangle 189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275070" name="Rectangle 190"/>
          <p:cNvSpPr>
            <a:spLocks noChangeArrowheads="1"/>
          </p:cNvSpPr>
          <p:nvPr/>
        </p:nvSpPr>
        <p:spPr bwMode="auto">
          <a:xfrm>
            <a:off x="6486525" y="400051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275073" name="Rectangle 193"/>
          <p:cNvSpPr>
            <a:spLocks noChangeArrowheads="1"/>
          </p:cNvSpPr>
          <p:nvPr/>
        </p:nvSpPr>
        <p:spPr bwMode="auto">
          <a:xfrm>
            <a:off x="5026028" y="412754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75074" name="Group 194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275075" name="Picture 195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75076" name="WordArt 196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275078" name="Rectangle 198"/>
          <p:cNvSpPr>
            <a:spLocks noChangeArrowheads="1"/>
          </p:cNvSpPr>
          <p:nvPr/>
        </p:nvSpPr>
        <p:spPr bwMode="auto">
          <a:xfrm>
            <a:off x="5167315" y="2128841"/>
            <a:ext cx="4306887" cy="176560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solidFill>
                  <a:srgbClr val="66FFFF"/>
                </a:solidFill>
                <a:latin typeface="Limon S1" charset="0"/>
              </a:rPr>
              <a:t>manbBaða BIr</a:t>
            </a:r>
            <a:r>
              <a:rPr lang="en-US" sz="3200">
                <a:solidFill>
                  <a:srgbClr val="66FFFF"/>
                </a:solidFill>
                <a:latin typeface="Helvetica" charset="0"/>
              </a:rPr>
              <a:t>...</a:t>
            </a:r>
            <a:r>
              <a:rPr lang="en-US" sz="3600">
                <a:solidFill>
                  <a:srgbClr val="66FFFF"/>
                </a:solidFill>
                <a:latin typeface="Helvetica" charset="0"/>
              </a:rPr>
              <a:t> </a:t>
            </a:r>
          </a:p>
        </p:txBody>
      </p:sp>
      <p:sp>
        <p:nvSpPr>
          <p:cNvPr id="1275079" name="Rectangle 199"/>
          <p:cNvSpPr>
            <a:spLocks noChangeArrowheads="1"/>
          </p:cNvSpPr>
          <p:nvPr/>
        </p:nvSpPr>
        <p:spPr bwMode="auto">
          <a:xfrm>
            <a:off x="5213353" y="2968625"/>
            <a:ext cx="4306888" cy="260275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solidFill>
                  <a:srgbClr val="FFF819"/>
                </a:solidFill>
                <a:latin typeface="Limon S1" charset="0"/>
              </a:rPr>
              <a:t>bBaða TI1 </a:t>
            </a:r>
            <a:r>
              <a:rPr lang="en-US" sz="3600">
                <a:solidFill>
                  <a:srgbClr val="FFF819"/>
                </a:solidFill>
                <a:latin typeface="Helvetica" charset="0"/>
              </a:rPr>
              <a:t>: </a:t>
            </a:r>
            <a:r>
              <a:rPr lang="en-US" sz="5300">
                <a:solidFill>
                  <a:srgbClr val="FFF819"/>
                </a:solidFill>
                <a:latin typeface="Limon S1" charset="0"/>
              </a:rPr>
              <a:t>karerobcMminc,as;las;</a:t>
            </a:r>
            <a:r>
              <a:rPr lang="en-US"/>
              <a:t> </a:t>
            </a:r>
            <a:endParaRPr lang="en-US" sz="3600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1275080" name="Rectangle 200"/>
          <p:cNvSpPr>
            <a:spLocks noChangeArrowheads="1"/>
          </p:cNvSpPr>
          <p:nvPr/>
        </p:nvSpPr>
        <p:spPr bwMode="auto">
          <a:xfrm>
            <a:off x="5226050" y="4535488"/>
            <a:ext cx="4306888" cy="420729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solidFill>
                  <a:schemeClr val="bg1"/>
                </a:solidFill>
                <a:latin typeface="Limon S1" charset="0"/>
              </a:rPr>
              <a:t>RKan;EtCaRkum eharaFM</a:t>
            </a:r>
          </a:p>
          <a:p>
            <a:pPr algn="ctr">
              <a:lnSpc>
                <a:spcPct val="20000"/>
              </a:lnSpc>
              <a:spcBef>
                <a:spcPct val="50000"/>
              </a:spcBef>
            </a:pPr>
            <a:r>
              <a:rPr lang="en-US" sz="5300">
                <a:solidFill>
                  <a:schemeClr val="bg1"/>
                </a:solidFill>
                <a:latin typeface="Limon S1" charset="0"/>
              </a:rPr>
              <a:t>nwg</a:t>
            </a:r>
          </a:p>
          <a:p>
            <a:pPr algn="ctr">
              <a:lnSpc>
                <a:spcPct val="30000"/>
              </a:lnSpc>
              <a:spcBef>
                <a:spcPct val="50000"/>
              </a:spcBef>
            </a:pPr>
            <a:r>
              <a:rPr lang="en-US" sz="5300">
                <a:solidFill>
                  <a:schemeClr val="bg1"/>
                </a:solidFill>
                <a:latin typeface="Limon S1" charset="0"/>
              </a:rPr>
              <a:t>RkumeharatUc</a:t>
            </a:r>
            <a:r>
              <a:rPr lang="en-US" sz="3600">
                <a:solidFill>
                  <a:srgbClr val="CCCCCC"/>
                </a:solidFill>
                <a:latin typeface="Helvetica" charset="0"/>
              </a:rPr>
              <a:t> 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75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75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5079" grpId="0" autoUpdateAnimBg="0"/>
      <p:bldP spid="1275080" grpId="0" autoUpdateAnimBg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6930" name="Rectangle 2"/>
          <p:cNvSpPr>
            <a:spLocks noChangeArrowheads="1"/>
          </p:cNvSpPr>
          <p:nvPr/>
        </p:nvSpPr>
        <p:spPr bwMode="auto">
          <a:xfrm>
            <a:off x="5046666" y="388941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27693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8250" y="41275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76932" name="Rectangle 4"/>
          <p:cNvSpPr>
            <a:spLocks noChangeArrowheads="1"/>
          </p:cNvSpPr>
          <p:nvPr/>
        </p:nvSpPr>
        <p:spPr bwMode="auto">
          <a:xfrm>
            <a:off x="5065716" y="35877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6933" name="Line 5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6934" name="Rectangle 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6935" name="Rectangle 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6936" name="Rectangle 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6937" name="Rectangle 9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6938" name="Line 10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39" name="Line 11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40" name="Line 12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41" name="Freeform 13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42" name="Line 14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43" name="Freeform 15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44" name="Line 16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45" name="Line 17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46" name="Line 18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47" name="Line 19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48" name="Line 20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49" name="Line 21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50" name="Line 22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51" name="Line 23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52" name="Line 24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53" name="Line 25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54" name="Line 26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55" name="Line 27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56" name="Rectangle 28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276957" name="Line 29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58" name="Line 30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59" name="Line 31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60" name="Line 32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61" name="Rectangle 33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76962" name="Rectangle 34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6963" name="Rectangle 35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6964" name="Rectangle 36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6965" name="Rectangle 37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6966" name="Rectangle 38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6967" name="Rectangle 39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76968" name="Rectangle 40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76969" name="Rectangle 41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6970" name="Rectangle 42"/>
          <p:cNvSpPr>
            <a:spLocks noChangeArrowheads="1"/>
          </p:cNvSpPr>
          <p:nvPr/>
        </p:nvSpPr>
        <p:spPr bwMode="auto">
          <a:xfrm>
            <a:off x="3168653" y="39274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276971" name="Rectangle 43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76972" name="Freeform 44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73" name="Freeform 45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74" name="Freeform 46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75" name="Freeform 47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76" name="Freeform 48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77" name="Rectangle 49"/>
          <p:cNvSpPr>
            <a:spLocks noChangeArrowheads="1"/>
          </p:cNvSpPr>
          <p:nvPr/>
        </p:nvSpPr>
        <p:spPr bwMode="auto">
          <a:xfrm>
            <a:off x="2868617" y="1084265"/>
            <a:ext cx="180357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latin typeface="Limon R1" charset="0"/>
              </a:rPr>
              <a:t>saMy:UEGl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276978" name="Line 50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79" name="Rectangle 51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276980" name="Rectangle 52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276981" name="Rectangle 53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276982" name="Freeform 54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83" name="Line 55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84" name="Line 56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85" name="Line 57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86" name="Line 58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87" name="Line 59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88" name="Line 60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89" name="Line 61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90" name="Line 62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91" name="Line 63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92" name="Line 64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6993" name="Rectangle 65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76994" name="Rectangle 6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6995" name="Rectangle 67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76996" name="Rectangle 68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276997" name="Rectangle 69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76998" name="Rectangle 70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76999" name="Rectangle 71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277000" name="Rectangle 72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277001" name="Rectangle 73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7002" name="Rectangle 74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7003" name="Rectangle 75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7004" name="Rectangle 76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7005" name="Rectangle 77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7006" name="Rectangle 78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7007" name="Rectangle 79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7008" name="Rectangle 80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7009" name="Rectangle 81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7010" name="Rectangle 82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7011" name="Rectangle 83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7012" name="Rectangle 84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7013" name="Rectangle 85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7014" name="Rectangle 86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7015" name="Rectangle 87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7016" name="Rectangle 88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7017" name="Rectangle 89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7018" name="Rectangle 90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7019" name="Rectangle 91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7020" name="AutoShape 92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7021" name="Rectangle 93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77022" name="Rectangle 94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7023" name="Rectangle 95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7024" name="Rectangle 96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7025" name="Rectangle 97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7026" name="Rectangle 98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7027" name="Rectangle 99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7028" name="Rectangle 100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7029" name="Rectangle 101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7030" name="Rectangle 102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7031" name="Arc 103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7032" name="Line 104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7033" name="Line 105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7034" name="Line 106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7035" name="Line 107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7036" name="Line 108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7037" name="Rectangle 109"/>
          <p:cNvSpPr>
            <a:spLocks noChangeArrowheads="1"/>
          </p:cNvSpPr>
          <p:nvPr/>
        </p:nvSpPr>
        <p:spPr bwMode="auto">
          <a:xfrm>
            <a:off x="4243390" y="1866901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C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7038" name="Rectangle 110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7039" name="Rectangle 111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7040" name="Rectangle 112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7041" name="Rectangle 113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7042" name="Line 114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7043" name="Line 115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7044" name="Line 116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77045" name="Group 117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277046" name="Rectangle 118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7047" name="Rectangle 119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7048" name="Rectangle 120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7049" name="Rectangle 121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7050" name="Rectangle 122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7051" name="Rectangle 123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277052" name="Rectangle 124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7053" name="Rectangle 125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277054" name="Rectangle 126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277055" name="Rectangle 127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7056" name="AutoShape 128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7057" name="Rectangle 129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77058" name="Rectangle 130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77059" name="Rectangle 131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77060" name="Rectangle 132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77061" name="Text Box 133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277062" name="Text Box 134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277063" name="Text Box 135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277064" name="Rectangle 136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277065" name="Rectangle 137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77066" name="Rectangle 138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77067" name="Line 139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7068" name="Line 140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7069" name="Line 141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7070" name="Line 142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7071" name="Line 143"/>
          <p:cNvSpPr>
            <a:spLocks noChangeShapeType="1"/>
          </p:cNvSpPr>
          <p:nvPr/>
        </p:nvSpPr>
        <p:spPr bwMode="auto">
          <a:xfrm>
            <a:off x="2511428" y="1001713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7072" name="Line 144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7073" name="Line 145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7074" name="Line 146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7075" name="Line 147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7076" name="Rectangle 148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7077" name="Line 149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7078" name="Text Box 150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277079" name="Group 151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277080" name="Group 152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277081" name="Group 153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277082" name="Freeform 154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77083" name="Freeform 155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277084" name="Picture 156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77085" name="Freeform 157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77086" name="Freeform 158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77087" name="Freeform 159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77088" name="Freeform 160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77089" name="Freeform 161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277090" name="Text Box 162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277091" name="Text Box 163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277092" name="Rectangle 164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77093" name="Text Box 165"/>
          <p:cNvSpPr txBox="1">
            <a:spLocks noChangeArrowheads="1"/>
          </p:cNvSpPr>
          <p:nvPr/>
        </p:nvSpPr>
        <p:spPr bwMode="auto">
          <a:xfrm>
            <a:off x="9014706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57</a:t>
            </a:r>
          </a:p>
        </p:txBody>
      </p:sp>
      <p:sp>
        <p:nvSpPr>
          <p:cNvPr id="1277094" name="Rectangle 166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277095" name="Group 167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277096" name="Group 168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277097" name="Group 16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277098" name="Group 170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277099" name="Freeform 171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77100" name="Freeform 172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77101" name="Picture 173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77102" name="Freeform 174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7103" name="Freeform 175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7104" name="Freeform 176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7105" name="Freeform 177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7106" name="Freeform 178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277107" name="Text Box 179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277108" name="Rectangle 180"/>
          <p:cNvSpPr>
            <a:spLocks noChangeArrowheads="1"/>
          </p:cNvSpPr>
          <p:nvPr/>
        </p:nvSpPr>
        <p:spPr bwMode="auto">
          <a:xfrm>
            <a:off x="2576516" y="1392238"/>
            <a:ext cx="847725" cy="435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600">
                <a:latin typeface="Limon S1" charset="0"/>
              </a:rPr>
              <a:t>eTA GIuRsaEGl</a:t>
            </a:r>
          </a:p>
        </p:txBody>
      </p:sp>
      <p:sp>
        <p:nvSpPr>
          <p:cNvPr id="1277109" name="Rectangle 181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277110" name="Rectangle 182"/>
          <p:cNvSpPr>
            <a:spLocks noChangeArrowheads="1"/>
          </p:cNvSpPr>
          <p:nvPr/>
        </p:nvSpPr>
        <p:spPr bwMode="auto">
          <a:xfrm>
            <a:off x="2744790" y="1466851"/>
            <a:ext cx="2828075" cy="2949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GaNacRkxageCIg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sz="1600" b="0">
                <a:latin typeface="Limon S1" charset="0"/>
              </a:rPr>
              <a:t> </a:t>
            </a:r>
          </a:p>
        </p:txBody>
      </p:sp>
      <p:sp>
        <p:nvSpPr>
          <p:cNvPr id="1277111" name="Rectangle 183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77112" name="Rectangle 184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77113" name="Rectangle 185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77114" name="Rectangle 186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277115" name="Rectangle 187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77116" name="Rectangle 188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277117" name="Rectangle 189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277118" name="Rectangle 190"/>
          <p:cNvSpPr>
            <a:spLocks noChangeArrowheads="1"/>
          </p:cNvSpPr>
          <p:nvPr/>
        </p:nvSpPr>
        <p:spPr bwMode="auto">
          <a:xfrm>
            <a:off x="6486525" y="400051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277119" name="Rectangle 191"/>
          <p:cNvSpPr>
            <a:spLocks noChangeArrowheads="1"/>
          </p:cNvSpPr>
          <p:nvPr/>
        </p:nvSpPr>
        <p:spPr bwMode="auto">
          <a:xfrm>
            <a:off x="5026028" y="412754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77120" name="Group 192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277121" name="Picture 193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77122" name="WordArt 194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277126" name="Rectangle 198"/>
          <p:cNvSpPr>
            <a:spLocks noChangeArrowheads="1"/>
          </p:cNvSpPr>
          <p:nvPr/>
        </p:nvSpPr>
        <p:spPr bwMode="auto">
          <a:xfrm>
            <a:off x="5227639" y="2205041"/>
            <a:ext cx="4306887" cy="2916687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6000">
                <a:solidFill>
                  <a:srgbClr val="66FFFF"/>
                </a:solidFill>
                <a:latin typeface="Limon S1" charset="0"/>
              </a:rPr>
              <a:t>eharaFM</a:t>
            </a:r>
            <a:r>
              <a:rPr lang="en-US" sz="3600">
                <a:solidFill>
                  <a:srgbClr val="66FFFF"/>
                </a:solidFill>
                <a:latin typeface="Helvetica" charset="0"/>
              </a:rPr>
              <a:t>:</a:t>
            </a:r>
            <a:r>
              <a:rPr lang="en-US" sz="3600">
                <a:solidFill>
                  <a:schemeClr val="bg1"/>
                </a:solidFill>
                <a:latin typeface="Helvetica" charset="0"/>
              </a:rPr>
              <a:t>    </a:t>
            </a:r>
            <a:r>
              <a:rPr lang="en-US" sz="6000">
                <a:solidFill>
                  <a:schemeClr val="bg1"/>
                </a:solidFill>
                <a:latin typeface="Limon S1" charset="0"/>
              </a:rPr>
              <a:t>mankargar </a:t>
            </a:r>
            <a:r>
              <a:rPr lang="en-US" sz="6000" u="sng">
                <a:solidFill>
                  <a:schemeClr val="bg1"/>
                </a:solidFill>
                <a:latin typeface="Limon S1" charset="0"/>
              </a:rPr>
              <a:t>eRcIn </a:t>
            </a:r>
            <a:r>
              <a:rPr lang="en-US" sz="6000">
                <a:solidFill>
                  <a:schemeClr val="bg1"/>
                </a:solidFill>
                <a:latin typeface="Limon S1" charset="0"/>
              </a:rPr>
              <a:t>Nas;</a:t>
            </a:r>
            <a:r>
              <a:rPr lang="en-US" sz="3600">
                <a:solidFill>
                  <a:schemeClr val="bg1"/>
                </a:solidFill>
                <a:latin typeface="Helvetica" charset="0"/>
              </a:rPr>
              <a:t> </a:t>
            </a:r>
          </a:p>
        </p:txBody>
      </p:sp>
      <p:sp>
        <p:nvSpPr>
          <p:cNvPr id="1277127" name="Text Box 199"/>
          <p:cNvSpPr txBox="1">
            <a:spLocks noChangeArrowheads="1"/>
          </p:cNvSpPr>
          <p:nvPr/>
        </p:nvSpPr>
        <p:spPr bwMode="auto">
          <a:xfrm>
            <a:off x="5514978" y="4333878"/>
            <a:ext cx="3735388" cy="4018059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6000">
                <a:solidFill>
                  <a:srgbClr val="66FFFF"/>
                </a:solidFill>
                <a:latin typeface="Limon S1" charset="0"/>
              </a:rPr>
              <a:t>eharatUc</a:t>
            </a:r>
            <a:r>
              <a:rPr lang="en-US" sz="3600">
                <a:solidFill>
                  <a:srgbClr val="66FFFF"/>
                </a:solidFill>
                <a:latin typeface="Helvetica" charset="0"/>
              </a:rPr>
              <a:t>:</a:t>
            </a:r>
            <a:r>
              <a:rPr lang="en-US" sz="3600">
                <a:solidFill>
                  <a:schemeClr val="bg1"/>
                </a:solidFill>
                <a:latin typeface="Helvetica" charset="0"/>
              </a:rPr>
              <a:t>  </a:t>
            </a:r>
            <a:r>
              <a:rPr lang="en-US" sz="6000">
                <a:solidFill>
                  <a:schemeClr val="bg1"/>
                </a:solidFill>
                <a:latin typeface="Limon S1" charset="0"/>
              </a:rPr>
              <a:t>mankargar 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6000" u="sng">
                <a:solidFill>
                  <a:schemeClr val="bg1"/>
                </a:solidFill>
                <a:latin typeface="Limon S1" charset="0"/>
              </a:rPr>
              <a:t>tic </a:t>
            </a:r>
            <a:r>
              <a:rPr lang="en-US" sz="6000">
                <a:solidFill>
                  <a:schemeClr val="bg1"/>
                </a:solidFill>
                <a:latin typeface="Limon S1" charset="0"/>
              </a:rPr>
              <a:t>Cag</a:t>
            </a:r>
            <a:r>
              <a:rPr lang="en-US" sz="4000">
                <a:solidFill>
                  <a:schemeClr val="bg1"/>
                </a:solidFill>
                <a:latin typeface="Helvetica" charset="0"/>
              </a:rPr>
              <a:t> 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7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77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7127" grpId="0" autoUpdateAnimBg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8978" name="Rectangle 2"/>
          <p:cNvSpPr>
            <a:spLocks noChangeArrowheads="1"/>
          </p:cNvSpPr>
          <p:nvPr/>
        </p:nvSpPr>
        <p:spPr bwMode="auto">
          <a:xfrm>
            <a:off x="5046666" y="388941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27897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8250" y="41275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78980" name="Rectangle 4"/>
          <p:cNvSpPr>
            <a:spLocks noChangeArrowheads="1"/>
          </p:cNvSpPr>
          <p:nvPr/>
        </p:nvSpPr>
        <p:spPr bwMode="auto">
          <a:xfrm>
            <a:off x="5065716" y="35877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8981" name="Line 5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8982" name="Rectangle 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8983" name="Rectangle 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8984" name="Rectangle 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8985" name="Rectangle 9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8986" name="Line 10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8987" name="Line 11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8988" name="Line 12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8989" name="Freeform 13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8990" name="Line 14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8991" name="Freeform 15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8992" name="Line 16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8993" name="Line 17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8994" name="Line 18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8995" name="Line 19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8996" name="Line 20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8997" name="Line 21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8998" name="Line 22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8999" name="Line 23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00" name="Line 24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01" name="Line 25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02" name="Line 26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03" name="Line 27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04" name="Rectangle 28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279005" name="Line 29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06" name="Line 30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07" name="Line 31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08" name="Line 32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09" name="Rectangle 33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79010" name="Rectangle 34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9011" name="Rectangle 35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9012" name="Rectangle 36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9013" name="Rectangle 37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9014" name="Rectangle 38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9015" name="Rectangle 39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79016" name="Rectangle 40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79017" name="Rectangle 41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9018" name="Rectangle 42"/>
          <p:cNvSpPr>
            <a:spLocks noChangeArrowheads="1"/>
          </p:cNvSpPr>
          <p:nvPr/>
        </p:nvSpPr>
        <p:spPr bwMode="auto">
          <a:xfrm>
            <a:off x="3168653" y="39274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279019" name="Rectangle 43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79020" name="Freeform 44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21" name="Freeform 45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22" name="Freeform 46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23" name="Freeform 47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24" name="Freeform 48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25" name="Rectangle 49"/>
          <p:cNvSpPr>
            <a:spLocks noChangeArrowheads="1"/>
          </p:cNvSpPr>
          <p:nvPr/>
        </p:nvSpPr>
        <p:spPr bwMode="auto">
          <a:xfrm>
            <a:off x="2868617" y="1084265"/>
            <a:ext cx="180357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latin typeface="Limon R1" charset="0"/>
              </a:rPr>
              <a:t>saMy:UEGl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279026" name="Line 50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27" name="Rectangle 51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279028" name="Rectangle 52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279029" name="Rectangle 53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279030" name="Freeform 54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31" name="Line 55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32" name="Line 56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33" name="Line 57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34" name="Line 58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35" name="Line 59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36" name="Line 60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37" name="Line 61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38" name="Line 62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39" name="Line 63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40" name="Line 64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41" name="Rectangle 65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79042" name="Rectangle 6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9043" name="Rectangle 67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79044" name="Rectangle 68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279045" name="Rectangle 69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79046" name="Rectangle 70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79047" name="Rectangle 71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279048" name="Rectangle 72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279049" name="Rectangle 73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9050" name="Rectangle 74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9051" name="Rectangle 75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9052" name="Rectangle 76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9053" name="Rectangle 77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9054" name="Rectangle 78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9055" name="Rectangle 79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9056" name="Rectangle 80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9057" name="Rectangle 81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9058" name="Rectangle 82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9059" name="Rectangle 83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9060" name="Rectangle 84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9061" name="Rectangle 85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9062" name="Rectangle 86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9063" name="Rectangle 87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9064" name="Rectangle 88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9065" name="Rectangle 89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9066" name="Rectangle 90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9067" name="Rectangle 91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9068" name="AutoShape 92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9069" name="Rectangle 93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79070" name="Rectangle 94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9071" name="Rectangle 95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9072" name="Rectangle 96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9073" name="Rectangle 97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9074" name="Rectangle 98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9075" name="Rectangle 99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9076" name="Rectangle 100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9077" name="Rectangle 101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9078" name="Rectangle 102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9079" name="Arc 103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9080" name="Line 104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81" name="Line 105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82" name="Line 106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83" name="Line 107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84" name="Line 108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85" name="Rectangle 109"/>
          <p:cNvSpPr>
            <a:spLocks noChangeArrowheads="1"/>
          </p:cNvSpPr>
          <p:nvPr/>
        </p:nvSpPr>
        <p:spPr bwMode="auto">
          <a:xfrm>
            <a:off x="4243390" y="1866901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C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9086" name="Rectangle 110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9087" name="Rectangle 111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9088" name="Rectangle 112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9089" name="Rectangle 113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9090" name="Line 114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91" name="Line 115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092" name="Line 116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79093" name="Group 117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279094" name="Rectangle 118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9095" name="Rectangle 119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9096" name="Rectangle 120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9097" name="Rectangle 121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9098" name="Rectangle 122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9099" name="Rectangle 123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279100" name="Rectangle 124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9101" name="Rectangle 125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279102" name="Rectangle 126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279103" name="Rectangle 127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9104" name="AutoShape 128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9105" name="Rectangle 129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79106" name="Rectangle 130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79107" name="Rectangle 131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79108" name="Rectangle 132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79109" name="Text Box 133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279110" name="Text Box 134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279111" name="Text Box 135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279112" name="Rectangle 136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279113" name="Rectangle 137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79114" name="Rectangle 138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79115" name="Line 139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9116" name="Line 140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9117" name="Line 141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9118" name="Line 142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9119" name="Line 143"/>
          <p:cNvSpPr>
            <a:spLocks noChangeShapeType="1"/>
          </p:cNvSpPr>
          <p:nvPr/>
        </p:nvSpPr>
        <p:spPr bwMode="auto">
          <a:xfrm>
            <a:off x="2511428" y="1001713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9120" name="Line 144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9121" name="Line 145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9122" name="Line 146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9123" name="Line 147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9124" name="Rectangle 148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9125" name="Line 149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9126" name="Text Box 150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279127" name="Group 151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279128" name="Group 152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279129" name="Group 153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279130" name="Freeform 154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79131" name="Freeform 155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279132" name="Picture 156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79133" name="Freeform 157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79134" name="Freeform 158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79135" name="Freeform 159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79136" name="Freeform 160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79137" name="Freeform 161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279138" name="Text Box 162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279139" name="Text Box 163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279140" name="Rectangle 164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79141" name="Text Box 165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58</a:t>
            </a:r>
          </a:p>
        </p:txBody>
      </p:sp>
      <p:sp>
        <p:nvSpPr>
          <p:cNvPr id="1279142" name="Rectangle 166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279143" name="Group 167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279144" name="Group 168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279145" name="Group 16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279146" name="Group 170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279147" name="Freeform 171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79148" name="Freeform 172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79149" name="Picture 173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79150" name="Freeform 174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9151" name="Freeform 175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9152" name="Freeform 176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9153" name="Freeform 177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9154" name="Freeform 178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279155" name="Text Box 179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279156" name="Rectangle 180"/>
          <p:cNvSpPr>
            <a:spLocks noChangeArrowheads="1"/>
          </p:cNvSpPr>
          <p:nvPr/>
        </p:nvSpPr>
        <p:spPr bwMode="auto">
          <a:xfrm>
            <a:off x="2576516" y="1392238"/>
            <a:ext cx="847725" cy="435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600">
                <a:latin typeface="Limon S1" charset="0"/>
              </a:rPr>
              <a:t>eTA GIuRsaEGl</a:t>
            </a:r>
          </a:p>
        </p:txBody>
      </p:sp>
      <p:sp>
        <p:nvSpPr>
          <p:cNvPr id="1279157" name="Rectangle 181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279158" name="Rectangle 182"/>
          <p:cNvSpPr>
            <a:spLocks noChangeArrowheads="1"/>
          </p:cNvSpPr>
          <p:nvPr/>
        </p:nvSpPr>
        <p:spPr bwMode="auto">
          <a:xfrm>
            <a:off x="2744790" y="1466851"/>
            <a:ext cx="2828075" cy="2949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GaNacRkxageCIg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sz="1600" b="0">
                <a:latin typeface="Limon S1" charset="0"/>
              </a:rPr>
              <a:t> </a:t>
            </a:r>
          </a:p>
        </p:txBody>
      </p:sp>
      <p:sp>
        <p:nvSpPr>
          <p:cNvPr id="1279159" name="Rectangle 183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79160" name="Rectangle 184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79161" name="Rectangle 185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79162" name="Rectangle 186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279163" name="Rectangle 187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79164" name="Rectangle 188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279165" name="Rectangle 189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279166" name="Rectangle 190"/>
          <p:cNvSpPr>
            <a:spLocks noChangeArrowheads="1"/>
          </p:cNvSpPr>
          <p:nvPr/>
        </p:nvSpPr>
        <p:spPr bwMode="auto">
          <a:xfrm>
            <a:off x="6486525" y="400051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279167" name="Rectangle 191"/>
          <p:cNvSpPr>
            <a:spLocks noChangeArrowheads="1"/>
          </p:cNvSpPr>
          <p:nvPr/>
        </p:nvSpPr>
        <p:spPr bwMode="auto">
          <a:xfrm>
            <a:off x="5026028" y="412754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79168" name="Group 192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279169" name="Picture 193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79170" name="WordArt 194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279173" name="Rectangle 197"/>
          <p:cNvSpPr>
            <a:spLocks noChangeArrowheads="1"/>
          </p:cNvSpPr>
          <p:nvPr/>
        </p:nvSpPr>
        <p:spPr bwMode="auto">
          <a:xfrm>
            <a:off x="5167315" y="2128841"/>
            <a:ext cx="4306887" cy="176560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solidFill>
                  <a:srgbClr val="66FFFF"/>
                </a:solidFill>
                <a:latin typeface="Limon S1" charset="0"/>
              </a:rPr>
              <a:t>manbBaða BIr</a:t>
            </a:r>
            <a:r>
              <a:rPr lang="en-US" sz="3200">
                <a:solidFill>
                  <a:srgbClr val="66FFFF"/>
                </a:solidFill>
                <a:latin typeface="Helvetica" charset="0"/>
              </a:rPr>
              <a:t>...</a:t>
            </a:r>
            <a:r>
              <a:rPr lang="en-US" sz="3600">
                <a:solidFill>
                  <a:srgbClr val="66FFFF"/>
                </a:solidFill>
                <a:latin typeface="Helvetica" charset="0"/>
              </a:rPr>
              <a:t> </a:t>
            </a:r>
          </a:p>
        </p:txBody>
      </p:sp>
      <p:sp>
        <p:nvSpPr>
          <p:cNvPr id="1279174" name="Rectangle 198"/>
          <p:cNvSpPr>
            <a:spLocks noChangeArrowheads="1"/>
          </p:cNvSpPr>
          <p:nvPr/>
        </p:nvSpPr>
        <p:spPr bwMode="auto">
          <a:xfrm>
            <a:off x="5213353" y="2720979"/>
            <a:ext cx="4306888" cy="92845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solidFill>
                  <a:srgbClr val="FFF819"/>
                </a:solidFill>
                <a:latin typeface="Limon S1" charset="0"/>
              </a:rPr>
              <a:t>bBaða TI2 </a:t>
            </a:r>
            <a:r>
              <a:rPr lang="en-US" sz="3600">
                <a:solidFill>
                  <a:srgbClr val="FFF819"/>
                </a:solidFill>
                <a:latin typeface="Helvetica" charset="0"/>
              </a:rPr>
              <a:t>:</a:t>
            </a:r>
          </a:p>
        </p:txBody>
      </p:sp>
      <p:sp>
        <p:nvSpPr>
          <p:cNvPr id="1279175" name="Rectangle 199"/>
          <p:cNvSpPr>
            <a:spLocks noChangeArrowheads="1"/>
          </p:cNvSpPr>
          <p:nvPr/>
        </p:nvSpPr>
        <p:spPr bwMode="auto">
          <a:xfrm>
            <a:off x="5199063" y="3616328"/>
            <a:ext cx="4306887" cy="805819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solidFill>
                  <a:schemeClr val="folHlink"/>
                </a:solidFill>
                <a:latin typeface="Limon S1" charset="0"/>
              </a:rPr>
              <a:t>PaBeCOnelOn énRbvtþisaRsþrbs;GIuRsaEGlmincaM)ac;dak;[sIuKñanUvkar</a:t>
            </a:r>
          </a:p>
          <a:p>
            <a:pPr algn="ctr">
              <a:lnSpc>
                <a:spcPct val="30000"/>
              </a:lnSpc>
              <a:spcBef>
                <a:spcPct val="50000"/>
              </a:spcBef>
            </a:pPr>
            <a:r>
              <a:rPr lang="en-US" sz="5300">
                <a:solidFill>
                  <a:schemeClr val="folHlink"/>
                </a:solidFill>
                <a:latin typeface="Limon S1" charset="0"/>
              </a:rPr>
              <a:t>erobcM énesovePAeLIy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9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79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9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279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9174" grpId="0" autoUpdateAnimBg="0"/>
      <p:bldP spid="1279175" grpId="0" autoUpdateAnimBg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122" name="Rectangle 2"/>
          <p:cNvSpPr>
            <a:spLocks noChangeArrowheads="1"/>
          </p:cNvSpPr>
          <p:nvPr/>
        </p:nvSpPr>
        <p:spPr bwMode="auto">
          <a:xfrm>
            <a:off x="5046666" y="388941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28512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8250" y="41275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85124" name="Rectangle 4"/>
          <p:cNvSpPr>
            <a:spLocks noChangeArrowheads="1"/>
          </p:cNvSpPr>
          <p:nvPr/>
        </p:nvSpPr>
        <p:spPr bwMode="auto">
          <a:xfrm>
            <a:off x="5065716" y="35877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5125" name="Line 5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5126" name="Rectangle 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5127" name="Rectangle 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5128" name="Rectangle 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5129" name="Rectangle 9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5130" name="Line 10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31" name="Line 11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32" name="Line 12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33" name="Freeform 13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34" name="Line 14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35" name="Freeform 15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36" name="Line 16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37" name="Line 17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38" name="Line 18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39" name="Line 19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40" name="Line 20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41" name="Line 21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42" name="Line 22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43" name="Line 23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44" name="Line 24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45" name="Line 25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46" name="Line 26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47" name="Line 27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48" name="Rectangle 28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285149" name="Line 29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50" name="Line 30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51" name="Line 31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52" name="Line 32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53" name="Rectangle 33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85154" name="Rectangle 34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5155" name="Rectangle 35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5156" name="Rectangle 36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5157" name="Rectangle 37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5158" name="Rectangle 38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5159" name="Rectangle 39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85160" name="Rectangle 40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85161" name="Rectangle 41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5162" name="Rectangle 42"/>
          <p:cNvSpPr>
            <a:spLocks noChangeArrowheads="1"/>
          </p:cNvSpPr>
          <p:nvPr/>
        </p:nvSpPr>
        <p:spPr bwMode="auto">
          <a:xfrm>
            <a:off x="3168653" y="39274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285163" name="Rectangle 43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85164" name="Freeform 44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65" name="Freeform 45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66" name="Freeform 46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67" name="Freeform 47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68" name="Freeform 48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69" name="Rectangle 49"/>
          <p:cNvSpPr>
            <a:spLocks noChangeArrowheads="1"/>
          </p:cNvSpPr>
          <p:nvPr/>
        </p:nvSpPr>
        <p:spPr bwMode="auto">
          <a:xfrm>
            <a:off x="2868617" y="1084265"/>
            <a:ext cx="180357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latin typeface="Limon R1" charset="0"/>
              </a:rPr>
              <a:t>saMy:UEGl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285170" name="Line 50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71" name="Rectangle 51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285172" name="Rectangle 52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285173" name="Rectangle 53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285174" name="Freeform 54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75" name="Line 55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76" name="Line 56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77" name="Line 57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78" name="Line 58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79" name="Line 59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80" name="Line 60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81" name="Line 61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82" name="Line 62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83" name="Line 63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84" name="Line 64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185" name="Rectangle 65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85186" name="Rectangle 6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5187" name="Rectangle 67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85188" name="Rectangle 68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285189" name="Rectangle 69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85190" name="Rectangle 70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85191" name="Rectangle 71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285192" name="Rectangle 72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285193" name="Rectangle 73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5194" name="Rectangle 74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5195" name="Rectangle 75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5196" name="Rectangle 76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5197" name="Rectangle 77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5198" name="Rectangle 78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5199" name="Rectangle 79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5200" name="Rectangle 80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5201" name="Rectangle 81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5202" name="Rectangle 82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5203" name="Rectangle 83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5204" name="Rectangle 84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5205" name="Rectangle 85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5206" name="Rectangle 86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5207" name="Rectangle 87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5208" name="Rectangle 88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5209" name="Rectangle 89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5210" name="Rectangle 90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5211" name="Rectangle 91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5212" name="AutoShape 92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5213" name="Rectangle 93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85214" name="Rectangle 94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5215" name="Rectangle 95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5216" name="Rectangle 96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5217" name="Rectangle 97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5218" name="Rectangle 98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5219" name="Rectangle 99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5220" name="Rectangle 100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5221" name="Rectangle 101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5222" name="Rectangle 102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5223" name="Arc 103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5224" name="Line 104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225" name="Line 105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226" name="Line 106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227" name="Line 107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228" name="Line 108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229" name="Rectangle 109"/>
          <p:cNvSpPr>
            <a:spLocks noChangeArrowheads="1"/>
          </p:cNvSpPr>
          <p:nvPr/>
        </p:nvSpPr>
        <p:spPr bwMode="auto">
          <a:xfrm>
            <a:off x="4243390" y="1866901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C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85230" name="Rectangle 110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85231" name="Rectangle 111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85232" name="Rectangle 112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85233" name="Rectangle 113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85234" name="Line 114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235" name="Line 115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236" name="Line 116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85237" name="Group 117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285238" name="Rectangle 118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85239" name="Rectangle 119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85240" name="Rectangle 120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85241" name="Rectangle 121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85242" name="Rectangle 122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85243" name="Rectangle 123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285244" name="Rectangle 124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85245" name="Rectangle 125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285246" name="Rectangle 126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285247" name="Rectangle 127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5248" name="AutoShape 128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5249" name="Rectangle 129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85250" name="Rectangle 130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85251" name="Rectangle 131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85252" name="Rectangle 132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85253" name="Text Box 133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285254" name="Text Box 134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285255" name="Text Box 135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285256" name="Rectangle 136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285257" name="Rectangle 137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85258" name="Rectangle 138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85259" name="Line 139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5260" name="Line 140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5261" name="Line 141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5262" name="Line 142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5263" name="Line 143"/>
          <p:cNvSpPr>
            <a:spLocks noChangeShapeType="1"/>
          </p:cNvSpPr>
          <p:nvPr/>
        </p:nvSpPr>
        <p:spPr bwMode="auto">
          <a:xfrm>
            <a:off x="2511428" y="1001713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5264" name="Line 144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5265" name="Line 145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5266" name="Line 146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5267" name="Line 147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5268" name="Rectangle 148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5269" name="Line 149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5270" name="Text Box 150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285271" name="Group 151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285272" name="Group 152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285273" name="Group 153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285274" name="Freeform 154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85275" name="Freeform 155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285276" name="Picture 156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85277" name="Freeform 157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85278" name="Freeform 158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85279" name="Freeform 159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85280" name="Freeform 160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85281" name="Freeform 161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285282" name="Text Box 162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285283" name="Text Box 163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285284" name="Rectangle 164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85285" name="Text Box 165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59</a:t>
            </a:r>
          </a:p>
        </p:txBody>
      </p:sp>
      <p:sp>
        <p:nvSpPr>
          <p:cNvPr id="1285286" name="Rectangle 166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285287" name="Group 167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285288" name="Group 168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285289" name="Group 16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285290" name="Group 170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285291" name="Freeform 171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85292" name="Freeform 172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85293" name="Picture 173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85294" name="Freeform 174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5295" name="Freeform 175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5296" name="Freeform 176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5297" name="Freeform 177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5298" name="Freeform 178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285299" name="Text Box 179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285300" name="Rectangle 180"/>
          <p:cNvSpPr>
            <a:spLocks noChangeArrowheads="1"/>
          </p:cNvSpPr>
          <p:nvPr/>
        </p:nvSpPr>
        <p:spPr bwMode="auto">
          <a:xfrm>
            <a:off x="2576516" y="1392238"/>
            <a:ext cx="847725" cy="435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600">
                <a:latin typeface="Limon S1" charset="0"/>
              </a:rPr>
              <a:t>eTA GIuRsaEGl</a:t>
            </a:r>
          </a:p>
        </p:txBody>
      </p:sp>
      <p:sp>
        <p:nvSpPr>
          <p:cNvPr id="1285301" name="Rectangle 181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285302" name="Rectangle 182"/>
          <p:cNvSpPr>
            <a:spLocks noChangeArrowheads="1"/>
          </p:cNvSpPr>
          <p:nvPr/>
        </p:nvSpPr>
        <p:spPr bwMode="auto">
          <a:xfrm>
            <a:off x="2744790" y="1466851"/>
            <a:ext cx="2794111" cy="2949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GaNacRk</a:t>
            </a:r>
            <a:r>
              <a:rPr lang="en-US" sz="1600" b="0" u="sng">
                <a:latin typeface="Limon S1" charset="0"/>
              </a:rPr>
              <a:t>xageCIg</a:t>
            </a:r>
            <a:r>
              <a:rPr lang="en-US" sz="1600" b="0">
                <a:latin typeface="Limon S1" charset="0"/>
              </a:rPr>
              <a:t> </a:t>
            </a:r>
          </a:p>
        </p:txBody>
      </p:sp>
      <p:sp>
        <p:nvSpPr>
          <p:cNvPr id="1285303" name="Rectangle 183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85304" name="Rectangle 184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85305" name="Rectangle 185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85306" name="Rectangle 186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285307" name="Rectangle 187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85308" name="Rectangle 188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285309" name="Rectangle 189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285310" name="Rectangle 190"/>
          <p:cNvSpPr>
            <a:spLocks noChangeArrowheads="1"/>
          </p:cNvSpPr>
          <p:nvPr/>
        </p:nvSpPr>
        <p:spPr bwMode="auto">
          <a:xfrm>
            <a:off x="6486525" y="400051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285311" name="Rectangle 191"/>
          <p:cNvSpPr>
            <a:spLocks noChangeArrowheads="1"/>
          </p:cNvSpPr>
          <p:nvPr/>
        </p:nvSpPr>
        <p:spPr bwMode="auto">
          <a:xfrm>
            <a:off x="5026028" y="412754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85312" name="Group 192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285313" name="Picture 193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85314" name="WordArt 194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285315" name="Rectangle 195"/>
          <p:cNvSpPr>
            <a:spLocks noChangeArrowheads="1"/>
          </p:cNvSpPr>
          <p:nvPr/>
        </p:nvSpPr>
        <p:spPr bwMode="auto">
          <a:xfrm>
            <a:off x="5110163" y="1690691"/>
            <a:ext cx="4306887" cy="176560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>
                <a:solidFill>
                  <a:srgbClr val="FFF819"/>
                </a:solidFill>
                <a:latin typeface="Limon S1" charset="0"/>
              </a:rPr>
              <a:t>dUecñH&gt;&gt;&gt;&gt;&gt;&gt;</a:t>
            </a:r>
            <a:r>
              <a:rPr lang="en-US" sz="3600">
                <a:solidFill>
                  <a:srgbClr val="66FFFF"/>
                </a:solidFill>
                <a:latin typeface="Helvetica" charset="0"/>
              </a:rPr>
              <a:t> </a:t>
            </a:r>
          </a:p>
        </p:txBody>
      </p:sp>
      <p:sp>
        <p:nvSpPr>
          <p:cNvPr id="1285318" name="Rectangle 198"/>
          <p:cNvSpPr>
            <a:spLocks noChangeArrowheads="1"/>
          </p:cNvSpPr>
          <p:nvPr/>
        </p:nvSpPr>
        <p:spPr bwMode="auto">
          <a:xfrm>
            <a:off x="5141916" y="2619376"/>
            <a:ext cx="4459287" cy="901307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>
                <a:solidFill>
                  <a:srgbClr val="66FFFF"/>
                </a:solidFill>
                <a:latin typeface="Limon S1" charset="0"/>
              </a:rPr>
              <a:t>sUmR)ab;eyIg ehtuGVI)anCamindak;BYkeharaeTA</a:t>
            </a:r>
          </a:p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en-US" sz="4300">
                <a:solidFill>
                  <a:srgbClr val="66FFFF"/>
                </a:solidFill>
                <a:latin typeface="Limon S1" charset="0"/>
              </a:rPr>
              <a:t>tamlMdab;EdlsIuKañeTAnwg</a:t>
            </a:r>
            <a:r>
              <a:rPr lang="en-US" sz="4300">
                <a:solidFill>
                  <a:schemeClr val="bg1"/>
                </a:solidFill>
                <a:latin typeface="Limon S1" charset="0"/>
              </a:rPr>
              <a:t>ehtukarN_énRbvtþisaRsþ </a:t>
            </a:r>
            <a:r>
              <a:rPr lang="en-US" sz="4300">
                <a:solidFill>
                  <a:srgbClr val="66FFFF"/>
                </a:solidFill>
                <a:latin typeface="Limon S1" charset="0"/>
              </a:rPr>
              <a:t>dUcCaRBHKm&lt;Ir)ankt;Rta </a:t>
            </a:r>
          </a:p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en-US" sz="3600">
                <a:solidFill>
                  <a:srgbClr val="66FFFF"/>
                </a:solidFill>
                <a:latin typeface="Helvetica" charset="0"/>
              </a:rPr>
              <a:t>(</a:t>
            </a:r>
            <a:r>
              <a:rPr lang="en-US" sz="4300">
                <a:solidFill>
                  <a:srgbClr val="66FFFF"/>
                </a:solidFill>
                <a:latin typeface="Limon S1" charset="0"/>
              </a:rPr>
              <a:t> ehIynigRbvtþisaRsþd¾éTeTot </a:t>
            </a:r>
            <a:r>
              <a:rPr lang="en-US" sz="3600">
                <a:solidFill>
                  <a:srgbClr val="66FFFF"/>
                </a:solidFill>
                <a:latin typeface="Helvetica" charset="0"/>
              </a:rPr>
              <a:t>)</a:t>
            </a:r>
            <a:r>
              <a:rPr lang="en-US" sz="4300">
                <a:solidFill>
                  <a:srgbClr val="66FFFF"/>
                </a:solidFill>
                <a:latin typeface="Limon S1" charset="0"/>
              </a:rPr>
              <a:t>?</a:t>
            </a:r>
            <a:r>
              <a:rPr lang="en-US" sz="3600">
                <a:solidFill>
                  <a:srgbClr val="66FFFF"/>
                </a:solidFill>
                <a:latin typeface="Helvetica" charset="0"/>
              </a:rPr>
              <a:t> 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85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85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85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85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5318" grpId="0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603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6035" name="Text Box 3"/>
          <p:cNvSpPr txBox="1">
            <a:spLocks noChangeArrowheads="1"/>
          </p:cNvSpPr>
          <p:nvPr/>
        </p:nvSpPr>
        <p:spPr bwMode="auto">
          <a:xfrm>
            <a:off x="9691466" y="20928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196036" name="Text Box 4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196037" name="Rectangle 5"/>
          <p:cNvSpPr>
            <a:spLocks noChangeArrowheads="1"/>
          </p:cNvSpPr>
          <p:nvPr/>
        </p:nvSpPr>
        <p:spPr bwMode="auto">
          <a:xfrm>
            <a:off x="490539" y="476253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96046" name="Text Box 14"/>
          <p:cNvSpPr txBox="1">
            <a:spLocks noChangeArrowheads="1"/>
          </p:cNvSpPr>
          <p:nvPr/>
        </p:nvSpPr>
        <p:spPr bwMode="auto">
          <a:xfrm>
            <a:off x="5181600" y="1638300"/>
            <a:ext cx="3683000" cy="77409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4300">
                <a:solidFill>
                  <a:schemeClr val="bg1"/>
                </a:solidFill>
                <a:latin typeface="Limon R1" charset="0"/>
              </a:rPr>
              <a:t>kalRbvtþ</a:t>
            </a:r>
            <a:r>
              <a:rPr lang="en-US" sz="4300" b="0">
                <a:solidFill>
                  <a:schemeClr val="bg1"/>
                </a:solidFill>
                <a:latin typeface="Limon R1" charset="0"/>
              </a:rPr>
              <a:t> </a:t>
            </a:r>
            <a:endParaRPr lang="en-US" sz="280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196047" name="Text Box 15"/>
          <p:cNvSpPr txBox="1">
            <a:spLocks noChangeArrowheads="1"/>
          </p:cNvSpPr>
          <p:nvPr/>
        </p:nvSpPr>
        <p:spPr bwMode="auto">
          <a:xfrm>
            <a:off x="5156200" y="2882900"/>
            <a:ext cx="3790950" cy="145428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4300">
                <a:solidFill>
                  <a:schemeClr val="bg1"/>
                </a:solidFill>
                <a:latin typeface="Limon R1" charset="0"/>
              </a:rPr>
              <a:t>Rkitüvin½y </a:t>
            </a:r>
            <a:r>
              <a:rPr lang="en-US" sz="2800">
                <a:solidFill>
                  <a:schemeClr val="bg1"/>
                </a:solidFill>
                <a:latin typeface="Helvetica" charset="0"/>
              </a:rPr>
              <a:t>&amp; </a:t>
            </a:r>
            <a:r>
              <a:rPr lang="en-US" sz="4300">
                <a:solidFill>
                  <a:schemeClr val="bg1"/>
                </a:solidFill>
                <a:latin typeface="Limon R1" charset="0"/>
              </a:rPr>
              <a:t>RbvtiþsaRsþ</a:t>
            </a:r>
          </a:p>
        </p:txBody>
      </p:sp>
      <p:sp>
        <p:nvSpPr>
          <p:cNvPr id="1196049" name="AutoShape 17"/>
          <p:cNvSpPr>
            <a:spLocks noChangeArrowheads="1"/>
          </p:cNvSpPr>
          <p:nvPr/>
        </p:nvSpPr>
        <p:spPr bwMode="auto">
          <a:xfrm>
            <a:off x="5018092" y="1682750"/>
            <a:ext cx="4002087" cy="7064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96051" name="Text Box 19"/>
          <p:cNvSpPr txBox="1">
            <a:spLocks noChangeArrowheads="1"/>
          </p:cNvSpPr>
          <p:nvPr/>
        </p:nvSpPr>
        <p:spPr bwMode="auto">
          <a:xfrm>
            <a:off x="9230295" y="748817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196052" name="Text Box 20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06</a:t>
            </a:r>
          </a:p>
        </p:txBody>
      </p:sp>
      <p:sp>
        <p:nvSpPr>
          <p:cNvPr id="1196053" name="Text Box 21"/>
          <p:cNvSpPr txBox="1">
            <a:spLocks noChangeArrowheads="1"/>
          </p:cNvSpPr>
          <p:nvPr/>
        </p:nvSpPr>
        <p:spPr bwMode="auto">
          <a:xfrm>
            <a:off x="5270502" y="4044950"/>
            <a:ext cx="3619501" cy="145428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4300">
                <a:solidFill>
                  <a:schemeClr val="bg1"/>
                </a:solidFill>
                <a:latin typeface="Limon R1" charset="0"/>
              </a:rPr>
              <a:t>GñkniBn§</a:t>
            </a:r>
            <a:r>
              <a:rPr lang="en-US" sz="4300" b="0">
                <a:solidFill>
                  <a:schemeClr val="bg1"/>
                </a:solidFill>
                <a:latin typeface="Limon R1" charset="0"/>
              </a:rPr>
              <a:t> </a:t>
            </a:r>
            <a:r>
              <a:rPr lang="en-US" sz="2800">
                <a:solidFill>
                  <a:schemeClr val="bg1"/>
                </a:solidFill>
                <a:latin typeface="Helvetica" charset="0"/>
              </a:rPr>
              <a:t>&amp; </a:t>
            </a:r>
            <a:r>
              <a:rPr lang="en-US" sz="4300">
                <a:solidFill>
                  <a:schemeClr val="bg1"/>
                </a:solidFill>
                <a:latin typeface="Limon R1" charset="0"/>
              </a:rPr>
              <a:t>ehara</a:t>
            </a:r>
          </a:p>
        </p:txBody>
      </p:sp>
      <p:sp>
        <p:nvSpPr>
          <p:cNvPr id="1196054" name="Text Box 22"/>
          <p:cNvSpPr txBox="1">
            <a:spLocks noChangeArrowheads="1"/>
          </p:cNvSpPr>
          <p:nvPr/>
        </p:nvSpPr>
        <p:spPr bwMode="auto">
          <a:xfrm>
            <a:off x="5308603" y="5187950"/>
            <a:ext cx="3619501" cy="145428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4300">
                <a:solidFill>
                  <a:schemeClr val="bg1"/>
                </a:solidFill>
                <a:latin typeface="Limon R1" charset="0"/>
              </a:rPr>
              <a:t>]bkrN_énkarcgcaM</a:t>
            </a:r>
            <a:r>
              <a:rPr lang="en-US" sz="4300" b="0">
                <a:solidFill>
                  <a:schemeClr val="bg1"/>
                </a:solidFill>
                <a:latin typeface="Limon R1" charset="0"/>
              </a:rPr>
              <a:t> </a:t>
            </a:r>
          </a:p>
        </p:txBody>
      </p:sp>
      <p:pic>
        <p:nvPicPr>
          <p:cNvPr id="1196055" name="Picture 23" descr="Slide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8" y="1504951"/>
            <a:ext cx="3730625" cy="4892675"/>
          </a:xfrm>
          <a:prstGeom prst="rect">
            <a:avLst/>
          </a:prstGeom>
          <a:noFill/>
          <a:ln w="88900">
            <a:solidFill>
              <a:srgbClr val="00008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6048" name="AutoShape 16"/>
          <p:cNvSpPr>
            <a:spLocks noChangeArrowheads="1"/>
          </p:cNvSpPr>
          <p:nvPr/>
        </p:nvSpPr>
        <p:spPr bwMode="auto">
          <a:xfrm>
            <a:off x="1181101" y="1627188"/>
            <a:ext cx="1249364" cy="4595812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96050" name="Line 18"/>
          <p:cNvSpPr>
            <a:spLocks noChangeShapeType="1"/>
          </p:cNvSpPr>
          <p:nvPr/>
        </p:nvSpPr>
        <p:spPr bwMode="auto">
          <a:xfrm flipH="1">
            <a:off x="2328867" y="2138366"/>
            <a:ext cx="2486025" cy="1627187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6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96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6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196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6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196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6049" grpId="0" animBg="1"/>
      <p:bldP spid="1196048" grpId="0" animBg="1"/>
      <p:bldP spid="1196050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7170" name="Rectangle 2"/>
          <p:cNvSpPr>
            <a:spLocks noChangeArrowheads="1"/>
          </p:cNvSpPr>
          <p:nvPr/>
        </p:nvSpPr>
        <p:spPr bwMode="auto">
          <a:xfrm>
            <a:off x="5046666" y="388941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28717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8250" y="41275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87172" name="Rectangle 4"/>
          <p:cNvSpPr>
            <a:spLocks noChangeArrowheads="1"/>
          </p:cNvSpPr>
          <p:nvPr/>
        </p:nvSpPr>
        <p:spPr bwMode="auto">
          <a:xfrm>
            <a:off x="5065716" y="35877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7173" name="Line 5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7174" name="Rectangle 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7175" name="Rectangle 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7176" name="Rectangle 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7177" name="Rectangle 9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7178" name="Line 10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179" name="Line 11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180" name="Line 12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181" name="Freeform 13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182" name="Line 14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183" name="Freeform 15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184" name="Line 16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185" name="Line 17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186" name="Line 18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187" name="Line 19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188" name="Line 20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189" name="Line 21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190" name="Line 22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191" name="Line 23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192" name="Line 24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193" name="Line 25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194" name="Line 26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195" name="Line 27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196" name="Rectangle 28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287197" name="Line 29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198" name="Line 30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199" name="Line 31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00" name="Line 32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01" name="Rectangle 33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87202" name="Rectangle 34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7203" name="Rectangle 35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7204" name="Rectangle 36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7205" name="Rectangle 37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7206" name="Rectangle 38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7207" name="Rectangle 39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87208" name="Rectangle 40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87209" name="Rectangle 41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7210" name="Rectangle 42"/>
          <p:cNvSpPr>
            <a:spLocks noChangeArrowheads="1"/>
          </p:cNvSpPr>
          <p:nvPr/>
        </p:nvSpPr>
        <p:spPr bwMode="auto">
          <a:xfrm>
            <a:off x="3168653" y="39274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287211" name="Rectangle 43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87212" name="Freeform 44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13" name="Freeform 45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14" name="Freeform 46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15" name="Freeform 47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16" name="Freeform 48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17" name="Rectangle 49"/>
          <p:cNvSpPr>
            <a:spLocks noChangeArrowheads="1"/>
          </p:cNvSpPr>
          <p:nvPr/>
        </p:nvSpPr>
        <p:spPr bwMode="auto">
          <a:xfrm>
            <a:off x="2868617" y="1084265"/>
            <a:ext cx="180357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latin typeface="Limon R1" charset="0"/>
              </a:rPr>
              <a:t>saMy:UEGl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287218" name="Line 50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19" name="Rectangle 51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287220" name="Rectangle 52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287221" name="Rectangle 53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287222" name="Freeform 54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23" name="Line 55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24" name="Line 56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25" name="Line 57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26" name="Line 58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27" name="Line 59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28" name="Line 60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29" name="Line 61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30" name="Line 62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31" name="Line 63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32" name="Line 64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33" name="Rectangle 65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87234" name="Rectangle 6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7235" name="Rectangle 67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87236" name="Rectangle 68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287237" name="Rectangle 69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87238" name="Rectangle 70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87239" name="Rectangle 71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287240" name="Rectangle 72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287241" name="Rectangle 73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7242" name="Rectangle 74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7243" name="Rectangle 75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7244" name="Rectangle 76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7245" name="Rectangle 77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7246" name="Rectangle 78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7247" name="Rectangle 79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7248" name="Rectangle 80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7249" name="Rectangle 81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7250" name="Rectangle 82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7251" name="Rectangle 83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7252" name="Rectangle 84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7253" name="Rectangle 85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7254" name="Rectangle 86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7255" name="Rectangle 87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7256" name="Rectangle 88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7257" name="Rectangle 89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7258" name="Rectangle 90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7259" name="Rectangle 91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7260" name="AutoShape 92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7261" name="Rectangle 93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87262" name="Rectangle 94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7263" name="Rectangle 95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7264" name="Rectangle 96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7265" name="Rectangle 97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7266" name="Rectangle 98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7267" name="Rectangle 99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7268" name="Rectangle 100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7269" name="Rectangle 101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7270" name="Rectangle 102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7271" name="Arc 103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7272" name="Line 104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73" name="Line 105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74" name="Line 106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75" name="Line 107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76" name="Line 108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77" name="Rectangle 109"/>
          <p:cNvSpPr>
            <a:spLocks noChangeArrowheads="1"/>
          </p:cNvSpPr>
          <p:nvPr/>
        </p:nvSpPr>
        <p:spPr bwMode="auto">
          <a:xfrm>
            <a:off x="4243390" y="1866901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C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87278" name="Rectangle 110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87279" name="Rectangle 111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87280" name="Rectangle 112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87281" name="Rectangle 113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87282" name="Line 114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83" name="Line 115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284" name="Line 116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87285" name="Group 117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287286" name="Rectangle 118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87287" name="Rectangle 119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87288" name="Rectangle 120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87289" name="Rectangle 121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87290" name="Rectangle 122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87291" name="Rectangle 123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287292" name="Rectangle 124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87293" name="Rectangle 125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287294" name="Rectangle 126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287295" name="Rectangle 127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7296" name="AutoShape 128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7297" name="Rectangle 129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87298" name="Rectangle 130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87299" name="Rectangle 131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87300" name="Rectangle 132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87301" name="Text Box 133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287302" name="Text Box 134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287303" name="Text Box 135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287304" name="Rectangle 136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287305" name="Rectangle 137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87306" name="Rectangle 138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87307" name="Line 139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7308" name="Line 140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7309" name="Line 141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7310" name="Line 142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7311" name="Line 143"/>
          <p:cNvSpPr>
            <a:spLocks noChangeShapeType="1"/>
          </p:cNvSpPr>
          <p:nvPr/>
        </p:nvSpPr>
        <p:spPr bwMode="auto">
          <a:xfrm>
            <a:off x="2511428" y="1001713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7312" name="Line 144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7313" name="Line 145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7314" name="Line 146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7315" name="Line 147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7316" name="Rectangle 148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7317" name="Line 149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7318" name="Text Box 150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287319" name="Group 151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287320" name="Group 152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287321" name="Group 153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287322" name="Freeform 154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87323" name="Freeform 155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287324" name="Picture 156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87325" name="Freeform 157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87326" name="Freeform 158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87327" name="Freeform 159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87328" name="Freeform 160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87329" name="Freeform 161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287330" name="Text Box 162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287331" name="Text Box 163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287332" name="Rectangle 164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87333" name="Text Box 165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60</a:t>
            </a:r>
          </a:p>
        </p:txBody>
      </p:sp>
      <p:sp>
        <p:nvSpPr>
          <p:cNvPr id="1287334" name="Rectangle 166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287335" name="Group 167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287336" name="Group 168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287337" name="Group 16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287338" name="Group 170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287339" name="Freeform 171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87340" name="Freeform 172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87341" name="Picture 173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87342" name="Freeform 174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7343" name="Freeform 175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7344" name="Freeform 176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7345" name="Freeform 177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7346" name="Freeform 178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287347" name="Text Box 179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287348" name="Rectangle 180"/>
          <p:cNvSpPr>
            <a:spLocks noChangeArrowheads="1"/>
          </p:cNvSpPr>
          <p:nvPr/>
        </p:nvSpPr>
        <p:spPr bwMode="auto">
          <a:xfrm>
            <a:off x="2576516" y="1392238"/>
            <a:ext cx="847725" cy="435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600">
                <a:latin typeface="Limon S1" charset="0"/>
              </a:rPr>
              <a:t>eTA GIuRsaEGl</a:t>
            </a:r>
          </a:p>
        </p:txBody>
      </p:sp>
      <p:sp>
        <p:nvSpPr>
          <p:cNvPr id="1287349" name="Rectangle 181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287350" name="Rectangle 182"/>
          <p:cNvSpPr>
            <a:spLocks noChangeArrowheads="1"/>
          </p:cNvSpPr>
          <p:nvPr/>
        </p:nvSpPr>
        <p:spPr bwMode="auto">
          <a:xfrm>
            <a:off x="2744790" y="1466851"/>
            <a:ext cx="2828075" cy="2949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GaNacRkxageCIg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sz="1600" b="0">
                <a:latin typeface="Limon S1" charset="0"/>
              </a:rPr>
              <a:t> </a:t>
            </a:r>
          </a:p>
        </p:txBody>
      </p:sp>
      <p:sp>
        <p:nvSpPr>
          <p:cNvPr id="1287351" name="Rectangle 183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87352" name="Rectangle 184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87353" name="Rectangle 185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87354" name="Rectangle 186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287355" name="Rectangle 187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87356" name="Rectangle 188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287357" name="Rectangle 189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287358" name="Rectangle 190"/>
          <p:cNvSpPr>
            <a:spLocks noChangeArrowheads="1"/>
          </p:cNvSpPr>
          <p:nvPr/>
        </p:nvSpPr>
        <p:spPr bwMode="auto">
          <a:xfrm>
            <a:off x="6486525" y="400051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287359" name="Rectangle 191"/>
          <p:cNvSpPr>
            <a:spLocks noChangeArrowheads="1"/>
          </p:cNvSpPr>
          <p:nvPr/>
        </p:nvSpPr>
        <p:spPr bwMode="auto">
          <a:xfrm>
            <a:off x="5026028" y="412754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87360" name="Group 192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287361" name="Picture 193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87362" name="WordArt 194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grpSp>
        <p:nvGrpSpPr>
          <p:cNvPr id="1287366" name="Group 198"/>
          <p:cNvGrpSpPr>
            <a:grpSpLocks/>
          </p:cNvGrpSpPr>
          <p:nvPr/>
        </p:nvGrpSpPr>
        <p:grpSpPr bwMode="auto">
          <a:xfrm>
            <a:off x="5238750" y="2065342"/>
            <a:ext cx="4349750" cy="5418137"/>
            <a:chOff x="396" y="1457"/>
            <a:chExt cx="2740" cy="3413"/>
          </a:xfrm>
        </p:grpSpPr>
        <p:sp>
          <p:nvSpPr>
            <p:cNvPr id="1287367" name="Rectangle 199"/>
            <p:cNvSpPr>
              <a:spLocks noChangeArrowheads="1"/>
            </p:cNvSpPr>
            <p:nvPr/>
          </p:nvSpPr>
          <p:spPr bwMode="auto">
            <a:xfrm>
              <a:off x="396" y="1457"/>
              <a:ext cx="2740" cy="1053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karerobcMdak;</a:t>
              </a:r>
            </a:p>
            <a:p>
              <a:pPr algn="ctr">
                <a:lnSpc>
                  <a:spcPct val="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esovePA </a:t>
              </a:r>
            </a:p>
          </p:txBody>
        </p:sp>
        <p:sp>
          <p:nvSpPr>
            <p:cNvPr id="1287368" name="Text Box 200"/>
            <p:cNvSpPr txBox="1">
              <a:spLocks noChangeArrowheads="1"/>
            </p:cNvSpPr>
            <p:nvPr/>
          </p:nvSpPr>
          <p:spPr bwMode="auto">
            <a:xfrm>
              <a:off x="627" y="2134"/>
              <a:ext cx="2281" cy="273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Limon S1" charset="0"/>
                </a:rPr>
                <a:t>16 esovePAén</a:t>
              </a:r>
            </a:p>
            <a:p>
              <a:pPr algn="ctr">
                <a:lnSpc>
                  <a:spcPct val="0"/>
                </a:lnSpc>
                <a:spcBef>
                  <a:spcPct val="50000"/>
                </a:spcBef>
              </a:pPr>
              <a:r>
                <a:rPr lang="ja-JP" altLang="en-US" sz="4300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6000">
                  <a:solidFill>
                    <a:srgbClr val="FFEA18"/>
                  </a:solidFill>
                  <a:latin typeface="Limon R1" charset="0"/>
                </a:rPr>
                <a:t>BYkehara</a:t>
              </a:r>
              <a:r>
                <a:rPr lang="ja-JP" altLang="en-US" sz="4300">
                  <a:solidFill>
                    <a:srgbClr val="FFEA18"/>
                  </a:solidFill>
                  <a:latin typeface="Arial"/>
                </a:rPr>
                <a:t>”</a:t>
              </a:r>
              <a:endParaRPr lang="en-US" sz="4300">
                <a:solidFill>
                  <a:srgbClr val="FFEA18"/>
                </a:solidFill>
                <a:latin typeface="Helvetica" charset="0"/>
              </a:endParaRPr>
            </a:p>
            <a:p>
              <a:pPr algn="ctr">
                <a:spcBef>
                  <a:spcPct val="50000"/>
                </a:spcBef>
              </a:pPr>
              <a:endParaRPr lang="en-US" sz="5300">
                <a:solidFill>
                  <a:srgbClr val="FFEA18"/>
                </a:solidFill>
                <a:latin typeface="Limon S1" charset="0"/>
              </a:endParaRPr>
            </a:p>
          </p:txBody>
        </p:sp>
      </p:grpSp>
      <p:sp>
        <p:nvSpPr>
          <p:cNvPr id="1287370" name="AutoShape 202"/>
          <p:cNvSpPr>
            <a:spLocks noChangeArrowheads="1"/>
          </p:cNvSpPr>
          <p:nvPr/>
        </p:nvSpPr>
        <p:spPr bwMode="auto">
          <a:xfrm>
            <a:off x="5568953" y="6196017"/>
            <a:ext cx="3619501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rgbClr val="FFF819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7371" name="Text Box 203"/>
          <p:cNvSpPr txBox="1">
            <a:spLocks noChangeArrowheads="1"/>
          </p:cNvSpPr>
          <p:nvPr/>
        </p:nvSpPr>
        <p:spPr bwMode="auto">
          <a:xfrm>
            <a:off x="5372100" y="6251575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rgbClr val="FFF819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rgbClr val="FFF819"/>
                </a:solidFill>
                <a:latin typeface="Limon S1" charset="0"/>
              </a:rPr>
              <a:t>760 dl; 430 munRKIsþskraC</a:t>
            </a:r>
            <a:r>
              <a:rPr lang="en-US" sz="2800" b="0">
                <a:solidFill>
                  <a:srgbClr val="FFF819"/>
                </a:solidFill>
                <a:latin typeface="Limon S1" charset="0"/>
              </a:rPr>
              <a:t> </a:t>
            </a:r>
          </a:p>
        </p:txBody>
      </p:sp>
      <p:sp>
        <p:nvSpPr>
          <p:cNvPr id="1287372" name="AutoShape 204"/>
          <p:cNvSpPr>
            <a:spLocks noChangeArrowheads="1"/>
          </p:cNvSpPr>
          <p:nvPr/>
        </p:nvSpPr>
        <p:spPr bwMode="auto">
          <a:xfrm>
            <a:off x="5389566" y="6040441"/>
            <a:ext cx="3971925" cy="111442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7373" name="Rectangle 205"/>
          <p:cNvSpPr>
            <a:spLocks noChangeArrowheads="1"/>
          </p:cNvSpPr>
          <p:nvPr/>
        </p:nvSpPr>
        <p:spPr bwMode="auto">
          <a:xfrm>
            <a:off x="4762501" y="4467228"/>
            <a:ext cx="4459288" cy="236614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>
                <a:solidFill>
                  <a:srgbClr val="66FFFF"/>
                </a:solidFill>
                <a:latin typeface="Limon S1" charset="0"/>
              </a:rPr>
              <a:t>sUmemIlBYkeK</a:t>
            </a:r>
          </a:p>
          <a:p>
            <a:pPr algn="ctr">
              <a:lnSpc>
                <a:spcPct val="20000"/>
              </a:lnSpc>
              <a:spcBef>
                <a:spcPct val="50000"/>
              </a:spcBef>
            </a:pPr>
            <a:r>
              <a:rPr lang="en-US" sz="4800">
                <a:solidFill>
                  <a:srgbClr val="66FFFF"/>
                </a:solidFill>
                <a:latin typeface="Limon S1" charset="0"/>
              </a:rPr>
              <a:t>eTAtamlMdab;nimYYy²</a:t>
            </a:r>
            <a:r>
              <a:rPr lang="en-US" sz="3000" i="1">
                <a:solidFill>
                  <a:srgbClr val="66FFFF"/>
                </a:solidFill>
                <a:latin typeface="Arial" charset="0"/>
              </a:rPr>
              <a:t>!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87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87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87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87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87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87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87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873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873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7372" grpId="0" animBg="1"/>
      <p:bldP spid="1287373" grpId="0" autoUpdateAnimBg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9218" name="Rectangle 2"/>
          <p:cNvSpPr>
            <a:spLocks noChangeArrowheads="1"/>
          </p:cNvSpPr>
          <p:nvPr/>
        </p:nvSpPr>
        <p:spPr bwMode="auto">
          <a:xfrm>
            <a:off x="5046666" y="388941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28921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8250" y="41275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89220" name="Rectangle 4"/>
          <p:cNvSpPr>
            <a:spLocks noChangeArrowheads="1"/>
          </p:cNvSpPr>
          <p:nvPr/>
        </p:nvSpPr>
        <p:spPr bwMode="auto">
          <a:xfrm>
            <a:off x="5065716" y="35877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221" name="Line 5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222" name="Rectangle 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9223" name="Rectangle 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9224" name="Rectangle 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9225" name="Rectangle 9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9226" name="Line 10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27" name="Line 11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28" name="Line 12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29" name="Freeform 13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30" name="Line 14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31" name="Freeform 15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32" name="Line 16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33" name="Line 17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34" name="Line 18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35" name="Line 19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36" name="Line 20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37" name="Line 21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38" name="Line 22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39" name="Line 23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40" name="Line 24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41" name="Line 25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42" name="Line 26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43" name="Line 27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44" name="Rectangle 28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289245" name="Line 29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46" name="Line 30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47" name="Line 31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48" name="Line 32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49" name="Rectangle 33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89250" name="Rectangle 34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9251" name="Rectangle 35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9252" name="Rectangle 36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9253" name="Rectangle 37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9254" name="Rectangle 38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9255" name="Rectangle 39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89256" name="Rectangle 40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89257" name="Rectangle 41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9258" name="Rectangle 42"/>
          <p:cNvSpPr>
            <a:spLocks noChangeArrowheads="1"/>
          </p:cNvSpPr>
          <p:nvPr/>
        </p:nvSpPr>
        <p:spPr bwMode="auto">
          <a:xfrm>
            <a:off x="3168653" y="39274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289259" name="Rectangle 43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89260" name="Freeform 44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61" name="Freeform 45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62" name="Freeform 46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63" name="Freeform 47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64" name="Freeform 48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65" name="Rectangle 49"/>
          <p:cNvSpPr>
            <a:spLocks noChangeArrowheads="1"/>
          </p:cNvSpPr>
          <p:nvPr/>
        </p:nvSpPr>
        <p:spPr bwMode="auto">
          <a:xfrm>
            <a:off x="2868617" y="1084265"/>
            <a:ext cx="180357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latin typeface="Limon R1" charset="0"/>
              </a:rPr>
              <a:t>saMy:UEGl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289266" name="Line 50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67" name="Rectangle 51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289268" name="Rectangle 52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289269" name="Rectangle 53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289270" name="Freeform 54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71" name="Line 55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72" name="Line 56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73" name="Line 57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74" name="Line 58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75" name="Line 59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76" name="Line 60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77" name="Line 61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78" name="Line 62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79" name="Line 63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80" name="Line 64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281" name="Rectangle 65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89282" name="Rectangle 6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9283" name="Rectangle 67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89284" name="Rectangle 68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289285" name="Rectangle 69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89286" name="Rectangle 70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89287" name="Rectangle 71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289288" name="Rectangle 72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289289" name="Rectangle 73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9290" name="Rectangle 74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9291" name="Rectangle 75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9292" name="Rectangle 76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9293" name="Rectangle 77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9294" name="Rectangle 78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9295" name="Rectangle 79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9296" name="Rectangle 80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9297" name="Rectangle 81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9298" name="Rectangle 82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9299" name="Rectangle 83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9300" name="Rectangle 84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9301" name="Rectangle 85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9302" name="Rectangle 86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9303" name="Rectangle 87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9304" name="Rectangle 88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9305" name="Rectangle 89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9306" name="Rectangle 90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89307" name="Rectangle 91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89308" name="AutoShape 92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309" name="Rectangle 93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89310" name="Rectangle 94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9311" name="Rectangle 95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9312" name="Rectangle 96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9313" name="Rectangle 97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9314" name="Rectangle 98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9315" name="Rectangle 99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9316" name="Rectangle 100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9317" name="Rectangle 101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89318" name="Rectangle 102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319" name="Arc 103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320" name="Line 104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321" name="Line 105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322" name="Line 106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323" name="Line 107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324" name="Line 108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325" name="Rectangle 109"/>
          <p:cNvSpPr>
            <a:spLocks noChangeArrowheads="1"/>
          </p:cNvSpPr>
          <p:nvPr/>
        </p:nvSpPr>
        <p:spPr bwMode="auto">
          <a:xfrm>
            <a:off x="4243390" y="1866901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C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89326" name="Rectangle 110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89327" name="Rectangle 111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89328" name="Rectangle 112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89329" name="Rectangle 113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89330" name="Line 114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331" name="Line 115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332" name="Line 116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89333" name="Group 117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289334" name="Rectangle 118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89335" name="Rectangle 119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89336" name="Rectangle 120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89337" name="Rectangle 121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89338" name="Rectangle 122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89339" name="Rectangle 123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289340" name="Rectangle 124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89341" name="Rectangle 125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289342" name="Rectangle 126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289343" name="Rectangle 127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344" name="AutoShape 128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345" name="Rectangle 129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89346" name="Rectangle 130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89347" name="Rectangle 131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89348" name="Rectangle 132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89349" name="Text Box 133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289350" name="Text Box 134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289351" name="Text Box 135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289352" name="Rectangle 136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289353" name="Rectangle 137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89354" name="Rectangle 138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89355" name="Line 139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356" name="Line 140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357" name="Line 141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358" name="Line 142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359" name="Line 143"/>
          <p:cNvSpPr>
            <a:spLocks noChangeShapeType="1"/>
          </p:cNvSpPr>
          <p:nvPr/>
        </p:nvSpPr>
        <p:spPr bwMode="auto">
          <a:xfrm>
            <a:off x="2511428" y="1001713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360" name="Line 144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361" name="Line 145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362" name="Line 146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363" name="Line 147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89364" name="Rectangle 148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365" name="Line 149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366" name="Text Box 150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289367" name="Group 151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289368" name="Group 152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289369" name="Group 153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289370" name="Freeform 154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89371" name="Freeform 155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289372" name="Picture 156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89373" name="Freeform 157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89374" name="Freeform 158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89375" name="Freeform 159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89376" name="Freeform 160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89377" name="Freeform 161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289378" name="Text Box 162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289379" name="Text Box 163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289380" name="Rectangle 164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89381" name="Text Box 165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61</a:t>
            </a:r>
          </a:p>
        </p:txBody>
      </p:sp>
      <p:sp>
        <p:nvSpPr>
          <p:cNvPr id="1289382" name="Rectangle 166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289383" name="Group 167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289384" name="Group 168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289385" name="Group 16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289386" name="Group 170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289387" name="Freeform 171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89388" name="Freeform 172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89389" name="Picture 173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89390" name="Freeform 174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9391" name="Freeform 175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9392" name="Freeform 176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9393" name="Freeform 177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89394" name="Freeform 178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289395" name="Text Box 179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289396" name="Rectangle 180"/>
          <p:cNvSpPr>
            <a:spLocks noChangeArrowheads="1"/>
          </p:cNvSpPr>
          <p:nvPr/>
        </p:nvSpPr>
        <p:spPr bwMode="auto">
          <a:xfrm>
            <a:off x="2576516" y="1392238"/>
            <a:ext cx="847725" cy="435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600">
                <a:latin typeface="Limon S1" charset="0"/>
              </a:rPr>
              <a:t>eTA GIuRsaEGl</a:t>
            </a:r>
          </a:p>
        </p:txBody>
      </p:sp>
      <p:sp>
        <p:nvSpPr>
          <p:cNvPr id="1289397" name="Rectangle 181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289398" name="Rectangle 182"/>
          <p:cNvSpPr>
            <a:spLocks noChangeArrowheads="1"/>
          </p:cNvSpPr>
          <p:nvPr/>
        </p:nvSpPr>
        <p:spPr bwMode="auto">
          <a:xfrm>
            <a:off x="2744790" y="1466851"/>
            <a:ext cx="2828075" cy="2949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GaNacRkxageCIg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sz="1600" b="0">
                <a:latin typeface="Limon S1" charset="0"/>
              </a:rPr>
              <a:t> </a:t>
            </a:r>
          </a:p>
        </p:txBody>
      </p:sp>
      <p:sp>
        <p:nvSpPr>
          <p:cNvPr id="1289399" name="Rectangle 183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89400" name="Rectangle 184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89401" name="Rectangle 185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89402" name="Rectangle 186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289403" name="Rectangle 187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89404" name="Rectangle 188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289405" name="Rectangle 189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289406" name="Rectangle 190"/>
          <p:cNvSpPr>
            <a:spLocks noChangeArrowheads="1"/>
          </p:cNvSpPr>
          <p:nvPr/>
        </p:nvSpPr>
        <p:spPr bwMode="auto">
          <a:xfrm>
            <a:off x="6486525" y="400051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289407" name="Rectangle 191"/>
          <p:cNvSpPr>
            <a:spLocks noChangeArrowheads="1"/>
          </p:cNvSpPr>
          <p:nvPr/>
        </p:nvSpPr>
        <p:spPr bwMode="auto">
          <a:xfrm>
            <a:off x="5026028" y="412754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89408" name="Group 192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289409" name="Picture 193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89410" name="WordArt 194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grpSp>
        <p:nvGrpSpPr>
          <p:cNvPr id="1289411" name="Group 195"/>
          <p:cNvGrpSpPr>
            <a:grpSpLocks/>
          </p:cNvGrpSpPr>
          <p:nvPr/>
        </p:nvGrpSpPr>
        <p:grpSpPr bwMode="auto">
          <a:xfrm>
            <a:off x="5238750" y="2065342"/>
            <a:ext cx="4349750" cy="5418137"/>
            <a:chOff x="396" y="1457"/>
            <a:chExt cx="2740" cy="3413"/>
          </a:xfrm>
        </p:grpSpPr>
        <p:sp>
          <p:nvSpPr>
            <p:cNvPr id="1289412" name="Rectangle 196"/>
            <p:cNvSpPr>
              <a:spLocks noChangeArrowheads="1"/>
            </p:cNvSpPr>
            <p:nvPr/>
          </p:nvSpPr>
          <p:spPr bwMode="auto">
            <a:xfrm>
              <a:off x="396" y="1457"/>
              <a:ext cx="2740" cy="1053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karerobcMdak;</a:t>
              </a:r>
            </a:p>
            <a:p>
              <a:pPr algn="ctr">
                <a:lnSpc>
                  <a:spcPct val="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esovePA </a:t>
              </a:r>
            </a:p>
          </p:txBody>
        </p:sp>
        <p:sp>
          <p:nvSpPr>
            <p:cNvPr id="1289413" name="Text Box 197"/>
            <p:cNvSpPr txBox="1">
              <a:spLocks noChangeArrowheads="1"/>
            </p:cNvSpPr>
            <p:nvPr/>
          </p:nvSpPr>
          <p:spPr bwMode="auto">
            <a:xfrm>
              <a:off x="627" y="2134"/>
              <a:ext cx="2281" cy="273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Limon S1" charset="0"/>
                </a:rPr>
                <a:t>16 esovePAén</a:t>
              </a:r>
            </a:p>
            <a:p>
              <a:pPr algn="ctr">
                <a:lnSpc>
                  <a:spcPct val="0"/>
                </a:lnSpc>
                <a:spcBef>
                  <a:spcPct val="50000"/>
                </a:spcBef>
              </a:pPr>
              <a:r>
                <a:rPr lang="ja-JP" altLang="en-US" sz="4300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6000">
                  <a:solidFill>
                    <a:srgbClr val="FFEA18"/>
                  </a:solidFill>
                  <a:latin typeface="Limon R1" charset="0"/>
                </a:rPr>
                <a:t>BYkehara</a:t>
              </a:r>
              <a:r>
                <a:rPr lang="ja-JP" altLang="en-US" sz="4300">
                  <a:solidFill>
                    <a:srgbClr val="FFEA18"/>
                  </a:solidFill>
                  <a:latin typeface="Arial"/>
                </a:rPr>
                <a:t>”</a:t>
              </a:r>
              <a:endParaRPr lang="en-US" sz="4300">
                <a:solidFill>
                  <a:srgbClr val="FFEA18"/>
                </a:solidFill>
                <a:latin typeface="Helvetica" charset="0"/>
              </a:endParaRPr>
            </a:p>
            <a:p>
              <a:pPr algn="ctr">
                <a:spcBef>
                  <a:spcPct val="50000"/>
                </a:spcBef>
              </a:pPr>
              <a:endParaRPr lang="en-US" sz="5300">
                <a:solidFill>
                  <a:srgbClr val="FFEA18"/>
                </a:solidFill>
                <a:latin typeface="Limon S1" charset="0"/>
              </a:endParaRPr>
            </a:p>
          </p:txBody>
        </p:sp>
      </p:grpSp>
      <p:sp>
        <p:nvSpPr>
          <p:cNvPr id="1289415" name="AutoShape 199"/>
          <p:cNvSpPr>
            <a:spLocks noChangeArrowheads="1"/>
          </p:cNvSpPr>
          <p:nvPr/>
        </p:nvSpPr>
        <p:spPr bwMode="auto">
          <a:xfrm>
            <a:off x="5568953" y="6196017"/>
            <a:ext cx="3619501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rgbClr val="FFF819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416" name="Text Box 200"/>
          <p:cNvSpPr txBox="1">
            <a:spLocks noChangeArrowheads="1"/>
          </p:cNvSpPr>
          <p:nvPr/>
        </p:nvSpPr>
        <p:spPr bwMode="auto">
          <a:xfrm>
            <a:off x="5372100" y="6251575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rgbClr val="FFF819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rgbClr val="FFF819"/>
                </a:solidFill>
                <a:latin typeface="Limon S1" charset="0"/>
              </a:rPr>
              <a:t>760 dl; 430 munRKIsþskraC</a:t>
            </a:r>
            <a:r>
              <a:rPr lang="en-US" sz="2800" b="0">
                <a:solidFill>
                  <a:srgbClr val="FFF819"/>
                </a:solidFill>
                <a:latin typeface="Limon S1" charset="0"/>
              </a:rPr>
              <a:t> </a:t>
            </a:r>
          </a:p>
        </p:txBody>
      </p:sp>
      <p:sp>
        <p:nvSpPr>
          <p:cNvPr id="1289418" name="AutoShape 202"/>
          <p:cNvSpPr>
            <a:spLocks noChangeArrowheads="1"/>
          </p:cNvSpPr>
          <p:nvPr/>
        </p:nvSpPr>
        <p:spPr bwMode="auto">
          <a:xfrm>
            <a:off x="2179641" y="1357313"/>
            <a:ext cx="2779712" cy="963612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422" name="Oval 206"/>
          <p:cNvSpPr>
            <a:spLocks noChangeArrowheads="1"/>
          </p:cNvSpPr>
          <p:nvPr/>
        </p:nvSpPr>
        <p:spPr bwMode="auto">
          <a:xfrm>
            <a:off x="4160842" y="1717675"/>
            <a:ext cx="657225" cy="569913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423" name="AutoShape 207"/>
          <p:cNvSpPr>
            <a:spLocks noChangeArrowheads="1"/>
          </p:cNvSpPr>
          <p:nvPr/>
        </p:nvSpPr>
        <p:spPr bwMode="auto">
          <a:xfrm rot="9069307">
            <a:off x="4656141" y="782638"/>
            <a:ext cx="2185987" cy="8112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424" name="AutoShape 208"/>
          <p:cNvSpPr>
            <a:spLocks noChangeArrowheads="1"/>
          </p:cNvSpPr>
          <p:nvPr/>
        </p:nvSpPr>
        <p:spPr bwMode="auto">
          <a:xfrm>
            <a:off x="2197103" y="2263778"/>
            <a:ext cx="2806700" cy="515937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437" name="AutoShape 221"/>
          <p:cNvSpPr>
            <a:spLocks noChangeArrowheads="1"/>
          </p:cNvSpPr>
          <p:nvPr/>
        </p:nvSpPr>
        <p:spPr bwMode="auto">
          <a:xfrm rot="9069307">
            <a:off x="4772025" y="2112963"/>
            <a:ext cx="2185988" cy="8112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438" name="Oval 222"/>
          <p:cNvSpPr>
            <a:spLocks noChangeArrowheads="1"/>
          </p:cNvSpPr>
          <p:nvPr/>
        </p:nvSpPr>
        <p:spPr bwMode="auto">
          <a:xfrm>
            <a:off x="4119566" y="2925762"/>
            <a:ext cx="657225" cy="569913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439" name="Oval 223"/>
          <p:cNvSpPr>
            <a:spLocks noChangeArrowheads="1"/>
          </p:cNvSpPr>
          <p:nvPr/>
        </p:nvSpPr>
        <p:spPr bwMode="auto">
          <a:xfrm>
            <a:off x="4113216" y="4319590"/>
            <a:ext cx="657225" cy="569913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440" name="Oval 224"/>
          <p:cNvSpPr>
            <a:spLocks noChangeArrowheads="1"/>
          </p:cNvSpPr>
          <p:nvPr/>
        </p:nvSpPr>
        <p:spPr bwMode="auto">
          <a:xfrm>
            <a:off x="4113216" y="5607052"/>
            <a:ext cx="657225" cy="569913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441" name="Oval 225"/>
          <p:cNvSpPr>
            <a:spLocks noChangeArrowheads="1"/>
          </p:cNvSpPr>
          <p:nvPr/>
        </p:nvSpPr>
        <p:spPr bwMode="auto">
          <a:xfrm>
            <a:off x="4090992" y="6535737"/>
            <a:ext cx="657225" cy="569913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89442" name="Oval 226"/>
          <p:cNvSpPr>
            <a:spLocks noChangeArrowheads="1"/>
          </p:cNvSpPr>
          <p:nvPr/>
        </p:nvSpPr>
        <p:spPr bwMode="auto">
          <a:xfrm>
            <a:off x="2163766" y="868363"/>
            <a:ext cx="2124075" cy="635000"/>
          </a:xfrm>
          <a:prstGeom prst="ellipse">
            <a:avLst/>
          </a:prstGeom>
          <a:noFill/>
          <a:ln w="76200">
            <a:solidFill>
              <a:srgbClr val="1822CD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89443" name="Group 227"/>
          <p:cNvGrpSpPr>
            <a:grpSpLocks/>
          </p:cNvGrpSpPr>
          <p:nvPr/>
        </p:nvGrpSpPr>
        <p:grpSpPr bwMode="auto">
          <a:xfrm>
            <a:off x="276228" y="1427163"/>
            <a:ext cx="2108200" cy="1987550"/>
            <a:chOff x="327" y="1076"/>
            <a:chExt cx="1328" cy="1252"/>
          </a:xfrm>
        </p:grpSpPr>
        <p:sp>
          <p:nvSpPr>
            <p:cNvPr id="1289444" name="AutoShape 228"/>
            <p:cNvSpPr>
              <a:spLocks noChangeArrowheads="1"/>
            </p:cNvSpPr>
            <p:nvPr/>
          </p:nvSpPr>
          <p:spPr bwMode="auto">
            <a:xfrm>
              <a:off x="327" y="1801"/>
              <a:ext cx="1026" cy="527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rgbClr val="1822CD"/>
              </a:solidFill>
              <a:round/>
              <a:headEnd/>
              <a:tailEnd/>
            </a:ln>
            <a:effectLst>
              <a:outerShdw blurRad="63500" dist="71842" dir="2700000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9445" name="Line 229"/>
            <p:cNvSpPr>
              <a:spLocks noChangeShapeType="1"/>
            </p:cNvSpPr>
            <p:nvPr/>
          </p:nvSpPr>
          <p:spPr bwMode="auto">
            <a:xfrm flipH="1">
              <a:off x="1062" y="1076"/>
              <a:ext cx="593" cy="744"/>
            </a:xfrm>
            <a:prstGeom prst="line">
              <a:avLst/>
            </a:prstGeom>
            <a:noFill/>
            <a:ln w="76200">
              <a:solidFill>
                <a:srgbClr val="1822CD"/>
              </a:solidFill>
              <a:round/>
              <a:headEnd/>
              <a:tailEnd type="triangle" w="med" len="med"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89446" name="Rectangle 230"/>
          <p:cNvSpPr>
            <a:spLocks noChangeArrowheads="1"/>
          </p:cNvSpPr>
          <p:nvPr/>
        </p:nvSpPr>
        <p:spPr bwMode="auto">
          <a:xfrm>
            <a:off x="4762501" y="4467228"/>
            <a:ext cx="4459288" cy="236614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>
                <a:solidFill>
                  <a:srgbClr val="66FFFF"/>
                </a:solidFill>
                <a:latin typeface="Limon S1" charset="0"/>
              </a:rPr>
              <a:t>sUmemIlBYkeK</a:t>
            </a:r>
          </a:p>
          <a:p>
            <a:pPr algn="ctr">
              <a:lnSpc>
                <a:spcPct val="20000"/>
              </a:lnSpc>
              <a:spcBef>
                <a:spcPct val="50000"/>
              </a:spcBef>
            </a:pPr>
            <a:r>
              <a:rPr lang="en-US" sz="4800">
                <a:solidFill>
                  <a:srgbClr val="66FFFF"/>
                </a:solidFill>
                <a:latin typeface="Limon S1" charset="0"/>
              </a:rPr>
              <a:t>eTAtamlMdab;nimYYy²</a:t>
            </a:r>
            <a:r>
              <a:rPr lang="en-US" sz="3000" i="1">
                <a:solidFill>
                  <a:srgbClr val="66FFFF"/>
                </a:solidFill>
                <a:latin typeface="Arial" charset="0"/>
              </a:rPr>
              <a:t>!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89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89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894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894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89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89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89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289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894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894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289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289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289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1289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2894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2894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2894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2894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289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8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289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289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2894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894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9418" grpId="0" animBg="1"/>
      <p:bldP spid="1289422" grpId="0" animBg="1"/>
      <p:bldP spid="1289423" grpId="0" animBg="1"/>
      <p:bldP spid="1289424" grpId="0" animBg="1"/>
      <p:bldP spid="1289437" grpId="0" animBg="1"/>
      <p:bldP spid="1289438" grpId="0" animBg="1"/>
      <p:bldP spid="1289439" grpId="0" animBg="1"/>
      <p:bldP spid="1289440" grpId="0" animBg="1"/>
      <p:bldP spid="1289441" grpId="0" animBg="1"/>
      <p:bldP spid="1289442" grpId="0" animBg="1"/>
      <p:bldP spid="1289446" grpId="0" autoUpdateAnimBg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1266" name="Rectangle 2"/>
          <p:cNvSpPr>
            <a:spLocks noChangeArrowheads="1"/>
          </p:cNvSpPr>
          <p:nvPr/>
        </p:nvSpPr>
        <p:spPr bwMode="auto">
          <a:xfrm>
            <a:off x="5046666" y="388941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29126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8250" y="41275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1268" name="Rectangle 4"/>
          <p:cNvSpPr>
            <a:spLocks noChangeArrowheads="1"/>
          </p:cNvSpPr>
          <p:nvPr/>
        </p:nvSpPr>
        <p:spPr bwMode="auto">
          <a:xfrm>
            <a:off x="5065716" y="35877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1269" name="Line 5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1270" name="Rectangle 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1271" name="Rectangle 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1272" name="Rectangle 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1273" name="Rectangle 9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1274" name="Line 10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275" name="Line 11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276" name="Line 12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277" name="Freeform 13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278" name="Line 14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279" name="Freeform 15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280" name="Line 16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281" name="Line 17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282" name="Line 18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283" name="Line 19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284" name="Line 20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285" name="Line 21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286" name="Line 22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287" name="Line 23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288" name="Line 24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289" name="Line 25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290" name="Line 26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291" name="Line 27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292" name="Rectangle 28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291293" name="Line 29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294" name="Line 30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295" name="Line 31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296" name="Line 32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297" name="Rectangle 33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91298" name="Rectangle 34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1299" name="Rectangle 35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1300" name="Rectangle 36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1301" name="Rectangle 37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1302" name="Rectangle 38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1303" name="Rectangle 39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91304" name="Rectangle 40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91305" name="Rectangle 41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1306" name="Rectangle 42"/>
          <p:cNvSpPr>
            <a:spLocks noChangeArrowheads="1"/>
          </p:cNvSpPr>
          <p:nvPr/>
        </p:nvSpPr>
        <p:spPr bwMode="auto">
          <a:xfrm>
            <a:off x="3168653" y="39274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291307" name="Rectangle 43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91308" name="Freeform 44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09" name="Freeform 45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10" name="Freeform 46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11" name="Freeform 47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12" name="Freeform 48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13" name="Rectangle 49"/>
          <p:cNvSpPr>
            <a:spLocks noChangeArrowheads="1"/>
          </p:cNvSpPr>
          <p:nvPr/>
        </p:nvSpPr>
        <p:spPr bwMode="auto">
          <a:xfrm>
            <a:off x="2868617" y="1084265"/>
            <a:ext cx="180357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latin typeface="Limon R1" charset="0"/>
              </a:rPr>
              <a:t>saMy:UEGl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291314" name="Line 50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15" name="Rectangle 51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291316" name="Rectangle 52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291317" name="Rectangle 53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291318" name="Freeform 54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19" name="Line 55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20" name="Line 56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21" name="Line 57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22" name="Line 58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23" name="Line 59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24" name="Line 60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25" name="Line 61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26" name="Line 62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27" name="Line 63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28" name="Line 64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29" name="Rectangle 65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91330" name="Rectangle 6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1331" name="Rectangle 67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91332" name="Rectangle 68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291333" name="Rectangle 69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91334" name="Rectangle 70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91335" name="Rectangle 71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291336" name="Rectangle 72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291337" name="Rectangle 73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1338" name="Rectangle 74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1339" name="Rectangle 75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1340" name="Rectangle 76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1341" name="Rectangle 77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1342" name="Rectangle 78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1343" name="Rectangle 79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1344" name="Rectangle 80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1345" name="Rectangle 81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1346" name="Rectangle 82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1347" name="Rectangle 83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1348" name="Rectangle 84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1349" name="Rectangle 85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1350" name="Rectangle 86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1351" name="Rectangle 87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1352" name="Rectangle 88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1353" name="Rectangle 89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1354" name="Rectangle 90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1355" name="Rectangle 91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1356" name="AutoShape 92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1357" name="Rectangle 93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91358" name="Rectangle 94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1359" name="Rectangle 95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1360" name="Rectangle 96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1361" name="Rectangle 97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1362" name="Rectangle 98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1363" name="Rectangle 99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1364" name="Rectangle 100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1365" name="Rectangle 101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1366" name="Rectangle 102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1367" name="Arc 103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1368" name="Line 104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69" name="Line 105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70" name="Line 106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71" name="Line 107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72" name="Line 108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73" name="Rectangle 109"/>
          <p:cNvSpPr>
            <a:spLocks noChangeArrowheads="1"/>
          </p:cNvSpPr>
          <p:nvPr/>
        </p:nvSpPr>
        <p:spPr bwMode="auto">
          <a:xfrm>
            <a:off x="4243390" y="1866901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C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1374" name="Rectangle 110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1375" name="Rectangle 111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1376" name="Rectangle 112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1377" name="Rectangle 113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1378" name="Line 114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79" name="Line 115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380" name="Line 116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91381" name="Group 117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291382" name="Rectangle 118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1383" name="Rectangle 119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1384" name="Rectangle 120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1385" name="Rectangle 121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1386" name="Rectangle 122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1387" name="Rectangle 123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291388" name="Rectangle 124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1389" name="Rectangle 125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291390" name="Rectangle 126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291391" name="Rectangle 127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1392" name="AutoShape 128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1393" name="Rectangle 129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91394" name="Rectangle 130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91395" name="Rectangle 131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91396" name="Rectangle 132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91397" name="Text Box 133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291398" name="Text Box 134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291399" name="Text Box 135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291400" name="Rectangle 136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291401" name="Rectangle 137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91402" name="Rectangle 138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91403" name="Line 139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1404" name="Line 140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1405" name="Line 141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1406" name="Line 142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1407" name="Line 143"/>
          <p:cNvSpPr>
            <a:spLocks noChangeShapeType="1"/>
          </p:cNvSpPr>
          <p:nvPr/>
        </p:nvSpPr>
        <p:spPr bwMode="auto">
          <a:xfrm>
            <a:off x="2511428" y="1001713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1408" name="Line 144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1409" name="Line 145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1410" name="Line 146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1411" name="Line 147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1412" name="Rectangle 148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1413" name="Line 149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1414" name="Text Box 150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291415" name="Group 151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291416" name="Group 152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291417" name="Group 153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291418" name="Freeform 154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91419" name="Freeform 155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291420" name="Picture 156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91421" name="Freeform 157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91422" name="Freeform 158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91423" name="Freeform 159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91424" name="Freeform 160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91425" name="Freeform 161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291426" name="Text Box 162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291427" name="Text Box 163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291428" name="Rectangle 164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91429" name="Text Box 165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62</a:t>
            </a:r>
          </a:p>
        </p:txBody>
      </p:sp>
      <p:sp>
        <p:nvSpPr>
          <p:cNvPr id="1291430" name="Rectangle 166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291431" name="Group 167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291432" name="Group 168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291433" name="Group 16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291434" name="Group 170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291435" name="Freeform 171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91436" name="Freeform 172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91437" name="Picture 173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91438" name="Freeform 174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1439" name="Freeform 175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1440" name="Freeform 176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1441" name="Freeform 177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1442" name="Freeform 178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291443" name="Text Box 179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291444" name="Rectangle 180"/>
          <p:cNvSpPr>
            <a:spLocks noChangeArrowheads="1"/>
          </p:cNvSpPr>
          <p:nvPr/>
        </p:nvSpPr>
        <p:spPr bwMode="auto">
          <a:xfrm>
            <a:off x="2576516" y="1392238"/>
            <a:ext cx="847725" cy="435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600">
                <a:latin typeface="Limon S1" charset="0"/>
              </a:rPr>
              <a:t>eTA GIuRsaEGl</a:t>
            </a:r>
          </a:p>
        </p:txBody>
      </p:sp>
      <p:sp>
        <p:nvSpPr>
          <p:cNvPr id="1291445" name="Rectangle 181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291446" name="Rectangle 182"/>
          <p:cNvSpPr>
            <a:spLocks noChangeArrowheads="1"/>
          </p:cNvSpPr>
          <p:nvPr/>
        </p:nvSpPr>
        <p:spPr bwMode="auto">
          <a:xfrm>
            <a:off x="2744790" y="1466851"/>
            <a:ext cx="2794111" cy="2949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GaNacRk</a:t>
            </a:r>
            <a:r>
              <a:rPr lang="en-US" sz="1600" b="0" u="sng">
                <a:latin typeface="Limon S1" charset="0"/>
              </a:rPr>
              <a:t>xageCIg</a:t>
            </a:r>
            <a:r>
              <a:rPr lang="en-US" sz="1600" b="0">
                <a:latin typeface="Limon S1" charset="0"/>
              </a:rPr>
              <a:t> </a:t>
            </a:r>
          </a:p>
        </p:txBody>
      </p:sp>
      <p:sp>
        <p:nvSpPr>
          <p:cNvPr id="1291447" name="Rectangle 183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91448" name="Rectangle 184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91449" name="Rectangle 185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91450" name="Rectangle 186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291451" name="Rectangle 187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91452" name="Rectangle 188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291453" name="Rectangle 189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291454" name="Rectangle 190"/>
          <p:cNvSpPr>
            <a:spLocks noChangeArrowheads="1"/>
          </p:cNvSpPr>
          <p:nvPr/>
        </p:nvSpPr>
        <p:spPr bwMode="auto">
          <a:xfrm>
            <a:off x="6486525" y="400051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291455" name="Rectangle 191"/>
          <p:cNvSpPr>
            <a:spLocks noChangeArrowheads="1"/>
          </p:cNvSpPr>
          <p:nvPr/>
        </p:nvSpPr>
        <p:spPr bwMode="auto">
          <a:xfrm>
            <a:off x="5026028" y="412754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91456" name="Group 192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291457" name="Picture 193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91458" name="WordArt 194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grpSp>
        <p:nvGrpSpPr>
          <p:cNvPr id="1291459" name="Group 195"/>
          <p:cNvGrpSpPr>
            <a:grpSpLocks/>
          </p:cNvGrpSpPr>
          <p:nvPr/>
        </p:nvGrpSpPr>
        <p:grpSpPr bwMode="auto">
          <a:xfrm>
            <a:off x="5238750" y="2065342"/>
            <a:ext cx="4349750" cy="5418137"/>
            <a:chOff x="396" y="1457"/>
            <a:chExt cx="2740" cy="3413"/>
          </a:xfrm>
        </p:grpSpPr>
        <p:sp>
          <p:nvSpPr>
            <p:cNvPr id="1291460" name="Rectangle 196"/>
            <p:cNvSpPr>
              <a:spLocks noChangeArrowheads="1"/>
            </p:cNvSpPr>
            <p:nvPr/>
          </p:nvSpPr>
          <p:spPr bwMode="auto">
            <a:xfrm>
              <a:off x="396" y="1457"/>
              <a:ext cx="2740" cy="1053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karerobcMdak;</a:t>
              </a:r>
            </a:p>
            <a:p>
              <a:pPr algn="ctr">
                <a:lnSpc>
                  <a:spcPct val="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esovePA </a:t>
              </a:r>
            </a:p>
          </p:txBody>
        </p:sp>
        <p:sp>
          <p:nvSpPr>
            <p:cNvPr id="1291461" name="Text Box 197"/>
            <p:cNvSpPr txBox="1">
              <a:spLocks noChangeArrowheads="1"/>
            </p:cNvSpPr>
            <p:nvPr/>
          </p:nvSpPr>
          <p:spPr bwMode="auto">
            <a:xfrm>
              <a:off x="627" y="2134"/>
              <a:ext cx="2281" cy="273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Limon S1" charset="0"/>
                </a:rPr>
                <a:t>16 esovePAén</a:t>
              </a:r>
            </a:p>
            <a:p>
              <a:pPr algn="ctr">
                <a:lnSpc>
                  <a:spcPct val="0"/>
                </a:lnSpc>
                <a:spcBef>
                  <a:spcPct val="50000"/>
                </a:spcBef>
              </a:pPr>
              <a:r>
                <a:rPr lang="ja-JP" altLang="en-US" sz="4300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6000">
                  <a:solidFill>
                    <a:srgbClr val="FFEA18"/>
                  </a:solidFill>
                  <a:latin typeface="Limon R1" charset="0"/>
                </a:rPr>
                <a:t>BYkehara</a:t>
              </a:r>
              <a:r>
                <a:rPr lang="ja-JP" altLang="en-US" sz="4300">
                  <a:solidFill>
                    <a:srgbClr val="FFEA18"/>
                  </a:solidFill>
                  <a:latin typeface="Arial"/>
                </a:rPr>
                <a:t>”</a:t>
              </a:r>
              <a:endParaRPr lang="en-US" sz="4300">
                <a:solidFill>
                  <a:srgbClr val="FFEA18"/>
                </a:solidFill>
                <a:latin typeface="Helvetica" charset="0"/>
              </a:endParaRPr>
            </a:p>
            <a:p>
              <a:pPr algn="ctr">
                <a:spcBef>
                  <a:spcPct val="50000"/>
                </a:spcBef>
              </a:pPr>
              <a:endParaRPr lang="en-US" sz="5300">
                <a:solidFill>
                  <a:srgbClr val="FFEA18"/>
                </a:solidFill>
                <a:latin typeface="Limon S1" charset="0"/>
              </a:endParaRPr>
            </a:p>
          </p:txBody>
        </p:sp>
      </p:grpSp>
      <p:sp>
        <p:nvSpPr>
          <p:cNvPr id="1291466" name="Oval 202"/>
          <p:cNvSpPr>
            <a:spLocks noChangeArrowheads="1"/>
          </p:cNvSpPr>
          <p:nvPr/>
        </p:nvSpPr>
        <p:spPr bwMode="auto">
          <a:xfrm>
            <a:off x="2314578" y="1192216"/>
            <a:ext cx="1811338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1467" name="AutoShape 203"/>
          <p:cNvSpPr>
            <a:spLocks noChangeArrowheads="1"/>
          </p:cNvSpPr>
          <p:nvPr/>
        </p:nvSpPr>
        <p:spPr bwMode="auto">
          <a:xfrm rot="9069307">
            <a:off x="3781425" y="534988"/>
            <a:ext cx="2185988" cy="8112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1468" name="Rectangle 204"/>
          <p:cNvSpPr>
            <a:spLocks noChangeArrowheads="1"/>
          </p:cNvSpPr>
          <p:nvPr/>
        </p:nvSpPr>
        <p:spPr bwMode="auto">
          <a:xfrm>
            <a:off x="4762501" y="4467228"/>
            <a:ext cx="4459288" cy="236614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>
                <a:solidFill>
                  <a:srgbClr val="66FFFF"/>
                </a:solidFill>
                <a:latin typeface="Limon S1" charset="0"/>
              </a:rPr>
              <a:t>sUmemIlBYkeK</a:t>
            </a:r>
          </a:p>
          <a:p>
            <a:pPr algn="ctr">
              <a:lnSpc>
                <a:spcPct val="20000"/>
              </a:lnSpc>
              <a:spcBef>
                <a:spcPct val="50000"/>
              </a:spcBef>
            </a:pPr>
            <a:r>
              <a:rPr lang="en-US" sz="4800">
                <a:solidFill>
                  <a:srgbClr val="66FFFF"/>
                </a:solidFill>
                <a:latin typeface="Limon S1" charset="0"/>
              </a:rPr>
              <a:t>eTAtamlMdab;nimYYy²</a:t>
            </a:r>
            <a:r>
              <a:rPr lang="en-US" sz="3000" i="1">
                <a:solidFill>
                  <a:srgbClr val="66FFFF"/>
                </a:solidFill>
                <a:latin typeface="Arial" charset="0"/>
              </a:rPr>
              <a:t>!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914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914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600"/>
                            </p:stCondLst>
                            <p:childTnLst>
                              <p:par>
                                <p:cTn id="1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91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91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914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914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1467" grpId="0" animBg="1"/>
      <p:bldP spid="1291468" grpId="0" autoUpdateAnimBg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3314" name="Rectangle 2"/>
          <p:cNvSpPr>
            <a:spLocks noChangeArrowheads="1"/>
          </p:cNvSpPr>
          <p:nvPr/>
        </p:nvSpPr>
        <p:spPr bwMode="auto">
          <a:xfrm>
            <a:off x="5046666" y="388941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29331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8250" y="41275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3316" name="Rectangle 4"/>
          <p:cNvSpPr>
            <a:spLocks noChangeArrowheads="1"/>
          </p:cNvSpPr>
          <p:nvPr/>
        </p:nvSpPr>
        <p:spPr bwMode="auto">
          <a:xfrm>
            <a:off x="5065716" y="35877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3317" name="Line 5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3318" name="Rectangle 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3319" name="Rectangle 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3320" name="Rectangle 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3321" name="Rectangle 9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3322" name="Line 10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23" name="Line 11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24" name="Line 12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25" name="Freeform 13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26" name="Line 14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27" name="Freeform 15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28" name="Line 16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29" name="Line 17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30" name="Line 18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31" name="Line 19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32" name="Line 20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33" name="Line 21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34" name="Line 22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35" name="Line 23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36" name="Line 24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37" name="Line 25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38" name="Line 26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39" name="Line 27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40" name="Rectangle 28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293341" name="Line 29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42" name="Line 30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43" name="Line 31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44" name="Line 32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45" name="Rectangle 33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93346" name="Rectangle 34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3347" name="Rectangle 35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3348" name="Rectangle 36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3349" name="Rectangle 37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3350" name="Rectangle 38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3351" name="Rectangle 39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93352" name="Rectangle 40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93353" name="Rectangle 41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3354" name="Rectangle 42"/>
          <p:cNvSpPr>
            <a:spLocks noChangeArrowheads="1"/>
          </p:cNvSpPr>
          <p:nvPr/>
        </p:nvSpPr>
        <p:spPr bwMode="auto">
          <a:xfrm>
            <a:off x="3168651" y="3927479"/>
            <a:ext cx="1652997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293355" name="Rectangle 43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93356" name="Freeform 44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57" name="Freeform 45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58" name="Freeform 46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59" name="Freeform 47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60" name="Freeform 48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61" name="Rectangle 49"/>
          <p:cNvSpPr>
            <a:spLocks noChangeArrowheads="1"/>
          </p:cNvSpPr>
          <p:nvPr/>
        </p:nvSpPr>
        <p:spPr bwMode="auto">
          <a:xfrm>
            <a:off x="2868617" y="1084265"/>
            <a:ext cx="180357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latin typeface="Limon R1" charset="0"/>
              </a:rPr>
              <a:t>saMy:UEGl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293362" name="Line 50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63" name="Rectangle 51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293364" name="Rectangle 52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293365" name="Rectangle 53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293366" name="Freeform 54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67" name="Line 55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68" name="Line 56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69" name="Line 57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70" name="Line 58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71" name="Line 59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72" name="Line 60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73" name="Line 61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74" name="Line 62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75" name="Line 63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76" name="Line 64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377" name="Rectangle 65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93378" name="Rectangle 6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3379" name="Rectangle 67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93380" name="Rectangle 68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293381" name="Rectangle 69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93382" name="Rectangle 70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93383" name="Rectangle 71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293384" name="Rectangle 72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293385" name="Rectangle 73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3386" name="Rectangle 74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3387" name="Rectangle 75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3388" name="Rectangle 76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3389" name="Rectangle 77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3390" name="Rectangle 78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3391" name="Rectangle 79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3392" name="Rectangle 80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3393" name="Rectangle 81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3394" name="Rectangle 82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3395" name="Rectangle 83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3396" name="Rectangle 84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3397" name="Rectangle 85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3398" name="Rectangle 86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3399" name="Rectangle 87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3400" name="Rectangle 88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3401" name="Rectangle 89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3402" name="Rectangle 90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3403" name="Rectangle 91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3404" name="AutoShape 92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3405" name="Rectangle 93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93406" name="Rectangle 94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3407" name="Rectangle 95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3408" name="Rectangle 96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3409" name="Rectangle 97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3410" name="Rectangle 98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3411" name="Rectangle 99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3412" name="Rectangle 100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3413" name="Rectangle 101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3414" name="Rectangle 102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3415" name="Arc 103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3416" name="Line 104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417" name="Line 105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418" name="Line 106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419" name="Line 107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420" name="Line 108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421" name="Rectangle 109"/>
          <p:cNvSpPr>
            <a:spLocks noChangeArrowheads="1"/>
          </p:cNvSpPr>
          <p:nvPr/>
        </p:nvSpPr>
        <p:spPr bwMode="auto">
          <a:xfrm>
            <a:off x="4243390" y="1866901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C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3422" name="Rectangle 110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3423" name="Rectangle 111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3424" name="Rectangle 112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3425" name="Rectangle 113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3426" name="Line 114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427" name="Line 115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428" name="Line 116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93429" name="Group 117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293430" name="Rectangle 118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3431" name="Rectangle 119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3432" name="Rectangle 120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3433" name="Rectangle 121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3434" name="Rectangle 122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3435" name="Rectangle 123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293436" name="Rectangle 124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3437" name="Rectangle 125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293438" name="Rectangle 126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293439" name="Rectangle 127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3440" name="AutoShape 128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3441" name="Rectangle 129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93442" name="Rectangle 130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93443" name="Rectangle 131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93444" name="Rectangle 132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93445" name="Text Box 133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293446" name="Text Box 134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293447" name="Text Box 135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293448" name="Rectangle 136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293449" name="Rectangle 137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93450" name="Rectangle 138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93451" name="Line 139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3452" name="Line 140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3453" name="Line 141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3454" name="Line 142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3455" name="Line 143"/>
          <p:cNvSpPr>
            <a:spLocks noChangeShapeType="1"/>
          </p:cNvSpPr>
          <p:nvPr/>
        </p:nvSpPr>
        <p:spPr bwMode="auto">
          <a:xfrm>
            <a:off x="2511428" y="1001713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3456" name="Line 144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3457" name="Line 145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3458" name="Line 146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3459" name="Line 147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3460" name="Rectangle 148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3461" name="Line 149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3462" name="Text Box 150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293463" name="Group 151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293464" name="Group 152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293465" name="Group 153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293466" name="Freeform 154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93467" name="Freeform 155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293468" name="Picture 156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93469" name="Freeform 157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93470" name="Freeform 158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93471" name="Freeform 159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93472" name="Freeform 160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93473" name="Freeform 161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293474" name="Text Box 162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293475" name="Text Box 163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293476" name="Rectangle 164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93477" name="Text Box 165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63</a:t>
            </a:r>
          </a:p>
        </p:txBody>
      </p:sp>
      <p:sp>
        <p:nvSpPr>
          <p:cNvPr id="1293478" name="Rectangle 166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293479" name="Group 167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293480" name="Group 168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293481" name="Group 16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293482" name="Group 170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293483" name="Freeform 171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93484" name="Freeform 172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93485" name="Picture 173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93486" name="Freeform 174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3487" name="Freeform 175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3488" name="Freeform 176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3489" name="Freeform 177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3490" name="Freeform 178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293491" name="Text Box 179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293492" name="Rectangle 180"/>
          <p:cNvSpPr>
            <a:spLocks noChangeArrowheads="1"/>
          </p:cNvSpPr>
          <p:nvPr/>
        </p:nvSpPr>
        <p:spPr bwMode="auto">
          <a:xfrm>
            <a:off x="2576516" y="1392238"/>
            <a:ext cx="847725" cy="435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600">
                <a:latin typeface="Limon S1" charset="0"/>
              </a:rPr>
              <a:t>eTA GIuRsaEGl</a:t>
            </a:r>
          </a:p>
        </p:txBody>
      </p:sp>
      <p:sp>
        <p:nvSpPr>
          <p:cNvPr id="1293493" name="Rectangle 181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293494" name="Rectangle 182"/>
          <p:cNvSpPr>
            <a:spLocks noChangeArrowheads="1"/>
          </p:cNvSpPr>
          <p:nvPr/>
        </p:nvSpPr>
        <p:spPr bwMode="auto">
          <a:xfrm>
            <a:off x="2744790" y="1466851"/>
            <a:ext cx="2828075" cy="2949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GaNacRkxageCIg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sz="1600" b="0">
                <a:latin typeface="Limon S1" charset="0"/>
              </a:rPr>
              <a:t> </a:t>
            </a:r>
          </a:p>
        </p:txBody>
      </p:sp>
      <p:sp>
        <p:nvSpPr>
          <p:cNvPr id="1293495" name="Rectangle 183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93496" name="Rectangle 184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93497" name="Rectangle 185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93498" name="Rectangle 186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293499" name="Rectangle 187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93500" name="Rectangle 188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293501" name="Rectangle 189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293502" name="Rectangle 190"/>
          <p:cNvSpPr>
            <a:spLocks noChangeArrowheads="1"/>
          </p:cNvSpPr>
          <p:nvPr/>
        </p:nvSpPr>
        <p:spPr bwMode="auto">
          <a:xfrm>
            <a:off x="6486525" y="400051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293503" name="Rectangle 191"/>
          <p:cNvSpPr>
            <a:spLocks noChangeArrowheads="1"/>
          </p:cNvSpPr>
          <p:nvPr/>
        </p:nvSpPr>
        <p:spPr bwMode="auto">
          <a:xfrm>
            <a:off x="5026028" y="412754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93504" name="Group 192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293505" name="Picture 193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93506" name="WordArt 194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grpSp>
        <p:nvGrpSpPr>
          <p:cNvPr id="1293507" name="Group 195"/>
          <p:cNvGrpSpPr>
            <a:grpSpLocks/>
          </p:cNvGrpSpPr>
          <p:nvPr/>
        </p:nvGrpSpPr>
        <p:grpSpPr bwMode="auto">
          <a:xfrm>
            <a:off x="5238750" y="2065342"/>
            <a:ext cx="4349750" cy="5418137"/>
            <a:chOff x="396" y="1457"/>
            <a:chExt cx="2740" cy="3413"/>
          </a:xfrm>
        </p:grpSpPr>
        <p:sp>
          <p:nvSpPr>
            <p:cNvPr id="1293508" name="Rectangle 196"/>
            <p:cNvSpPr>
              <a:spLocks noChangeArrowheads="1"/>
            </p:cNvSpPr>
            <p:nvPr/>
          </p:nvSpPr>
          <p:spPr bwMode="auto">
            <a:xfrm>
              <a:off x="396" y="1457"/>
              <a:ext cx="2740" cy="1053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karerobcMdak;</a:t>
              </a:r>
            </a:p>
            <a:p>
              <a:pPr algn="ctr">
                <a:lnSpc>
                  <a:spcPct val="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esovePA </a:t>
              </a:r>
            </a:p>
          </p:txBody>
        </p:sp>
        <p:sp>
          <p:nvSpPr>
            <p:cNvPr id="1293509" name="Text Box 197"/>
            <p:cNvSpPr txBox="1">
              <a:spLocks noChangeArrowheads="1"/>
            </p:cNvSpPr>
            <p:nvPr/>
          </p:nvSpPr>
          <p:spPr bwMode="auto">
            <a:xfrm>
              <a:off x="627" y="2134"/>
              <a:ext cx="2281" cy="273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Limon S1" charset="0"/>
                </a:rPr>
                <a:t>16 esovePAén</a:t>
              </a:r>
            </a:p>
            <a:p>
              <a:pPr algn="ctr">
                <a:lnSpc>
                  <a:spcPct val="0"/>
                </a:lnSpc>
                <a:spcBef>
                  <a:spcPct val="50000"/>
                </a:spcBef>
              </a:pPr>
              <a:r>
                <a:rPr lang="ja-JP" altLang="en-US" sz="4300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6000">
                  <a:solidFill>
                    <a:srgbClr val="FFEA18"/>
                  </a:solidFill>
                  <a:latin typeface="Limon R1" charset="0"/>
                </a:rPr>
                <a:t>BYkehara</a:t>
              </a:r>
              <a:r>
                <a:rPr lang="ja-JP" altLang="en-US" sz="4300">
                  <a:solidFill>
                    <a:srgbClr val="FFEA18"/>
                  </a:solidFill>
                  <a:latin typeface="Arial"/>
                </a:rPr>
                <a:t>”</a:t>
              </a:r>
              <a:endParaRPr lang="en-US" sz="4300">
                <a:solidFill>
                  <a:srgbClr val="FFEA18"/>
                </a:solidFill>
                <a:latin typeface="Helvetica" charset="0"/>
              </a:endParaRPr>
            </a:p>
            <a:p>
              <a:pPr algn="ctr">
                <a:spcBef>
                  <a:spcPct val="50000"/>
                </a:spcBef>
              </a:pPr>
              <a:endParaRPr lang="en-US" sz="5300">
                <a:solidFill>
                  <a:srgbClr val="FFEA18"/>
                </a:solidFill>
                <a:latin typeface="Limon S1" charset="0"/>
              </a:endParaRPr>
            </a:p>
          </p:txBody>
        </p:sp>
      </p:grpSp>
      <p:sp>
        <p:nvSpPr>
          <p:cNvPr id="1293513" name="AutoShape 201"/>
          <p:cNvSpPr>
            <a:spLocks noChangeArrowheads="1"/>
          </p:cNvSpPr>
          <p:nvPr/>
        </p:nvSpPr>
        <p:spPr bwMode="auto">
          <a:xfrm>
            <a:off x="2197101" y="2263778"/>
            <a:ext cx="2495550" cy="515937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3514" name="Oval 202"/>
          <p:cNvSpPr>
            <a:spLocks noChangeArrowheads="1"/>
          </p:cNvSpPr>
          <p:nvPr/>
        </p:nvSpPr>
        <p:spPr bwMode="auto">
          <a:xfrm>
            <a:off x="2398715" y="2303464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3515" name="AutoShape 203"/>
          <p:cNvSpPr>
            <a:spLocks noChangeArrowheads="1"/>
          </p:cNvSpPr>
          <p:nvPr/>
        </p:nvSpPr>
        <p:spPr bwMode="auto">
          <a:xfrm rot="9069307">
            <a:off x="3559176" y="1601789"/>
            <a:ext cx="2185988" cy="8112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3516" name="Rectangle 204"/>
          <p:cNvSpPr>
            <a:spLocks noChangeArrowheads="1"/>
          </p:cNvSpPr>
          <p:nvPr/>
        </p:nvSpPr>
        <p:spPr bwMode="auto">
          <a:xfrm>
            <a:off x="4762501" y="4467228"/>
            <a:ext cx="4459288" cy="236614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>
                <a:solidFill>
                  <a:srgbClr val="66FFFF"/>
                </a:solidFill>
                <a:latin typeface="Limon S1" charset="0"/>
              </a:rPr>
              <a:t>sUmemIlBYkeK</a:t>
            </a:r>
          </a:p>
          <a:p>
            <a:pPr algn="ctr">
              <a:lnSpc>
                <a:spcPct val="20000"/>
              </a:lnSpc>
              <a:spcBef>
                <a:spcPct val="50000"/>
              </a:spcBef>
            </a:pPr>
            <a:r>
              <a:rPr lang="en-US" sz="4800">
                <a:solidFill>
                  <a:srgbClr val="66FFFF"/>
                </a:solidFill>
                <a:latin typeface="Limon S1" charset="0"/>
              </a:rPr>
              <a:t>eTAtamlMdab;nimYYy²</a:t>
            </a:r>
            <a:r>
              <a:rPr lang="en-US" sz="3000" i="1">
                <a:solidFill>
                  <a:srgbClr val="66FFFF"/>
                </a:solidFill>
                <a:latin typeface="Arial" charset="0"/>
              </a:rPr>
              <a:t>!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293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93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935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935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93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93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935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935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3513" grpId="0" animBg="1"/>
      <p:bldP spid="1293514" grpId="0" animBg="1"/>
      <p:bldP spid="1293515" grpId="0" animBg="1"/>
      <p:bldP spid="1293516" grpId="0" autoUpdateAnimBg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5362" name="Rectangle 2"/>
          <p:cNvSpPr>
            <a:spLocks noChangeArrowheads="1"/>
          </p:cNvSpPr>
          <p:nvPr/>
        </p:nvSpPr>
        <p:spPr bwMode="auto">
          <a:xfrm>
            <a:off x="5046666" y="388941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29536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8250" y="41275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5364" name="Rectangle 4"/>
          <p:cNvSpPr>
            <a:spLocks noChangeArrowheads="1"/>
          </p:cNvSpPr>
          <p:nvPr/>
        </p:nvSpPr>
        <p:spPr bwMode="auto">
          <a:xfrm>
            <a:off x="5065716" y="35877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5365" name="Line 5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5366" name="Rectangle 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5367" name="Rectangle 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5368" name="Rectangle 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5369" name="Rectangle 9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5370" name="Line 10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71" name="Line 11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72" name="Line 12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73" name="Freeform 13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74" name="Line 14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75" name="Freeform 15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76" name="Line 16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77" name="Line 17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78" name="Line 18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79" name="Line 19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80" name="Line 20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81" name="Line 21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82" name="Line 22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83" name="Line 23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84" name="Line 24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85" name="Line 25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86" name="Line 26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87" name="Line 27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88" name="Rectangle 28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295389" name="Line 29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90" name="Line 30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91" name="Line 31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92" name="Line 32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393" name="Rectangle 33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95394" name="Rectangle 34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5395" name="Rectangle 35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5396" name="Rectangle 36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5397" name="Rectangle 37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5398" name="Rectangle 38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5399" name="Rectangle 39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95400" name="Rectangle 40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95401" name="Rectangle 41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5402" name="Rectangle 42"/>
          <p:cNvSpPr>
            <a:spLocks noChangeArrowheads="1"/>
          </p:cNvSpPr>
          <p:nvPr/>
        </p:nvSpPr>
        <p:spPr bwMode="auto">
          <a:xfrm>
            <a:off x="3168653" y="39274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295403" name="Rectangle 43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95404" name="Freeform 44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05" name="Freeform 45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06" name="Freeform 46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07" name="Freeform 47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08" name="Freeform 48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09" name="Rectangle 49"/>
          <p:cNvSpPr>
            <a:spLocks noChangeArrowheads="1"/>
          </p:cNvSpPr>
          <p:nvPr/>
        </p:nvSpPr>
        <p:spPr bwMode="auto">
          <a:xfrm>
            <a:off x="2868617" y="1084265"/>
            <a:ext cx="180357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latin typeface="Limon R1" charset="0"/>
              </a:rPr>
              <a:t>saMy:UEGl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295410" name="Line 50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11" name="Rectangle 51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295412" name="Rectangle 52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295413" name="Rectangle 53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295414" name="Freeform 54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15" name="Line 55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16" name="Line 56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17" name="Line 57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18" name="Line 58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19" name="Line 59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20" name="Line 60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21" name="Line 61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22" name="Line 62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23" name="Line 63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24" name="Line 64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25" name="Rectangle 65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95426" name="Rectangle 6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5427" name="Rectangle 67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95428" name="Rectangle 68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295429" name="Rectangle 69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95430" name="Rectangle 70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95431" name="Rectangle 71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295432" name="Rectangle 72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295433" name="Rectangle 73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5434" name="Rectangle 74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5435" name="Rectangle 75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5436" name="Rectangle 76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5437" name="Rectangle 77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5438" name="Rectangle 78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5439" name="Rectangle 79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5440" name="Rectangle 80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5441" name="Rectangle 81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5442" name="Rectangle 82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5443" name="Rectangle 83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5444" name="Rectangle 84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5445" name="Rectangle 85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5446" name="Rectangle 86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5447" name="Rectangle 87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5448" name="Rectangle 88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5449" name="Rectangle 89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5450" name="Rectangle 90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5451" name="Rectangle 91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5452" name="AutoShape 92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5453" name="Rectangle 93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95454" name="Rectangle 94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5455" name="Rectangle 95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5456" name="Rectangle 96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5457" name="Rectangle 97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5458" name="Rectangle 98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5459" name="Rectangle 99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5460" name="Rectangle 100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5461" name="Rectangle 101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5462" name="Rectangle 102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5463" name="Arc 103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5464" name="Line 104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65" name="Line 105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66" name="Line 106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67" name="Line 107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68" name="Line 108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69" name="Rectangle 109"/>
          <p:cNvSpPr>
            <a:spLocks noChangeArrowheads="1"/>
          </p:cNvSpPr>
          <p:nvPr/>
        </p:nvSpPr>
        <p:spPr bwMode="auto">
          <a:xfrm>
            <a:off x="4243390" y="1866901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C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5470" name="Rectangle 110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5471" name="Rectangle 111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5472" name="Rectangle 112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5473" name="Rectangle 113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5474" name="Line 114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75" name="Line 115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476" name="Line 116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95477" name="Group 117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295478" name="Rectangle 118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5479" name="Rectangle 119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5480" name="Rectangle 120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5481" name="Rectangle 121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5482" name="Rectangle 122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5483" name="Rectangle 123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295484" name="Rectangle 124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5485" name="Rectangle 125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295486" name="Rectangle 126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295487" name="Rectangle 127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5488" name="AutoShape 128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5489" name="Rectangle 129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95490" name="Rectangle 130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95491" name="Rectangle 131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95492" name="Rectangle 132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95493" name="Text Box 133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295494" name="Text Box 134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295495" name="Text Box 135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295496" name="Rectangle 136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295497" name="Rectangle 137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95498" name="Rectangle 138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95499" name="Line 139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5500" name="Line 140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5501" name="Line 141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5502" name="Line 142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5503" name="Line 143"/>
          <p:cNvSpPr>
            <a:spLocks noChangeShapeType="1"/>
          </p:cNvSpPr>
          <p:nvPr/>
        </p:nvSpPr>
        <p:spPr bwMode="auto">
          <a:xfrm>
            <a:off x="2511428" y="1001713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5504" name="Line 144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5505" name="Line 145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5506" name="Line 146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5507" name="Line 147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5508" name="Rectangle 148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5509" name="Line 149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5510" name="Text Box 150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295511" name="Group 151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295512" name="Group 152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295513" name="Group 153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295514" name="Freeform 154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95515" name="Freeform 155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295516" name="Picture 156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95517" name="Freeform 157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95518" name="Freeform 158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95519" name="Freeform 159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95520" name="Freeform 160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95521" name="Freeform 161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295522" name="Text Box 162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295523" name="Text Box 163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295524" name="Rectangle 164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95525" name="Text Box 165"/>
          <p:cNvSpPr txBox="1">
            <a:spLocks noChangeArrowheads="1"/>
          </p:cNvSpPr>
          <p:nvPr/>
        </p:nvSpPr>
        <p:spPr bwMode="auto">
          <a:xfrm>
            <a:off x="9014706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64</a:t>
            </a:r>
          </a:p>
        </p:txBody>
      </p:sp>
      <p:sp>
        <p:nvSpPr>
          <p:cNvPr id="1295526" name="Rectangle 166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295527" name="Group 167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295528" name="Group 168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295529" name="Group 16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295530" name="Group 170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295531" name="Freeform 171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95532" name="Freeform 172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95533" name="Picture 173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95534" name="Freeform 174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5535" name="Freeform 175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5536" name="Freeform 176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5537" name="Freeform 177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5538" name="Freeform 178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295539" name="Text Box 179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295540" name="Rectangle 180"/>
          <p:cNvSpPr>
            <a:spLocks noChangeArrowheads="1"/>
          </p:cNvSpPr>
          <p:nvPr/>
        </p:nvSpPr>
        <p:spPr bwMode="auto">
          <a:xfrm>
            <a:off x="2576516" y="1392238"/>
            <a:ext cx="847725" cy="435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600">
                <a:latin typeface="Limon S1" charset="0"/>
              </a:rPr>
              <a:t>eTA GIuRsaEGl</a:t>
            </a:r>
          </a:p>
        </p:txBody>
      </p:sp>
      <p:sp>
        <p:nvSpPr>
          <p:cNvPr id="1295541" name="Rectangle 181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295542" name="Rectangle 182"/>
          <p:cNvSpPr>
            <a:spLocks noChangeArrowheads="1"/>
          </p:cNvSpPr>
          <p:nvPr/>
        </p:nvSpPr>
        <p:spPr bwMode="auto">
          <a:xfrm>
            <a:off x="2744790" y="1466851"/>
            <a:ext cx="2828075" cy="2949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GaNacRkxageCIg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sz="1600" b="0">
                <a:latin typeface="Limon S1" charset="0"/>
              </a:rPr>
              <a:t> </a:t>
            </a:r>
          </a:p>
        </p:txBody>
      </p:sp>
      <p:sp>
        <p:nvSpPr>
          <p:cNvPr id="1295543" name="Rectangle 183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95544" name="Rectangle 184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95545" name="Rectangle 185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95546" name="Rectangle 186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295547" name="Rectangle 187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95548" name="Rectangle 188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295549" name="Rectangle 189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295550" name="Rectangle 190"/>
          <p:cNvSpPr>
            <a:spLocks noChangeArrowheads="1"/>
          </p:cNvSpPr>
          <p:nvPr/>
        </p:nvSpPr>
        <p:spPr bwMode="auto">
          <a:xfrm>
            <a:off x="6486525" y="400051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295551" name="Rectangle 191"/>
          <p:cNvSpPr>
            <a:spLocks noChangeArrowheads="1"/>
          </p:cNvSpPr>
          <p:nvPr/>
        </p:nvSpPr>
        <p:spPr bwMode="auto">
          <a:xfrm>
            <a:off x="5026028" y="412754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95552" name="Group 192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295553" name="Picture 193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95554" name="WordArt 194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grpSp>
        <p:nvGrpSpPr>
          <p:cNvPr id="1295555" name="Group 195"/>
          <p:cNvGrpSpPr>
            <a:grpSpLocks/>
          </p:cNvGrpSpPr>
          <p:nvPr/>
        </p:nvGrpSpPr>
        <p:grpSpPr bwMode="auto">
          <a:xfrm>
            <a:off x="5238750" y="2065342"/>
            <a:ext cx="4349750" cy="5418137"/>
            <a:chOff x="396" y="1457"/>
            <a:chExt cx="2740" cy="3413"/>
          </a:xfrm>
        </p:grpSpPr>
        <p:sp>
          <p:nvSpPr>
            <p:cNvPr id="1295556" name="Rectangle 196"/>
            <p:cNvSpPr>
              <a:spLocks noChangeArrowheads="1"/>
            </p:cNvSpPr>
            <p:nvPr/>
          </p:nvSpPr>
          <p:spPr bwMode="auto">
            <a:xfrm>
              <a:off x="396" y="1457"/>
              <a:ext cx="2740" cy="1053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karerobcMdak;</a:t>
              </a:r>
            </a:p>
            <a:p>
              <a:pPr algn="ctr">
                <a:lnSpc>
                  <a:spcPct val="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esovePA </a:t>
              </a:r>
            </a:p>
          </p:txBody>
        </p:sp>
        <p:sp>
          <p:nvSpPr>
            <p:cNvPr id="1295557" name="Text Box 197"/>
            <p:cNvSpPr txBox="1">
              <a:spLocks noChangeArrowheads="1"/>
            </p:cNvSpPr>
            <p:nvPr/>
          </p:nvSpPr>
          <p:spPr bwMode="auto">
            <a:xfrm>
              <a:off x="627" y="2134"/>
              <a:ext cx="2281" cy="273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Limon S1" charset="0"/>
                </a:rPr>
                <a:t>16 esovePAén</a:t>
              </a:r>
            </a:p>
            <a:p>
              <a:pPr algn="ctr">
                <a:lnSpc>
                  <a:spcPct val="0"/>
                </a:lnSpc>
                <a:spcBef>
                  <a:spcPct val="50000"/>
                </a:spcBef>
              </a:pPr>
              <a:r>
                <a:rPr lang="ja-JP" altLang="en-US" sz="4300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6000">
                  <a:solidFill>
                    <a:srgbClr val="FFEA18"/>
                  </a:solidFill>
                  <a:latin typeface="Limon R1" charset="0"/>
                </a:rPr>
                <a:t>BYkehara</a:t>
              </a:r>
              <a:r>
                <a:rPr lang="ja-JP" altLang="en-US" sz="4300">
                  <a:solidFill>
                    <a:srgbClr val="FFEA18"/>
                  </a:solidFill>
                  <a:latin typeface="Arial"/>
                </a:rPr>
                <a:t>”</a:t>
              </a:r>
              <a:endParaRPr lang="en-US" sz="4300">
                <a:solidFill>
                  <a:srgbClr val="FFEA18"/>
                </a:solidFill>
                <a:latin typeface="Helvetica" charset="0"/>
              </a:endParaRPr>
            </a:p>
            <a:p>
              <a:pPr algn="ctr">
                <a:spcBef>
                  <a:spcPct val="50000"/>
                </a:spcBef>
              </a:pPr>
              <a:endParaRPr lang="en-US" sz="5300">
                <a:solidFill>
                  <a:srgbClr val="FFEA18"/>
                </a:solidFill>
                <a:latin typeface="Limon S1" charset="0"/>
              </a:endParaRPr>
            </a:p>
          </p:txBody>
        </p:sp>
      </p:grpSp>
      <p:sp>
        <p:nvSpPr>
          <p:cNvPr id="1295564" name="Oval 204"/>
          <p:cNvSpPr>
            <a:spLocks noChangeArrowheads="1"/>
          </p:cNvSpPr>
          <p:nvPr/>
        </p:nvSpPr>
        <p:spPr bwMode="auto">
          <a:xfrm>
            <a:off x="2398715" y="2303464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5565" name="Oval 205"/>
          <p:cNvSpPr>
            <a:spLocks noChangeArrowheads="1"/>
          </p:cNvSpPr>
          <p:nvPr/>
        </p:nvSpPr>
        <p:spPr bwMode="auto">
          <a:xfrm>
            <a:off x="2398715" y="3738563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5566" name="AutoShape 206"/>
          <p:cNvSpPr>
            <a:spLocks noChangeArrowheads="1"/>
          </p:cNvSpPr>
          <p:nvPr/>
        </p:nvSpPr>
        <p:spPr bwMode="auto">
          <a:xfrm rot="9069307">
            <a:off x="3556000" y="3016251"/>
            <a:ext cx="2185988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5567" name="Rectangle 207"/>
          <p:cNvSpPr>
            <a:spLocks noChangeArrowheads="1"/>
          </p:cNvSpPr>
          <p:nvPr/>
        </p:nvSpPr>
        <p:spPr bwMode="auto">
          <a:xfrm>
            <a:off x="4762501" y="4467228"/>
            <a:ext cx="4459288" cy="236614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>
                <a:solidFill>
                  <a:srgbClr val="66FFFF"/>
                </a:solidFill>
                <a:latin typeface="Limon S1" charset="0"/>
              </a:rPr>
              <a:t>sUmemIlBYkeK</a:t>
            </a:r>
          </a:p>
          <a:p>
            <a:pPr algn="ctr">
              <a:lnSpc>
                <a:spcPct val="20000"/>
              </a:lnSpc>
              <a:spcBef>
                <a:spcPct val="50000"/>
              </a:spcBef>
            </a:pPr>
            <a:r>
              <a:rPr lang="en-US" sz="4800">
                <a:solidFill>
                  <a:srgbClr val="66FFFF"/>
                </a:solidFill>
                <a:latin typeface="Limon S1" charset="0"/>
              </a:rPr>
              <a:t>eTAtamlMdab;nimYYy²</a:t>
            </a:r>
            <a:r>
              <a:rPr lang="en-US" sz="3000" i="1">
                <a:solidFill>
                  <a:srgbClr val="66FFFF"/>
                </a:solidFill>
                <a:latin typeface="Arial" charset="0"/>
              </a:rPr>
              <a:t>!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955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955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600"/>
                            </p:stCondLst>
                            <p:childTnLst>
                              <p:par>
                                <p:cTn id="1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955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95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955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955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5566" grpId="0" animBg="1"/>
      <p:bldP spid="1295567" grpId="0" autoUpdateAnimBg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410" name="Rectangle 2"/>
          <p:cNvSpPr>
            <a:spLocks noChangeArrowheads="1"/>
          </p:cNvSpPr>
          <p:nvPr/>
        </p:nvSpPr>
        <p:spPr bwMode="auto">
          <a:xfrm>
            <a:off x="5046666" y="388941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29741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8250" y="41275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7412" name="Rectangle 4"/>
          <p:cNvSpPr>
            <a:spLocks noChangeArrowheads="1"/>
          </p:cNvSpPr>
          <p:nvPr/>
        </p:nvSpPr>
        <p:spPr bwMode="auto">
          <a:xfrm>
            <a:off x="5065716" y="35877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7413" name="Line 5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7414" name="Rectangle 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7415" name="Rectangle 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7416" name="Rectangle 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7417" name="Rectangle 9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7418" name="Line 10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19" name="Line 11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20" name="Line 12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21" name="Freeform 13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22" name="Line 14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23" name="Freeform 15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24" name="Line 16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25" name="Line 17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26" name="Line 18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27" name="Line 19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28" name="Line 20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29" name="Line 21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30" name="Line 22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31" name="Line 23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32" name="Line 24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33" name="Line 25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34" name="Line 26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35" name="Line 27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36" name="Rectangle 28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297437" name="Line 29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38" name="Line 30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39" name="Line 31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40" name="Line 32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41" name="Rectangle 33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97442" name="Rectangle 34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7443" name="Rectangle 35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7444" name="Rectangle 36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7445" name="Rectangle 37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7446" name="Rectangle 38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7447" name="Rectangle 39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97448" name="Rectangle 40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97449" name="Rectangle 41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7450" name="Rectangle 42"/>
          <p:cNvSpPr>
            <a:spLocks noChangeArrowheads="1"/>
          </p:cNvSpPr>
          <p:nvPr/>
        </p:nvSpPr>
        <p:spPr bwMode="auto">
          <a:xfrm>
            <a:off x="3168653" y="39274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297451" name="Rectangle 43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97452" name="Freeform 44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53" name="Freeform 45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54" name="Freeform 46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55" name="Freeform 47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56" name="Freeform 48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57" name="Rectangle 49"/>
          <p:cNvSpPr>
            <a:spLocks noChangeArrowheads="1"/>
          </p:cNvSpPr>
          <p:nvPr/>
        </p:nvSpPr>
        <p:spPr bwMode="auto">
          <a:xfrm>
            <a:off x="2868617" y="1084265"/>
            <a:ext cx="180357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latin typeface="Limon R1" charset="0"/>
              </a:rPr>
              <a:t>saMy:UEGl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297458" name="Line 50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59" name="Rectangle 51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297460" name="Rectangle 52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297461" name="Rectangle 53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297462" name="Freeform 54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63" name="Line 55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64" name="Line 56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65" name="Line 57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66" name="Line 58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67" name="Line 59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68" name="Line 60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69" name="Line 61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70" name="Line 62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71" name="Line 63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72" name="Line 64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473" name="Rectangle 65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97474" name="Rectangle 6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7475" name="Rectangle 67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97476" name="Rectangle 68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297477" name="Rectangle 69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97478" name="Rectangle 70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97479" name="Rectangle 71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297480" name="Rectangle 72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297481" name="Rectangle 73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7482" name="Rectangle 74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7483" name="Rectangle 75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7484" name="Rectangle 76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7485" name="Rectangle 77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7486" name="Rectangle 78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7487" name="Rectangle 79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7488" name="Rectangle 80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7489" name="Rectangle 81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7490" name="Rectangle 82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7491" name="Rectangle 83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7492" name="Rectangle 84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7493" name="Rectangle 85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7494" name="Rectangle 86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7495" name="Rectangle 87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7496" name="Rectangle 88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7497" name="Rectangle 89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7498" name="Rectangle 90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7499" name="Rectangle 91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7500" name="AutoShape 92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7501" name="Rectangle 93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97502" name="Rectangle 94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7503" name="Rectangle 95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7504" name="Rectangle 96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7505" name="Rectangle 97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7506" name="Rectangle 98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7507" name="Rectangle 99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7508" name="Rectangle 100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7509" name="Rectangle 101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7510" name="Rectangle 102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7511" name="Arc 103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7512" name="Line 104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513" name="Line 105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514" name="Line 106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515" name="Line 107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516" name="Line 108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517" name="Rectangle 109"/>
          <p:cNvSpPr>
            <a:spLocks noChangeArrowheads="1"/>
          </p:cNvSpPr>
          <p:nvPr/>
        </p:nvSpPr>
        <p:spPr bwMode="auto">
          <a:xfrm>
            <a:off x="4243390" y="1866901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C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7518" name="Rectangle 110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7519" name="Rectangle 111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7520" name="Rectangle 112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7521" name="Rectangle 113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7522" name="Line 114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523" name="Line 115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524" name="Line 116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97525" name="Group 117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297526" name="Rectangle 118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7527" name="Rectangle 119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7528" name="Rectangle 120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7529" name="Rectangle 121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7530" name="Rectangle 122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7531" name="Rectangle 123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297532" name="Rectangle 124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7533" name="Rectangle 125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297534" name="Rectangle 126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297535" name="Rectangle 127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7536" name="AutoShape 128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7537" name="Rectangle 129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97538" name="Rectangle 130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97539" name="Rectangle 131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97540" name="Rectangle 132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97541" name="Text Box 133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297542" name="Text Box 134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297543" name="Text Box 135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297544" name="Rectangle 136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297545" name="Rectangle 137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97546" name="Rectangle 138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97547" name="Line 139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7548" name="Line 140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7549" name="Line 141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7550" name="Line 142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7551" name="Line 143"/>
          <p:cNvSpPr>
            <a:spLocks noChangeShapeType="1"/>
          </p:cNvSpPr>
          <p:nvPr/>
        </p:nvSpPr>
        <p:spPr bwMode="auto">
          <a:xfrm>
            <a:off x="2511428" y="1001713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7552" name="Line 144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7553" name="Line 145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7554" name="Line 146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7555" name="Line 147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7556" name="Rectangle 148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7557" name="Line 149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7558" name="Text Box 150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297559" name="Group 151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297560" name="Group 152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297561" name="Group 153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297562" name="Freeform 154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97563" name="Freeform 155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297564" name="Picture 156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97565" name="Freeform 157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97566" name="Freeform 158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97567" name="Freeform 159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97568" name="Freeform 160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97569" name="Freeform 161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297570" name="Text Box 162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297571" name="Text Box 163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297572" name="Rectangle 164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97573" name="Text Box 165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65</a:t>
            </a:r>
          </a:p>
        </p:txBody>
      </p:sp>
      <p:sp>
        <p:nvSpPr>
          <p:cNvPr id="1297574" name="Rectangle 166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297575" name="Group 167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297576" name="Group 168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297577" name="Group 16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297578" name="Group 170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297579" name="Freeform 171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97580" name="Freeform 172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97581" name="Picture 173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97582" name="Freeform 174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7583" name="Freeform 175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7584" name="Freeform 176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7585" name="Freeform 177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7586" name="Freeform 178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297587" name="Text Box 179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297588" name="Rectangle 180"/>
          <p:cNvSpPr>
            <a:spLocks noChangeArrowheads="1"/>
          </p:cNvSpPr>
          <p:nvPr/>
        </p:nvSpPr>
        <p:spPr bwMode="auto">
          <a:xfrm>
            <a:off x="2576516" y="1392238"/>
            <a:ext cx="847725" cy="435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600">
                <a:latin typeface="Limon S1" charset="0"/>
              </a:rPr>
              <a:t>eTA GIuRsaEGl</a:t>
            </a:r>
          </a:p>
        </p:txBody>
      </p:sp>
      <p:sp>
        <p:nvSpPr>
          <p:cNvPr id="1297589" name="Rectangle 181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297590" name="Rectangle 182"/>
          <p:cNvSpPr>
            <a:spLocks noChangeArrowheads="1"/>
          </p:cNvSpPr>
          <p:nvPr/>
        </p:nvSpPr>
        <p:spPr bwMode="auto">
          <a:xfrm>
            <a:off x="2744790" y="1466851"/>
            <a:ext cx="2828075" cy="2949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GaNacRkxageCIg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sz="1600" b="0">
                <a:latin typeface="Limon S1" charset="0"/>
              </a:rPr>
              <a:t> </a:t>
            </a:r>
          </a:p>
        </p:txBody>
      </p:sp>
      <p:sp>
        <p:nvSpPr>
          <p:cNvPr id="1297591" name="Rectangle 183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97592" name="Rectangle 184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97593" name="Rectangle 185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97594" name="Rectangle 186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297595" name="Rectangle 187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97596" name="Rectangle 188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297597" name="Rectangle 189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297598" name="Rectangle 190"/>
          <p:cNvSpPr>
            <a:spLocks noChangeArrowheads="1"/>
          </p:cNvSpPr>
          <p:nvPr/>
        </p:nvSpPr>
        <p:spPr bwMode="auto">
          <a:xfrm>
            <a:off x="6486525" y="400051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297599" name="Rectangle 191"/>
          <p:cNvSpPr>
            <a:spLocks noChangeArrowheads="1"/>
          </p:cNvSpPr>
          <p:nvPr/>
        </p:nvSpPr>
        <p:spPr bwMode="auto">
          <a:xfrm>
            <a:off x="5026028" y="412754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97600" name="Group 192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297601" name="Picture 193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97602" name="WordArt 194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grpSp>
        <p:nvGrpSpPr>
          <p:cNvPr id="1297603" name="Group 195"/>
          <p:cNvGrpSpPr>
            <a:grpSpLocks/>
          </p:cNvGrpSpPr>
          <p:nvPr/>
        </p:nvGrpSpPr>
        <p:grpSpPr bwMode="auto">
          <a:xfrm>
            <a:off x="5238750" y="2065342"/>
            <a:ext cx="4349750" cy="5418137"/>
            <a:chOff x="396" y="1457"/>
            <a:chExt cx="2740" cy="3413"/>
          </a:xfrm>
        </p:grpSpPr>
        <p:sp>
          <p:nvSpPr>
            <p:cNvPr id="1297604" name="Rectangle 196"/>
            <p:cNvSpPr>
              <a:spLocks noChangeArrowheads="1"/>
            </p:cNvSpPr>
            <p:nvPr/>
          </p:nvSpPr>
          <p:spPr bwMode="auto">
            <a:xfrm>
              <a:off x="396" y="1457"/>
              <a:ext cx="2740" cy="1053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karerobcMdak;</a:t>
              </a:r>
            </a:p>
            <a:p>
              <a:pPr algn="ctr">
                <a:lnSpc>
                  <a:spcPct val="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esovePA </a:t>
              </a:r>
            </a:p>
          </p:txBody>
        </p:sp>
        <p:sp>
          <p:nvSpPr>
            <p:cNvPr id="1297605" name="Text Box 197"/>
            <p:cNvSpPr txBox="1">
              <a:spLocks noChangeArrowheads="1"/>
            </p:cNvSpPr>
            <p:nvPr/>
          </p:nvSpPr>
          <p:spPr bwMode="auto">
            <a:xfrm>
              <a:off x="627" y="2134"/>
              <a:ext cx="2281" cy="273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Limon S1" charset="0"/>
                </a:rPr>
                <a:t>16 esovePAén</a:t>
              </a:r>
            </a:p>
            <a:p>
              <a:pPr algn="ctr">
                <a:lnSpc>
                  <a:spcPct val="0"/>
                </a:lnSpc>
                <a:spcBef>
                  <a:spcPct val="50000"/>
                </a:spcBef>
              </a:pPr>
              <a:r>
                <a:rPr lang="ja-JP" altLang="en-US" sz="4300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6000">
                  <a:solidFill>
                    <a:srgbClr val="FFEA18"/>
                  </a:solidFill>
                  <a:latin typeface="Limon R1" charset="0"/>
                </a:rPr>
                <a:t>BYkehara</a:t>
              </a:r>
              <a:r>
                <a:rPr lang="ja-JP" altLang="en-US" sz="4300">
                  <a:solidFill>
                    <a:srgbClr val="FFEA18"/>
                  </a:solidFill>
                  <a:latin typeface="Arial"/>
                </a:rPr>
                <a:t>”</a:t>
              </a:r>
              <a:endParaRPr lang="en-US" sz="4300">
                <a:solidFill>
                  <a:srgbClr val="FFEA18"/>
                </a:solidFill>
                <a:latin typeface="Helvetica" charset="0"/>
              </a:endParaRPr>
            </a:p>
            <a:p>
              <a:pPr algn="ctr">
                <a:spcBef>
                  <a:spcPct val="50000"/>
                </a:spcBef>
              </a:pPr>
              <a:endParaRPr lang="en-US" sz="5300">
                <a:solidFill>
                  <a:srgbClr val="FFEA18"/>
                </a:solidFill>
                <a:latin typeface="Limon S1" charset="0"/>
              </a:endParaRPr>
            </a:p>
          </p:txBody>
        </p:sp>
      </p:grpSp>
      <p:sp>
        <p:nvSpPr>
          <p:cNvPr id="1297607" name="Oval 199"/>
          <p:cNvSpPr>
            <a:spLocks noChangeArrowheads="1"/>
          </p:cNvSpPr>
          <p:nvPr/>
        </p:nvSpPr>
        <p:spPr bwMode="auto">
          <a:xfrm>
            <a:off x="2398715" y="2303464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7608" name="Oval 200"/>
          <p:cNvSpPr>
            <a:spLocks noChangeArrowheads="1"/>
          </p:cNvSpPr>
          <p:nvPr/>
        </p:nvSpPr>
        <p:spPr bwMode="auto">
          <a:xfrm>
            <a:off x="2398715" y="3738563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7610" name="Oval 202"/>
          <p:cNvSpPr>
            <a:spLocks noChangeArrowheads="1"/>
          </p:cNvSpPr>
          <p:nvPr/>
        </p:nvSpPr>
        <p:spPr bwMode="auto">
          <a:xfrm>
            <a:off x="2413000" y="5216525"/>
            <a:ext cx="1811338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7612" name="AutoShape 204"/>
          <p:cNvSpPr>
            <a:spLocks noChangeArrowheads="1"/>
          </p:cNvSpPr>
          <p:nvPr/>
        </p:nvSpPr>
        <p:spPr bwMode="auto">
          <a:xfrm rot="9069307">
            <a:off x="3346450" y="4495803"/>
            <a:ext cx="2185988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7613" name="Rectangle 205"/>
          <p:cNvSpPr>
            <a:spLocks noChangeArrowheads="1"/>
          </p:cNvSpPr>
          <p:nvPr/>
        </p:nvSpPr>
        <p:spPr bwMode="auto">
          <a:xfrm>
            <a:off x="4762501" y="4467228"/>
            <a:ext cx="4459288" cy="236614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>
                <a:solidFill>
                  <a:srgbClr val="66FFFF"/>
                </a:solidFill>
                <a:latin typeface="Limon S1" charset="0"/>
              </a:rPr>
              <a:t>sUmemIlBYkeK</a:t>
            </a:r>
          </a:p>
          <a:p>
            <a:pPr algn="ctr">
              <a:lnSpc>
                <a:spcPct val="20000"/>
              </a:lnSpc>
              <a:spcBef>
                <a:spcPct val="50000"/>
              </a:spcBef>
            </a:pPr>
            <a:r>
              <a:rPr lang="en-US" sz="4800">
                <a:solidFill>
                  <a:srgbClr val="66FFFF"/>
                </a:solidFill>
                <a:latin typeface="Limon S1" charset="0"/>
              </a:rPr>
              <a:t>eTAtamlMdab;nimYYy²</a:t>
            </a:r>
            <a:r>
              <a:rPr lang="en-US" sz="3000" i="1">
                <a:solidFill>
                  <a:srgbClr val="66FFFF"/>
                </a:solidFill>
                <a:latin typeface="Arial" charset="0"/>
              </a:rPr>
              <a:t>!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976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976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600"/>
                            </p:stCondLst>
                            <p:childTnLst>
                              <p:par>
                                <p:cTn id="1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976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976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97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97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7612" grpId="0" animBg="1"/>
      <p:bldP spid="1297613" grpId="0" autoUpdateAnimBg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9458" name="Rectangle 2"/>
          <p:cNvSpPr>
            <a:spLocks noChangeArrowheads="1"/>
          </p:cNvSpPr>
          <p:nvPr/>
        </p:nvSpPr>
        <p:spPr bwMode="auto">
          <a:xfrm>
            <a:off x="5046666" y="388941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29945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8250" y="41275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9460" name="Rectangle 4"/>
          <p:cNvSpPr>
            <a:spLocks noChangeArrowheads="1"/>
          </p:cNvSpPr>
          <p:nvPr/>
        </p:nvSpPr>
        <p:spPr bwMode="auto">
          <a:xfrm>
            <a:off x="5065716" y="35877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9461" name="Line 5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9462" name="Rectangle 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9463" name="Rectangle 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9464" name="Rectangle 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9465" name="Rectangle 9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9466" name="Line 10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467" name="Line 11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468" name="Line 12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469" name="Freeform 13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470" name="Line 14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471" name="Freeform 15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472" name="Line 16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473" name="Line 17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474" name="Line 18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475" name="Line 19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476" name="Line 20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477" name="Line 21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478" name="Line 22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479" name="Line 23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480" name="Line 24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481" name="Line 25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482" name="Line 26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483" name="Line 27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484" name="Rectangle 28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299485" name="Line 29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486" name="Line 30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487" name="Line 31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488" name="Line 32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489" name="Rectangle 33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99490" name="Rectangle 34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9491" name="Rectangle 35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9492" name="Rectangle 36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9493" name="Rectangle 37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9494" name="Rectangle 38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9495" name="Rectangle 39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99496" name="Rectangle 40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99497" name="Rectangle 41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9498" name="Rectangle 42"/>
          <p:cNvSpPr>
            <a:spLocks noChangeArrowheads="1"/>
          </p:cNvSpPr>
          <p:nvPr/>
        </p:nvSpPr>
        <p:spPr bwMode="auto">
          <a:xfrm>
            <a:off x="3168653" y="39274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299499" name="Rectangle 43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99500" name="Freeform 44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01" name="Freeform 45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02" name="Freeform 46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03" name="Freeform 47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04" name="Freeform 48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05" name="Rectangle 49"/>
          <p:cNvSpPr>
            <a:spLocks noChangeArrowheads="1"/>
          </p:cNvSpPr>
          <p:nvPr/>
        </p:nvSpPr>
        <p:spPr bwMode="auto">
          <a:xfrm>
            <a:off x="2868617" y="1084265"/>
            <a:ext cx="180357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latin typeface="Limon R1" charset="0"/>
              </a:rPr>
              <a:t>saMy:UEGl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299506" name="Line 50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07" name="Rectangle 51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299508" name="Rectangle 52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299509" name="Rectangle 53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299510" name="Freeform 54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11" name="Line 55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12" name="Line 56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13" name="Line 57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14" name="Line 58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15" name="Line 59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16" name="Line 60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17" name="Line 61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18" name="Line 62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19" name="Line 63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20" name="Line 64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21" name="Rectangle 65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99522" name="Rectangle 6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9523" name="Rectangle 67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99524" name="Rectangle 68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299525" name="Rectangle 69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99526" name="Rectangle 70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99527" name="Rectangle 71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299528" name="Rectangle 72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299529" name="Rectangle 73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9530" name="Rectangle 74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9531" name="Rectangle 75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9532" name="Rectangle 76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9533" name="Rectangle 77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9534" name="Rectangle 78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9535" name="Rectangle 79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9536" name="Rectangle 80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9537" name="Rectangle 81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9538" name="Rectangle 82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9539" name="Rectangle 83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9540" name="Rectangle 84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9541" name="Rectangle 85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9542" name="Rectangle 86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9543" name="Rectangle 87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9544" name="Rectangle 88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9545" name="Rectangle 89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9546" name="Rectangle 90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99547" name="Rectangle 91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99548" name="AutoShape 92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9549" name="Rectangle 93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99550" name="Rectangle 94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9551" name="Rectangle 95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9552" name="Rectangle 96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9553" name="Rectangle 97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9554" name="Rectangle 98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9555" name="Rectangle 99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9556" name="Rectangle 100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9557" name="Rectangle 101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99558" name="Rectangle 102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9559" name="Arc 103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9560" name="Line 104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61" name="Line 105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62" name="Line 106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63" name="Line 107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64" name="Line 108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65" name="Rectangle 109"/>
          <p:cNvSpPr>
            <a:spLocks noChangeArrowheads="1"/>
          </p:cNvSpPr>
          <p:nvPr/>
        </p:nvSpPr>
        <p:spPr bwMode="auto">
          <a:xfrm>
            <a:off x="4243390" y="1866901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C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9566" name="Rectangle 110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9567" name="Rectangle 111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9568" name="Rectangle 112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9569" name="Rectangle 113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99570" name="Line 114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71" name="Line 115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572" name="Line 116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99573" name="Group 117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299574" name="Rectangle 118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9575" name="Rectangle 119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9576" name="Rectangle 120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9577" name="Rectangle 121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9578" name="Rectangle 122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9579" name="Rectangle 123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299580" name="Rectangle 124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99581" name="Rectangle 125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299582" name="Rectangle 126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299583" name="Rectangle 127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9584" name="AutoShape 128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9585" name="Rectangle 129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99586" name="Rectangle 130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99587" name="Rectangle 131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99588" name="Rectangle 132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99589" name="Text Box 133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299590" name="Text Box 134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299591" name="Text Box 135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299592" name="Rectangle 136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299593" name="Rectangle 137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99594" name="Rectangle 138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99595" name="Line 139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9596" name="Line 140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9597" name="Line 141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9598" name="Line 142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9599" name="Line 143"/>
          <p:cNvSpPr>
            <a:spLocks noChangeShapeType="1"/>
          </p:cNvSpPr>
          <p:nvPr/>
        </p:nvSpPr>
        <p:spPr bwMode="auto">
          <a:xfrm>
            <a:off x="2511428" y="1001713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9600" name="Line 144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9601" name="Line 145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9602" name="Line 146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9603" name="Line 147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99604" name="Rectangle 148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9605" name="Line 149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9606" name="Text Box 150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299607" name="Group 151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299608" name="Group 152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299609" name="Group 153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299610" name="Freeform 154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99611" name="Freeform 155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299612" name="Picture 156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99613" name="Freeform 157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99614" name="Freeform 158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99615" name="Freeform 159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99616" name="Freeform 160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99617" name="Freeform 161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299618" name="Text Box 162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299619" name="Text Box 163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299620" name="Rectangle 164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99621" name="Text Box 165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66</a:t>
            </a:r>
          </a:p>
        </p:txBody>
      </p:sp>
      <p:sp>
        <p:nvSpPr>
          <p:cNvPr id="1299622" name="Rectangle 166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299623" name="Group 167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299624" name="Group 168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299625" name="Group 16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299626" name="Group 170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299627" name="Freeform 171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99628" name="Freeform 172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99629" name="Picture 173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99630" name="Freeform 174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9631" name="Freeform 175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9632" name="Freeform 176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9633" name="Freeform 177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99634" name="Freeform 178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299635" name="Text Box 179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299636" name="Rectangle 180"/>
          <p:cNvSpPr>
            <a:spLocks noChangeArrowheads="1"/>
          </p:cNvSpPr>
          <p:nvPr/>
        </p:nvSpPr>
        <p:spPr bwMode="auto">
          <a:xfrm>
            <a:off x="2576516" y="1392238"/>
            <a:ext cx="847725" cy="435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600">
                <a:latin typeface="Limon S1" charset="0"/>
              </a:rPr>
              <a:t>eTA GIuRsaEGl</a:t>
            </a:r>
          </a:p>
        </p:txBody>
      </p:sp>
      <p:sp>
        <p:nvSpPr>
          <p:cNvPr id="1299637" name="Rectangle 181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299638" name="Rectangle 182"/>
          <p:cNvSpPr>
            <a:spLocks noChangeArrowheads="1"/>
          </p:cNvSpPr>
          <p:nvPr/>
        </p:nvSpPr>
        <p:spPr bwMode="auto">
          <a:xfrm>
            <a:off x="2744790" y="1466851"/>
            <a:ext cx="2828075" cy="2949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GaNacRkxageCIg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sz="1600" b="0">
                <a:latin typeface="Limon S1" charset="0"/>
              </a:rPr>
              <a:t> </a:t>
            </a:r>
          </a:p>
        </p:txBody>
      </p:sp>
      <p:sp>
        <p:nvSpPr>
          <p:cNvPr id="1299639" name="Rectangle 183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99640" name="Rectangle 184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99641" name="Rectangle 185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99642" name="Rectangle 186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299643" name="Rectangle 187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99644" name="Rectangle 188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299645" name="Rectangle 189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299646" name="Rectangle 190"/>
          <p:cNvSpPr>
            <a:spLocks noChangeArrowheads="1"/>
          </p:cNvSpPr>
          <p:nvPr/>
        </p:nvSpPr>
        <p:spPr bwMode="auto">
          <a:xfrm>
            <a:off x="6486525" y="400051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299647" name="Rectangle 191"/>
          <p:cNvSpPr>
            <a:spLocks noChangeArrowheads="1"/>
          </p:cNvSpPr>
          <p:nvPr/>
        </p:nvSpPr>
        <p:spPr bwMode="auto">
          <a:xfrm>
            <a:off x="5026028" y="412754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99648" name="Group 192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299649" name="Picture 193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99650" name="WordArt 194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grpSp>
        <p:nvGrpSpPr>
          <p:cNvPr id="1299651" name="Group 195"/>
          <p:cNvGrpSpPr>
            <a:grpSpLocks/>
          </p:cNvGrpSpPr>
          <p:nvPr/>
        </p:nvGrpSpPr>
        <p:grpSpPr bwMode="auto">
          <a:xfrm>
            <a:off x="5238750" y="2065342"/>
            <a:ext cx="4349750" cy="5418137"/>
            <a:chOff x="396" y="1457"/>
            <a:chExt cx="2740" cy="3413"/>
          </a:xfrm>
        </p:grpSpPr>
        <p:sp>
          <p:nvSpPr>
            <p:cNvPr id="1299652" name="Rectangle 196"/>
            <p:cNvSpPr>
              <a:spLocks noChangeArrowheads="1"/>
            </p:cNvSpPr>
            <p:nvPr/>
          </p:nvSpPr>
          <p:spPr bwMode="auto">
            <a:xfrm>
              <a:off x="396" y="1457"/>
              <a:ext cx="2740" cy="1053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karerobcMdak;</a:t>
              </a:r>
            </a:p>
            <a:p>
              <a:pPr algn="ctr">
                <a:lnSpc>
                  <a:spcPct val="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esovePA </a:t>
              </a:r>
            </a:p>
          </p:txBody>
        </p:sp>
        <p:sp>
          <p:nvSpPr>
            <p:cNvPr id="1299653" name="Text Box 197"/>
            <p:cNvSpPr txBox="1">
              <a:spLocks noChangeArrowheads="1"/>
            </p:cNvSpPr>
            <p:nvPr/>
          </p:nvSpPr>
          <p:spPr bwMode="auto">
            <a:xfrm>
              <a:off x="627" y="2134"/>
              <a:ext cx="2281" cy="273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Limon S1" charset="0"/>
                </a:rPr>
                <a:t>16 esovePAén</a:t>
              </a:r>
            </a:p>
            <a:p>
              <a:pPr algn="ctr">
                <a:lnSpc>
                  <a:spcPct val="0"/>
                </a:lnSpc>
                <a:spcBef>
                  <a:spcPct val="50000"/>
                </a:spcBef>
              </a:pPr>
              <a:r>
                <a:rPr lang="ja-JP" altLang="en-US" sz="4300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6000">
                  <a:solidFill>
                    <a:srgbClr val="FFEA18"/>
                  </a:solidFill>
                  <a:latin typeface="Limon R1" charset="0"/>
                </a:rPr>
                <a:t>BYkehara</a:t>
              </a:r>
              <a:r>
                <a:rPr lang="ja-JP" altLang="en-US" sz="4300">
                  <a:solidFill>
                    <a:srgbClr val="FFEA18"/>
                  </a:solidFill>
                  <a:latin typeface="Arial"/>
                </a:rPr>
                <a:t>”</a:t>
              </a:r>
              <a:endParaRPr lang="en-US" sz="4300">
                <a:solidFill>
                  <a:srgbClr val="FFEA18"/>
                </a:solidFill>
                <a:latin typeface="Helvetica" charset="0"/>
              </a:endParaRPr>
            </a:p>
            <a:p>
              <a:pPr algn="ctr">
                <a:spcBef>
                  <a:spcPct val="50000"/>
                </a:spcBef>
              </a:pPr>
              <a:endParaRPr lang="en-US" sz="5300">
                <a:solidFill>
                  <a:srgbClr val="FFEA18"/>
                </a:solidFill>
                <a:latin typeface="Limon S1" charset="0"/>
              </a:endParaRPr>
            </a:p>
          </p:txBody>
        </p:sp>
      </p:grpSp>
      <p:sp>
        <p:nvSpPr>
          <p:cNvPr id="1299655" name="Oval 199"/>
          <p:cNvSpPr>
            <a:spLocks noChangeArrowheads="1"/>
          </p:cNvSpPr>
          <p:nvPr/>
        </p:nvSpPr>
        <p:spPr bwMode="auto">
          <a:xfrm>
            <a:off x="2398715" y="2303464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9656" name="Oval 200"/>
          <p:cNvSpPr>
            <a:spLocks noChangeArrowheads="1"/>
          </p:cNvSpPr>
          <p:nvPr/>
        </p:nvSpPr>
        <p:spPr bwMode="auto">
          <a:xfrm>
            <a:off x="2398715" y="3738563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9657" name="Oval 201"/>
          <p:cNvSpPr>
            <a:spLocks noChangeArrowheads="1"/>
          </p:cNvSpPr>
          <p:nvPr/>
        </p:nvSpPr>
        <p:spPr bwMode="auto">
          <a:xfrm>
            <a:off x="2413000" y="5216525"/>
            <a:ext cx="1811338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9659" name="Oval 203"/>
          <p:cNvSpPr>
            <a:spLocks noChangeArrowheads="1"/>
          </p:cNvSpPr>
          <p:nvPr/>
        </p:nvSpPr>
        <p:spPr bwMode="auto">
          <a:xfrm>
            <a:off x="2409828" y="6088064"/>
            <a:ext cx="1811338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9660" name="AutoShape 204"/>
          <p:cNvSpPr>
            <a:spLocks noChangeArrowheads="1"/>
          </p:cNvSpPr>
          <p:nvPr/>
        </p:nvSpPr>
        <p:spPr bwMode="auto">
          <a:xfrm rot="9069307">
            <a:off x="3479800" y="5351463"/>
            <a:ext cx="2185988" cy="8112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99661" name="Rectangle 205"/>
          <p:cNvSpPr>
            <a:spLocks noChangeArrowheads="1"/>
          </p:cNvSpPr>
          <p:nvPr/>
        </p:nvSpPr>
        <p:spPr bwMode="auto">
          <a:xfrm>
            <a:off x="4762501" y="4467228"/>
            <a:ext cx="4459288" cy="236614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>
                <a:solidFill>
                  <a:srgbClr val="66FFFF"/>
                </a:solidFill>
                <a:latin typeface="Limon S1" charset="0"/>
              </a:rPr>
              <a:t>sUmemIlBYkeK</a:t>
            </a:r>
          </a:p>
          <a:p>
            <a:pPr algn="ctr">
              <a:lnSpc>
                <a:spcPct val="20000"/>
              </a:lnSpc>
              <a:spcBef>
                <a:spcPct val="50000"/>
              </a:spcBef>
            </a:pPr>
            <a:r>
              <a:rPr lang="en-US" sz="4800">
                <a:solidFill>
                  <a:srgbClr val="66FFFF"/>
                </a:solidFill>
                <a:latin typeface="Limon S1" charset="0"/>
              </a:rPr>
              <a:t>eTAtamlMdab;nimYYy²</a:t>
            </a:r>
            <a:r>
              <a:rPr lang="en-US" sz="3000" i="1">
                <a:solidFill>
                  <a:srgbClr val="66FFFF"/>
                </a:solidFill>
                <a:latin typeface="Arial" charset="0"/>
              </a:rPr>
              <a:t>!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996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996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600"/>
                            </p:stCondLst>
                            <p:childTnLst>
                              <p:par>
                                <p:cTn id="1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996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996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996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996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9660" grpId="0" animBg="1"/>
      <p:bldP spid="1299661" grpId="0" autoUpdateAnimBg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506" name="Rectangle 2"/>
          <p:cNvSpPr>
            <a:spLocks noChangeArrowheads="1"/>
          </p:cNvSpPr>
          <p:nvPr/>
        </p:nvSpPr>
        <p:spPr bwMode="auto">
          <a:xfrm>
            <a:off x="5046666" y="388941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30150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8250" y="41275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01508" name="Rectangle 4"/>
          <p:cNvSpPr>
            <a:spLocks noChangeArrowheads="1"/>
          </p:cNvSpPr>
          <p:nvPr/>
        </p:nvSpPr>
        <p:spPr bwMode="auto">
          <a:xfrm>
            <a:off x="5065716" y="35877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1509" name="Line 5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1510" name="Rectangle 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1511" name="Rectangle 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1512" name="Rectangle 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1513" name="Rectangle 9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1514" name="Line 10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15" name="Line 11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16" name="Line 12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17" name="Freeform 13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18" name="Line 14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19" name="Freeform 15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20" name="Line 16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21" name="Line 17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22" name="Line 18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23" name="Line 19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24" name="Line 20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25" name="Line 21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26" name="Line 22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27" name="Line 23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28" name="Line 24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29" name="Line 25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30" name="Line 26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31" name="Line 27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32" name="Rectangle 28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301533" name="Line 29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34" name="Line 30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35" name="Line 31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36" name="Line 32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37" name="Rectangle 33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301538" name="Rectangle 34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1539" name="Rectangle 35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1540" name="Rectangle 36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1541" name="Rectangle 37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1542" name="Rectangle 38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1543" name="Rectangle 39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301544" name="Rectangle 40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301545" name="Rectangle 41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1546" name="Rectangle 42"/>
          <p:cNvSpPr>
            <a:spLocks noChangeArrowheads="1"/>
          </p:cNvSpPr>
          <p:nvPr/>
        </p:nvSpPr>
        <p:spPr bwMode="auto">
          <a:xfrm>
            <a:off x="3168653" y="39274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301547" name="Rectangle 43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301548" name="Freeform 44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49" name="Freeform 45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50" name="Freeform 46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51" name="Freeform 47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52" name="Freeform 48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53" name="Rectangle 49"/>
          <p:cNvSpPr>
            <a:spLocks noChangeArrowheads="1"/>
          </p:cNvSpPr>
          <p:nvPr/>
        </p:nvSpPr>
        <p:spPr bwMode="auto">
          <a:xfrm>
            <a:off x="2868617" y="1084265"/>
            <a:ext cx="180357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latin typeface="Limon R1" charset="0"/>
              </a:rPr>
              <a:t>saMy:UEGl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301554" name="Line 50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55" name="Rectangle 51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301556" name="Rectangle 52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301557" name="Rectangle 53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301558" name="Freeform 54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59" name="Line 55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60" name="Line 56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61" name="Line 57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62" name="Line 58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63" name="Line 59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64" name="Line 60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65" name="Line 61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66" name="Line 62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67" name="Line 63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68" name="Line 64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569" name="Rectangle 65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01570" name="Rectangle 6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1571" name="Rectangle 67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01572" name="Rectangle 68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301573" name="Rectangle 69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01574" name="Rectangle 70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301575" name="Rectangle 71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301576" name="Rectangle 72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301577" name="Rectangle 73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1578" name="Rectangle 74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1579" name="Rectangle 75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1580" name="Rectangle 76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1581" name="Rectangle 77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1582" name="Rectangle 78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1583" name="Rectangle 79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1584" name="Rectangle 80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1585" name="Rectangle 81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1586" name="Rectangle 82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1587" name="Rectangle 83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1588" name="Rectangle 84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1589" name="Rectangle 85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1590" name="Rectangle 86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1591" name="Rectangle 87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1592" name="Rectangle 88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1593" name="Rectangle 89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1594" name="Rectangle 90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1595" name="Rectangle 91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1596" name="AutoShape 92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1597" name="Rectangle 93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301598" name="Rectangle 94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1599" name="Rectangle 95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1600" name="Rectangle 96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1601" name="Rectangle 97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1602" name="Rectangle 98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1603" name="Rectangle 99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1604" name="Rectangle 100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1605" name="Rectangle 101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1606" name="Rectangle 102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1607" name="Arc 103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1608" name="Line 104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609" name="Line 105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610" name="Line 106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611" name="Line 107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612" name="Line 108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613" name="Rectangle 109"/>
          <p:cNvSpPr>
            <a:spLocks noChangeArrowheads="1"/>
          </p:cNvSpPr>
          <p:nvPr/>
        </p:nvSpPr>
        <p:spPr bwMode="auto">
          <a:xfrm>
            <a:off x="4243390" y="1866901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C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01614" name="Rectangle 110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01615" name="Rectangle 111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01616" name="Rectangle 112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01617" name="Rectangle 113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01618" name="Line 114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619" name="Line 115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620" name="Line 116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301621" name="Group 117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301622" name="Rectangle 118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1623" name="Rectangle 119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1624" name="Rectangle 120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1625" name="Rectangle 121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1626" name="Rectangle 122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1627" name="Rectangle 123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301628" name="Rectangle 124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1629" name="Rectangle 125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301630" name="Rectangle 126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301631" name="Rectangle 127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1632" name="AutoShape 128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1633" name="Rectangle 129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01634" name="Rectangle 130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01635" name="Rectangle 131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301636" name="Rectangle 132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301637" name="Text Box 133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301638" name="Text Box 134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301639" name="Text Box 135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301640" name="Rectangle 136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301641" name="Rectangle 137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01642" name="Rectangle 138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01643" name="Line 139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1644" name="Line 140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1645" name="Line 141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1646" name="Line 142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1647" name="Line 143"/>
          <p:cNvSpPr>
            <a:spLocks noChangeShapeType="1"/>
          </p:cNvSpPr>
          <p:nvPr/>
        </p:nvSpPr>
        <p:spPr bwMode="auto">
          <a:xfrm>
            <a:off x="2511428" y="1001713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1648" name="Line 144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1649" name="Line 145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1650" name="Line 146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1651" name="Line 147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1652" name="Rectangle 148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1653" name="Line 149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1654" name="Text Box 150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301655" name="Group 151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301656" name="Group 152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301657" name="Group 153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301658" name="Freeform 154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301659" name="Freeform 155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301660" name="Picture 156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301661" name="Freeform 157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01662" name="Freeform 158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01663" name="Freeform 159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01664" name="Freeform 160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01665" name="Freeform 161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301666" name="Text Box 162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301667" name="Text Box 163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301668" name="Rectangle 164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301669" name="Text Box 165"/>
          <p:cNvSpPr txBox="1">
            <a:spLocks noChangeArrowheads="1"/>
          </p:cNvSpPr>
          <p:nvPr/>
        </p:nvSpPr>
        <p:spPr bwMode="auto">
          <a:xfrm>
            <a:off x="9014706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67</a:t>
            </a:r>
          </a:p>
        </p:txBody>
      </p:sp>
      <p:sp>
        <p:nvSpPr>
          <p:cNvPr id="1301670" name="Rectangle 166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301671" name="Group 167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301672" name="Group 168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301673" name="Group 16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301674" name="Group 170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301675" name="Freeform 171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01676" name="Freeform 172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301677" name="Picture 173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01678" name="Freeform 174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1679" name="Freeform 175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1680" name="Freeform 176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1681" name="Freeform 177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1682" name="Freeform 178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301683" name="Text Box 179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301684" name="Rectangle 180"/>
          <p:cNvSpPr>
            <a:spLocks noChangeArrowheads="1"/>
          </p:cNvSpPr>
          <p:nvPr/>
        </p:nvSpPr>
        <p:spPr bwMode="auto">
          <a:xfrm>
            <a:off x="2576516" y="1392238"/>
            <a:ext cx="847725" cy="435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600">
                <a:latin typeface="Limon S1" charset="0"/>
              </a:rPr>
              <a:t>eTA GIuRsaEGl</a:t>
            </a:r>
          </a:p>
        </p:txBody>
      </p:sp>
      <p:sp>
        <p:nvSpPr>
          <p:cNvPr id="1301685" name="Rectangle 181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301686" name="Rectangle 182"/>
          <p:cNvSpPr>
            <a:spLocks noChangeArrowheads="1"/>
          </p:cNvSpPr>
          <p:nvPr/>
        </p:nvSpPr>
        <p:spPr bwMode="auto">
          <a:xfrm>
            <a:off x="2744790" y="1466851"/>
            <a:ext cx="2828075" cy="2949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GaNacRkxageCIg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sz="1600" b="0">
                <a:latin typeface="Limon S1" charset="0"/>
              </a:rPr>
              <a:t> </a:t>
            </a:r>
          </a:p>
        </p:txBody>
      </p:sp>
      <p:sp>
        <p:nvSpPr>
          <p:cNvPr id="1301687" name="Rectangle 183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01688" name="Rectangle 184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01689" name="Rectangle 185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01690" name="Rectangle 186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301691" name="Rectangle 187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01692" name="Rectangle 188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301693" name="Rectangle 189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301694" name="Rectangle 190"/>
          <p:cNvSpPr>
            <a:spLocks noChangeArrowheads="1"/>
          </p:cNvSpPr>
          <p:nvPr/>
        </p:nvSpPr>
        <p:spPr bwMode="auto">
          <a:xfrm>
            <a:off x="6486525" y="400051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301695" name="Rectangle 191"/>
          <p:cNvSpPr>
            <a:spLocks noChangeArrowheads="1"/>
          </p:cNvSpPr>
          <p:nvPr/>
        </p:nvSpPr>
        <p:spPr bwMode="auto">
          <a:xfrm>
            <a:off x="5026028" y="412754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301696" name="Group 192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301697" name="Picture 193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01698" name="WordArt 194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grpSp>
        <p:nvGrpSpPr>
          <p:cNvPr id="1301699" name="Group 195"/>
          <p:cNvGrpSpPr>
            <a:grpSpLocks/>
          </p:cNvGrpSpPr>
          <p:nvPr/>
        </p:nvGrpSpPr>
        <p:grpSpPr bwMode="auto">
          <a:xfrm>
            <a:off x="5238750" y="2065342"/>
            <a:ext cx="4349750" cy="5418137"/>
            <a:chOff x="396" y="1457"/>
            <a:chExt cx="2740" cy="3413"/>
          </a:xfrm>
        </p:grpSpPr>
        <p:sp>
          <p:nvSpPr>
            <p:cNvPr id="1301700" name="Rectangle 196"/>
            <p:cNvSpPr>
              <a:spLocks noChangeArrowheads="1"/>
            </p:cNvSpPr>
            <p:nvPr/>
          </p:nvSpPr>
          <p:spPr bwMode="auto">
            <a:xfrm>
              <a:off x="396" y="1457"/>
              <a:ext cx="2740" cy="1053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karerobcMdak;</a:t>
              </a:r>
            </a:p>
            <a:p>
              <a:pPr algn="ctr">
                <a:lnSpc>
                  <a:spcPct val="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esovePA </a:t>
              </a:r>
            </a:p>
          </p:txBody>
        </p:sp>
        <p:sp>
          <p:nvSpPr>
            <p:cNvPr id="1301701" name="Text Box 197"/>
            <p:cNvSpPr txBox="1">
              <a:spLocks noChangeArrowheads="1"/>
            </p:cNvSpPr>
            <p:nvPr/>
          </p:nvSpPr>
          <p:spPr bwMode="auto">
            <a:xfrm>
              <a:off x="627" y="2134"/>
              <a:ext cx="2281" cy="273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Limon S1" charset="0"/>
                </a:rPr>
                <a:t>16 esovePAén</a:t>
              </a:r>
            </a:p>
            <a:p>
              <a:pPr algn="ctr">
                <a:lnSpc>
                  <a:spcPct val="0"/>
                </a:lnSpc>
                <a:spcBef>
                  <a:spcPct val="50000"/>
                </a:spcBef>
              </a:pPr>
              <a:r>
                <a:rPr lang="ja-JP" altLang="en-US" sz="4300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6000">
                  <a:solidFill>
                    <a:srgbClr val="FFEA18"/>
                  </a:solidFill>
                  <a:latin typeface="Limon R1" charset="0"/>
                </a:rPr>
                <a:t>BYkehara</a:t>
              </a:r>
              <a:r>
                <a:rPr lang="ja-JP" altLang="en-US" sz="4300">
                  <a:solidFill>
                    <a:srgbClr val="FFEA18"/>
                  </a:solidFill>
                  <a:latin typeface="Arial"/>
                </a:rPr>
                <a:t>”</a:t>
              </a:r>
              <a:endParaRPr lang="en-US" sz="4300">
                <a:solidFill>
                  <a:srgbClr val="FFEA18"/>
                </a:solidFill>
                <a:latin typeface="Helvetica" charset="0"/>
              </a:endParaRPr>
            </a:p>
            <a:p>
              <a:pPr algn="ctr">
                <a:spcBef>
                  <a:spcPct val="50000"/>
                </a:spcBef>
              </a:pPr>
              <a:endParaRPr lang="en-US" sz="5300">
                <a:solidFill>
                  <a:srgbClr val="FFEA18"/>
                </a:solidFill>
                <a:latin typeface="Limon S1" charset="0"/>
              </a:endParaRPr>
            </a:p>
          </p:txBody>
        </p:sp>
      </p:grpSp>
      <p:grpSp>
        <p:nvGrpSpPr>
          <p:cNvPr id="1301708" name="Group 204"/>
          <p:cNvGrpSpPr>
            <a:grpSpLocks/>
          </p:cNvGrpSpPr>
          <p:nvPr/>
        </p:nvGrpSpPr>
        <p:grpSpPr bwMode="auto">
          <a:xfrm>
            <a:off x="2305053" y="882650"/>
            <a:ext cx="7099300" cy="5099050"/>
            <a:chOff x="1370" y="556"/>
            <a:chExt cx="4472" cy="3212"/>
          </a:xfrm>
        </p:grpSpPr>
        <p:sp>
          <p:nvSpPr>
            <p:cNvPr id="1301709" name="Oval 205"/>
            <p:cNvSpPr>
              <a:spLocks noChangeArrowheads="1"/>
            </p:cNvSpPr>
            <p:nvPr/>
          </p:nvSpPr>
          <p:spPr bwMode="auto">
            <a:xfrm>
              <a:off x="1370" y="556"/>
              <a:ext cx="1264" cy="384"/>
            </a:xfrm>
            <a:prstGeom prst="ellips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71842" dir="2700000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710" name="Oval 206"/>
            <p:cNvSpPr>
              <a:spLocks noChangeArrowheads="1"/>
            </p:cNvSpPr>
            <p:nvPr/>
          </p:nvSpPr>
          <p:spPr bwMode="auto">
            <a:xfrm>
              <a:off x="3517" y="2987"/>
              <a:ext cx="2325" cy="781"/>
            </a:xfrm>
            <a:prstGeom prst="ellips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01712" name="Text Box 208"/>
          <p:cNvSpPr txBox="1">
            <a:spLocks noChangeArrowheads="1"/>
          </p:cNvSpPr>
          <p:nvPr/>
        </p:nvSpPr>
        <p:spPr bwMode="auto">
          <a:xfrm>
            <a:off x="5257800" y="6156326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rgbClr val="FFF819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rgbClr val="FFF819"/>
                </a:solidFill>
                <a:latin typeface="Limon S1" charset="0"/>
              </a:rPr>
              <a:t>1050 dl; 970 munRKIsþskraC</a:t>
            </a:r>
            <a:r>
              <a:rPr lang="en-US" sz="2800" b="0">
                <a:solidFill>
                  <a:srgbClr val="FFF819"/>
                </a:solidFill>
                <a:latin typeface="Limon S1" charset="0"/>
              </a:rPr>
              <a:t> </a:t>
            </a:r>
          </a:p>
        </p:txBody>
      </p:sp>
      <p:sp>
        <p:nvSpPr>
          <p:cNvPr id="1301713" name="AutoShape 209"/>
          <p:cNvSpPr>
            <a:spLocks noChangeArrowheads="1"/>
          </p:cNvSpPr>
          <p:nvPr/>
        </p:nvSpPr>
        <p:spPr bwMode="auto">
          <a:xfrm>
            <a:off x="5568953" y="6196017"/>
            <a:ext cx="3619501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rgbClr val="FFF819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1714" name="Rectangle 210"/>
          <p:cNvSpPr>
            <a:spLocks noChangeArrowheads="1"/>
          </p:cNvSpPr>
          <p:nvPr/>
        </p:nvSpPr>
        <p:spPr bwMode="auto">
          <a:xfrm>
            <a:off x="5162550" y="4581528"/>
            <a:ext cx="4459288" cy="134121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>
                <a:solidFill>
                  <a:srgbClr val="66FFFF"/>
                </a:solidFill>
                <a:latin typeface="Limon S1" charset="0"/>
              </a:rPr>
              <a:t>saMyUEGl </a:t>
            </a:r>
            <a:r>
              <a:rPr lang="en-US" sz="3000" i="1">
                <a:solidFill>
                  <a:srgbClr val="66FFFF"/>
                </a:solidFill>
                <a:latin typeface="Arial" charset="0"/>
              </a:rPr>
              <a:t>:</a:t>
            </a:r>
            <a:r>
              <a:rPr lang="en-US" sz="4800">
                <a:solidFill>
                  <a:srgbClr val="66FFFF"/>
                </a:solidFill>
                <a:latin typeface="Limon S1" charset="0"/>
              </a:rPr>
              <a:t> 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4800">
                <a:solidFill>
                  <a:srgbClr val="66FFFF"/>
                </a:solidFill>
                <a:latin typeface="Limon S1" charset="0"/>
              </a:rPr>
              <a:t>CakrNIBiessmYy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017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017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017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3017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017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3017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017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017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1714" grpId="0" autoUpdateAnimBg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3554" name="Rectangle 2"/>
          <p:cNvSpPr>
            <a:spLocks noChangeArrowheads="1"/>
          </p:cNvSpPr>
          <p:nvPr/>
        </p:nvSpPr>
        <p:spPr bwMode="auto">
          <a:xfrm>
            <a:off x="5046666" y="388941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30355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8250" y="412750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03556" name="Rectangle 4"/>
          <p:cNvSpPr>
            <a:spLocks noChangeArrowheads="1"/>
          </p:cNvSpPr>
          <p:nvPr/>
        </p:nvSpPr>
        <p:spPr bwMode="auto">
          <a:xfrm>
            <a:off x="5065716" y="35877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557" name="Line 5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558" name="Rectangle 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3559" name="Rectangle 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3560" name="Rectangle 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3561" name="Rectangle 9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3562" name="Line 10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63" name="Line 11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64" name="Line 12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65" name="Freeform 13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66" name="Line 14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67" name="Freeform 15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68" name="Line 16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69" name="Line 17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70" name="Line 18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71" name="Line 19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72" name="Line 20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73" name="Line 21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74" name="Line 22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75" name="Line 23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76" name="Line 24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77" name="Line 25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78" name="Line 26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79" name="Line 27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80" name="Rectangle 28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303581" name="Line 29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82" name="Line 30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83" name="Line 31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84" name="Line 32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85" name="Rectangle 33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303586" name="Rectangle 34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3587" name="Rectangle 35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3588" name="Rectangle 36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3589" name="Rectangle 37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3590" name="Rectangle 38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3591" name="Rectangle 39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303592" name="Rectangle 40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303593" name="Rectangle 41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3594" name="Rectangle 42"/>
          <p:cNvSpPr>
            <a:spLocks noChangeArrowheads="1"/>
          </p:cNvSpPr>
          <p:nvPr/>
        </p:nvSpPr>
        <p:spPr bwMode="auto">
          <a:xfrm>
            <a:off x="3168653" y="39274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303595" name="Rectangle 43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303596" name="Freeform 44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97" name="Freeform 45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98" name="Freeform 46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599" name="Freeform 47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600" name="Freeform 48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601" name="Rectangle 49"/>
          <p:cNvSpPr>
            <a:spLocks noChangeArrowheads="1"/>
          </p:cNvSpPr>
          <p:nvPr/>
        </p:nvSpPr>
        <p:spPr bwMode="auto">
          <a:xfrm>
            <a:off x="2868617" y="1084265"/>
            <a:ext cx="1803579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latin typeface="Limon R1" charset="0"/>
              </a:rPr>
              <a:t>saMy:UEGl</a:t>
            </a:r>
            <a:r>
              <a:rPr lang="en-US" sz="1300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303602" name="Line 50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603" name="Rectangle 51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303604" name="Rectangle 52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303605" name="Rectangle 53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303606" name="Freeform 54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607" name="Line 55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608" name="Line 56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609" name="Line 57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610" name="Line 58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611" name="Line 59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612" name="Line 60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613" name="Line 61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614" name="Line 62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615" name="Line 63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616" name="Line 64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617" name="Rectangle 65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03618" name="Rectangle 6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3619" name="Rectangle 67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03620" name="Rectangle 68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303621" name="Rectangle 69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03622" name="Rectangle 70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303623" name="Rectangle 71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303624" name="Rectangle 72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303625" name="Rectangle 73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3626" name="Rectangle 74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3627" name="Rectangle 75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3628" name="Rectangle 76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3629" name="Rectangle 77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3630" name="Rectangle 78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3631" name="Rectangle 79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3632" name="Rectangle 80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3633" name="Rectangle 81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3634" name="Rectangle 82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3635" name="Rectangle 83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3636" name="Rectangle 84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3637" name="Rectangle 85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3638" name="Rectangle 86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3639" name="Rectangle 87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3640" name="Rectangle 88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3641" name="Rectangle 89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3642" name="Rectangle 90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3643" name="Rectangle 91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3644" name="AutoShape 92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645" name="Rectangle 93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303646" name="Rectangle 94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3647" name="Rectangle 95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3648" name="Rectangle 96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3649" name="Rectangle 97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3650" name="Rectangle 98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3651" name="Rectangle 99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3652" name="Rectangle 100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3653" name="Rectangle 101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3654" name="Rectangle 102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655" name="Arc 103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656" name="Line 104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657" name="Line 105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658" name="Line 106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659" name="Line 107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660" name="Line 108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661" name="Rectangle 109"/>
          <p:cNvSpPr>
            <a:spLocks noChangeArrowheads="1"/>
          </p:cNvSpPr>
          <p:nvPr/>
        </p:nvSpPr>
        <p:spPr bwMode="auto">
          <a:xfrm>
            <a:off x="4243390" y="1866901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C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03662" name="Rectangle 110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03663" name="Rectangle 111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03664" name="Rectangle 112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03665" name="Rectangle 113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03666" name="Line 114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667" name="Line 115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668" name="Line 116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303669" name="Group 117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303670" name="Rectangle 118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3671" name="Rectangle 119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3672" name="Rectangle 120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3673" name="Rectangle 121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3674" name="Rectangle 122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3675" name="Rectangle 123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303676" name="Rectangle 124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3677" name="Rectangle 125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303678" name="Rectangle 126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303679" name="Rectangle 127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680" name="AutoShape 128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681" name="Rectangle 129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03682" name="Rectangle 130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03683" name="Rectangle 131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303684" name="Rectangle 132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303685" name="Text Box 133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303686" name="Text Box 134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303687" name="Text Box 135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303688" name="Rectangle 136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303689" name="Rectangle 137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03690" name="Rectangle 138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03691" name="Line 139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692" name="Line 140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693" name="Line 141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694" name="Line 142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695" name="Line 143"/>
          <p:cNvSpPr>
            <a:spLocks noChangeShapeType="1"/>
          </p:cNvSpPr>
          <p:nvPr/>
        </p:nvSpPr>
        <p:spPr bwMode="auto">
          <a:xfrm>
            <a:off x="2511428" y="1001713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696" name="Line 144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697" name="Line 145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698" name="Line 146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699" name="Line 147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3700" name="Rectangle 148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701" name="Line 149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702" name="Text Box 150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303703" name="Group 151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303704" name="Group 152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303705" name="Group 153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303706" name="Freeform 154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303707" name="Freeform 155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303708" name="Picture 156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303709" name="Freeform 157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03710" name="Freeform 158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03711" name="Freeform 159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03712" name="Freeform 160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03713" name="Freeform 161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303714" name="Text Box 162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303715" name="Text Box 163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303716" name="Rectangle 164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303717" name="Text Box 165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68</a:t>
            </a:r>
          </a:p>
        </p:txBody>
      </p:sp>
      <p:sp>
        <p:nvSpPr>
          <p:cNvPr id="1303718" name="Rectangle 166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303719" name="Group 167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303720" name="Group 168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303721" name="Group 169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303722" name="Group 170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303723" name="Freeform 171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03724" name="Freeform 172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303725" name="Picture 173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03726" name="Freeform 174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3727" name="Freeform 175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3728" name="Freeform 176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3729" name="Freeform 177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3730" name="Freeform 178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303731" name="Text Box 179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303732" name="Rectangle 180"/>
          <p:cNvSpPr>
            <a:spLocks noChangeArrowheads="1"/>
          </p:cNvSpPr>
          <p:nvPr/>
        </p:nvSpPr>
        <p:spPr bwMode="auto">
          <a:xfrm>
            <a:off x="2576516" y="1392238"/>
            <a:ext cx="847725" cy="435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600">
                <a:latin typeface="Limon S1" charset="0"/>
              </a:rPr>
              <a:t>eTA GIuRsaEGl</a:t>
            </a:r>
          </a:p>
        </p:txBody>
      </p:sp>
      <p:sp>
        <p:nvSpPr>
          <p:cNvPr id="1303733" name="Rectangle 181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303734" name="Rectangle 182"/>
          <p:cNvSpPr>
            <a:spLocks noChangeArrowheads="1"/>
          </p:cNvSpPr>
          <p:nvPr/>
        </p:nvSpPr>
        <p:spPr bwMode="auto">
          <a:xfrm>
            <a:off x="2744790" y="1466851"/>
            <a:ext cx="2794111" cy="2949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GaNacRk</a:t>
            </a:r>
            <a:r>
              <a:rPr lang="en-US" sz="1600" b="0" u="sng">
                <a:latin typeface="Limon S1" charset="0"/>
              </a:rPr>
              <a:t>xageCIg</a:t>
            </a:r>
            <a:r>
              <a:rPr lang="en-US" sz="1600" b="0">
                <a:latin typeface="Limon S1" charset="0"/>
              </a:rPr>
              <a:t> </a:t>
            </a:r>
          </a:p>
        </p:txBody>
      </p:sp>
      <p:sp>
        <p:nvSpPr>
          <p:cNvPr id="1303735" name="Rectangle 183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03736" name="Rectangle 184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03737" name="Rectangle 185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03738" name="Rectangle 186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303739" name="Rectangle 187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03740" name="Rectangle 188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303741" name="Rectangle 189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303742" name="Rectangle 190"/>
          <p:cNvSpPr>
            <a:spLocks noChangeArrowheads="1"/>
          </p:cNvSpPr>
          <p:nvPr/>
        </p:nvSpPr>
        <p:spPr bwMode="auto">
          <a:xfrm>
            <a:off x="6486525" y="400051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303743" name="Rectangle 191"/>
          <p:cNvSpPr>
            <a:spLocks noChangeArrowheads="1"/>
          </p:cNvSpPr>
          <p:nvPr/>
        </p:nvSpPr>
        <p:spPr bwMode="auto">
          <a:xfrm>
            <a:off x="5026028" y="412754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303744" name="Group 192"/>
          <p:cNvGrpSpPr>
            <a:grpSpLocks/>
          </p:cNvGrpSpPr>
          <p:nvPr/>
        </p:nvGrpSpPr>
        <p:grpSpPr bwMode="auto">
          <a:xfrm>
            <a:off x="4232275" y="228603"/>
            <a:ext cx="2184400" cy="1658938"/>
            <a:chOff x="570" y="128"/>
            <a:chExt cx="776" cy="513"/>
          </a:xfrm>
        </p:grpSpPr>
        <p:pic>
          <p:nvPicPr>
            <p:cNvPr id="1303745" name="Picture 193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03746" name="WordArt 194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grpSp>
        <p:nvGrpSpPr>
          <p:cNvPr id="1303747" name="Group 195"/>
          <p:cNvGrpSpPr>
            <a:grpSpLocks/>
          </p:cNvGrpSpPr>
          <p:nvPr/>
        </p:nvGrpSpPr>
        <p:grpSpPr bwMode="auto">
          <a:xfrm>
            <a:off x="5238750" y="2065342"/>
            <a:ext cx="4349750" cy="5418137"/>
            <a:chOff x="396" y="1457"/>
            <a:chExt cx="2740" cy="3413"/>
          </a:xfrm>
        </p:grpSpPr>
        <p:sp>
          <p:nvSpPr>
            <p:cNvPr id="1303748" name="Rectangle 196"/>
            <p:cNvSpPr>
              <a:spLocks noChangeArrowheads="1"/>
            </p:cNvSpPr>
            <p:nvPr/>
          </p:nvSpPr>
          <p:spPr bwMode="auto">
            <a:xfrm>
              <a:off x="396" y="1457"/>
              <a:ext cx="2740" cy="1053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karerobcMdak;</a:t>
              </a:r>
            </a:p>
            <a:p>
              <a:pPr algn="ctr">
                <a:lnSpc>
                  <a:spcPct val="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esovePA </a:t>
              </a:r>
            </a:p>
          </p:txBody>
        </p:sp>
        <p:sp>
          <p:nvSpPr>
            <p:cNvPr id="1303749" name="Text Box 197"/>
            <p:cNvSpPr txBox="1">
              <a:spLocks noChangeArrowheads="1"/>
            </p:cNvSpPr>
            <p:nvPr/>
          </p:nvSpPr>
          <p:spPr bwMode="auto">
            <a:xfrm>
              <a:off x="627" y="2134"/>
              <a:ext cx="2281" cy="273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Limon S1" charset="0"/>
                </a:rPr>
                <a:t>16 esovePAén</a:t>
              </a:r>
            </a:p>
            <a:p>
              <a:pPr algn="ctr">
                <a:lnSpc>
                  <a:spcPct val="0"/>
                </a:lnSpc>
                <a:spcBef>
                  <a:spcPct val="50000"/>
                </a:spcBef>
              </a:pPr>
              <a:r>
                <a:rPr lang="ja-JP" altLang="en-US" sz="4300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6000">
                  <a:solidFill>
                    <a:srgbClr val="FFEA18"/>
                  </a:solidFill>
                  <a:latin typeface="Limon R1" charset="0"/>
                </a:rPr>
                <a:t>BYkehara</a:t>
              </a:r>
              <a:r>
                <a:rPr lang="ja-JP" altLang="en-US" sz="4300">
                  <a:solidFill>
                    <a:srgbClr val="FFEA18"/>
                  </a:solidFill>
                  <a:latin typeface="Arial"/>
                </a:rPr>
                <a:t>”</a:t>
              </a:r>
              <a:endParaRPr lang="en-US" sz="4300">
                <a:solidFill>
                  <a:srgbClr val="FFEA18"/>
                </a:solidFill>
                <a:latin typeface="Helvetica" charset="0"/>
              </a:endParaRPr>
            </a:p>
            <a:p>
              <a:pPr algn="ctr">
                <a:spcBef>
                  <a:spcPct val="50000"/>
                </a:spcBef>
              </a:pPr>
              <a:endParaRPr lang="en-US" sz="5300">
                <a:solidFill>
                  <a:srgbClr val="FFEA18"/>
                </a:solidFill>
                <a:latin typeface="Limon S1" charset="0"/>
              </a:endParaRPr>
            </a:p>
          </p:txBody>
        </p:sp>
      </p:grpSp>
      <p:sp>
        <p:nvSpPr>
          <p:cNvPr id="1303757" name="Oval 205"/>
          <p:cNvSpPr>
            <a:spLocks noChangeArrowheads="1"/>
          </p:cNvSpPr>
          <p:nvPr/>
        </p:nvSpPr>
        <p:spPr bwMode="auto">
          <a:xfrm>
            <a:off x="5426075" y="4667252"/>
            <a:ext cx="3943350" cy="13144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758" name="Oval 206"/>
          <p:cNvSpPr>
            <a:spLocks noChangeArrowheads="1"/>
          </p:cNvSpPr>
          <p:nvPr/>
        </p:nvSpPr>
        <p:spPr bwMode="auto">
          <a:xfrm>
            <a:off x="2505075" y="992188"/>
            <a:ext cx="431800" cy="4064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759" name="Oval 207"/>
          <p:cNvSpPr>
            <a:spLocks noChangeArrowheads="1"/>
          </p:cNvSpPr>
          <p:nvPr/>
        </p:nvSpPr>
        <p:spPr bwMode="auto">
          <a:xfrm>
            <a:off x="2505075" y="2555875"/>
            <a:ext cx="431800" cy="4064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760" name="Oval 208"/>
          <p:cNvSpPr>
            <a:spLocks noChangeArrowheads="1"/>
          </p:cNvSpPr>
          <p:nvPr/>
        </p:nvSpPr>
        <p:spPr bwMode="auto">
          <a:xfrm>
            <a:off x="2405063" y="3989388"/>
            <a:ext cx="431800" cy="4064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761" name="Oval 209"/>
          <p:cNvSpPr>
            <a:spLocks noChangeArrowheads="1"/>
          </p:cNvSpPr>
          <p:nvPr/>
        </p:nvSpPr>
        <p:spPr bwMode="auto">
          <a:xfrm>
            <a:off x="2490791" y="5437191"/>
            <a:ext cx="420687" cy="42703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762" name="Oval 210"/>
          <p:cNvSpPr>
            <a:spLocks noChangeArrowheads="1"/>
          </p:cNvSpPr>
          <p:nvPr/>
        </p:nvSpPr>
        <p:spPr bwMode="auto">
          <a:xfrm>
            <a:off x="2500316" y="5761041"/>
            <a:ext cx="420687" cy="42703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3763" name="Rectangle 211"/>
          <p:cNvSpPr>
            <a:spLocks noChangeArrowheads="1"/>
          </p:cNvSpPr>
          <p:nvPr/>
        </p:nvSpPr>
        <p:spPr bwMode="auto">
          <a:xfrm>
            <a:off x="5162550" y="4581528"/>
            <a:ext cx="4459288" cy="134121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>
                <a:solidFill>
                  <a:srgbClr val="66FFFF"/>
                </a:solidFill>
                <a:latin typeface="Limon S1" charset="0"/>
              </a:rPr>
              <a:t>saMyUEGl </a:t>
            </a:r>
            <a:r>
              <a:rPr lang="en-US" sz="3000" i="1">
                <a:solidFill>
                  <a:srgbClr val="66FFFF"/>
                </a:solidFill>
                <a:latin typeface="Arial" charset="0"/>
              </a:rPr>
              <a:t>:</a:t>
            </a:r>
            <a:r>
              <a:rPr lang="en-US" sz="4800">
                <a:solidFill>
                  <a:srgbClr val="66FFFF"/>
                </a:solidFill>
                <a:latin typeface="Limon S1" charset="0"/>
              </a:rPr>
              <a:t> 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4800">
                <a:solidFill>
                  <a:srgbClr val="66FFFF"/>
                </a:solidFill>
                <a:latin typeface="Limon S1" charset="0"/>
              </a:rPr>
              <a:t>CakrNIBiessmYy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037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037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037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3037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037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037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03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037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037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037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037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037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037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037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7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3037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3037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3037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3037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3757" grpId="0" animBg="1"/>
      <p:bldP spid="1303758" grpId="0" animBg="1"/>
      <p:bldP spid="1303759" grpId="0" animBg="1"/>
      <p:bldP spid="1303760" grpId="0" animBg="1"/>
      <p:bldP spid="1303761" grpId="0" animBg="1"/>
      <p:bldP spid="1303762" grpId="0" animBg="1"/>
      <p:bldP spid="1303763" grpId="0" autoUpdateAnimBg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842" name="Rectangle 2"/>
          <p:cNvSpPr>
            <a:spLocks noChangeArrowheads="1"/>
          </p:cNvSpPr>
          <p:nvPr/>
        </p:nvSpPr>
        <p:spPr bwMode="auto">
          <a:xfrm>
            <a:off x="5065716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31584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15844" name="Line 4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5845" name="Rectangle 5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5846" name="Rectangle 6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5847" name="Rectangle 7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5848" name="Rectangle 8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5849" name="Line 9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50" name="Line 10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51" name="Line 11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52" name="Freeform 12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53" name="Line 13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54" name="Freeform 14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55" name="Line 15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56" name="Line 16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57" name="Line 17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58" name="Line 18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59" name="Line 19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60" name="Line 20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61" name="Line 21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62" name="Line 22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63" name="Line 23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64" name="Line 24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65" name="Line 25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66" name="Line 26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67" name="Rectangle 27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315868" name="Line 28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69" name="Line 29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70" name="Line 30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71" name="Line 31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72" name="Rectangle 32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315873" name="Rectangle 33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5874" name="Rectangle 34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5875" name="Rectangle 35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5876" name="Rectangle 36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5877" name="Rectangle 37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5878" name="Rectangle 38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315879" name="Rectangle 39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315880" name="Rectangle 40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5881" name="Rectangle 41"/>
          <p:cNvSpPr>
            <a:spLocks noChangeArrowheads="1"/>
          </p:cNvSpPr>
          <p:nvPr/>
        </p:nvSpPr>
        <p:spPr bwMode="auto">
          <a:xfrm>
            <a:off x="3168653" y="39274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315882" name="Rectangle 42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315883" name="Freeform 43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84" name="Freeform 44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85" name="Freeform 45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86" name="Freeform 46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87" name="Freeform 47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88" name="Rectangle 48"/>
          <p:cNvSpPr>
            <a:spLocks noChangeArrowheads="1"/>
          </p:cNvSpPr>
          <p:nvPr/>
        </p:nvSpPr>
        <p:spPr bwMode="auto">
          <a:xfrm>
            <a:off x="2868617" y="1084266"/>
            <a:ext cx="137237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>
                <a:latin typeface="Limon R1" charset="0"/>
              </a:rPr>
              <a:t>saMy:UEGl</a:t>
            </a:r>
            <a:r>
              <a:rPr lang="en-US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315889" name="Line 49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90" name="Rectangle 50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315891" name="Rectangle 51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315892" name="Rectangle 52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315893" name="Freeform 53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94" name="Line 54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95" name="Line 55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96" name="Line 56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97" name="Line 57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98" name="Line 58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899" name="Line 59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900" name="Line 60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901" name="Line 61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902" name="Line 62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903" name="Line 63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904" name="Rectangle 64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15905" name="Rectangle 65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5906" name="Rectangle 66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15907" name="Rectangle 67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315908" name="Rectangle 68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15909" name="Rectangle 69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315910" name="Rectangle 70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315911" name="Rectangle 71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315912" name="Rectangle 72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5913" name="Rectangle 73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5914" name="Rectangle 74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5915" name="Rectangle 75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5916" name="Rectangle 76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5917" name="Rectangle 77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5918" name="Rectangle 78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5919" name="Rectangle 79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5920" name="Rectangle 80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5921" name="Rectangle 81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5922" name="Rectangle 82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5923" name="Rectangle 83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5924" name="Rectangle 84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5925" name="Rectangle 85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5926" name="Rectangle 86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5927" name="Rectangle 87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5928" name="Rectangle 88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5929" name="Rectangle 89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5930" name="Rectangle 90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5931" name="AutoShape 91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5932" name="Rectangle 92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315933" name="Rectangle 93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5934" name="Rectangle 94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5935" name="Rectangle 95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5936" name="Rectangle 96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5937" name="Rectangle 97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5938" name="Rectangle 98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5939" name="Rectangle 99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5940" name="Rectangle 100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5941" name="Rectangle 101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5942" name="Arc 102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5943" name="Line 103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944" name="Line 104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945" name="Line 105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946" name="Line 106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947" name="Line 107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948" name="Rectangle 108"/>
          <p:cNvSpPr>
            <a:spLocks noChangeArrowheads="1"/>
          </p:cNvSpPr>
          <p:nvPr/>
        </p:nvSpPr>
        <p:spPr bwMode="auto">
          <a:xfrm>
            <a:off x="4243390" y="1866902"/>
            <a:ext cx="622300" cy="7514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 </a:t>
            </a:r>
            <a:r>
              <a:rPr lang="en-US" sz="2500">
                <a:latin typeface="Limon S1" charset="0"/>
              </a:rPr>
              <a:t>C</a:t>
            </a:r>
            <a:r>
              <a:rPr lang="en-US" sz="1600">
                <a:latin typeface="Limon S1" charset="0"/>
              </a:rPr>
              <a:t> 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15949" name="Rectangle 109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 sz="1600">
                <a:latin typeface="Limon S1" charset="0"/>
              </a:rPr>
              <a:t> 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15950" name="Rectangle 110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15951" name="Rectangle 111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15952" name="Rectangle 112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15953" name="Line 113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954" name="Line 114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955" name="Line 115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315956" name="Group 116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315957" name="Rectangle 117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15958" name="Rectangle 118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15959" name="Rectangle 119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15960" name="Rectangle 120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15961" name="Rectangle 121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15962" name="Rectangle 122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315963" name="Rectangle 123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15964" name="Rectangle 124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315965" name="Rectangle 125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315966" name="Rectangle 126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5967" name="AutoShape 127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5968" name="Rectangle 128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15969" name="Rectangle 129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15970" name="Rectangle 130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315971" name="Rectangle 131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315972" name="Text Box 132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315973" name="Text Box 133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315974" name="Text Box 134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315975" name="Rectangle 135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315976" name="Rectangle 136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15977" name="Rectangle 137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15978" name="Line 138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5979" name="Line 139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5980" name="Line 140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5981" name="Line 141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5982" name="Line 142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5983" name="Line 143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5984" name="Line 144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5985" name="Line 145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5986" name="Rectangle 146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5987" name="Line 147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5988" name="Text Box 148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315989" name="Group 149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315990" name="Group 150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315991" name="Group 151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315992" name="Freeform 152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315993" name="Freeform 153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315994" name="Picture 154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315995" name="Freeform 155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15996" name="Freeform 156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15997" name="Freeform 157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15998" name="Freeform 158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15999" name="Freeform 159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316000" name="Text Box 160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316001" name="Text Box 161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316002" name="Rectangle 162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316003" name="Text Box 163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69</a:t>
            </a:r>
          </a:p>
        </p:txBody>
      </p:sp>
      <p:sp>
        <p:nvSpPr>
          <p:cNvPr id="1316004" name="Rectangle 164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316005" name="Group 165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316006" name="Group 166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316007" name="Group 167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316008" name="Group 168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316009" name="Freeform 169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16010" name="Freeform 170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316011" name="Picture 171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16012" name="Freeform 172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16013" name="Freeform 173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16014" name="Freeform 174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16015" name="Freeform 175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16016" name="Freeform 176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316017" name="Text Box 177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316018" name="Rectangle 178"/>
          <p:cNvSpPr>
            <a:spLocks noChangeArrowheads="1"/>
          </p:cNvSpPr>
          <p:nvPr/>
        </p:nvSpPr>
        <p:spPr bwMode="auto">
          <a:xfrm>
            <a:off x="2433642" y="1354141"/>
            <a:ext cx="847725" cy="3624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200">
                <a:latin typeface="Limon S1" charset="0"/>
              </a:rPr>
              <a:t>eTA GIuRsaEGl</a:t>
            </a:r>
          </a:p>
        </p:txBody>
      </p:sp>
      <p:sp>
        <p:nvSpPr>
          <p:cNvPr id="1316019" name="Rectangle 179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316020" name="Rectangle 180"/>
          <p:cNvSpPr>
            <a:spLocks noChangeArrowheads="1"/>
          </p:cNvSpPr>
          <p:nvPr/>
        </p:nvSpPr>
        <p:spPr bwMode="auto">
          <a:xfrm>
            <a:off x="3087688" y="1381126"/>
            <a:ext cx="1517148" cy="2511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200" u="sng">
                <a:latin typeface="Limon S1" charset="0"/>
              </a:rPr>
              <a:t>GaNacRk xageCIg</a:t>
            </a:r>
            <a:endParaRPr lang="en-US" sz="1200" b="0">
              <a:latin typeface="Limon S1" charset="0"/>
            </a:endParaRPr>
          </a:p>
        </p:txBody>
      </p:sp>
      <p:sp>
        <p:nvSpPr>
          <p:cNvPr id="1316021" name="Rectangle 181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16022" name="Rectangle 182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16023" name="Rectangle 183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16024" name="Rectangle 184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316025" name="Rectangle 185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16026" name="Rectangle 186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316027" name="Rectangle 187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316028" name="Rectangle 188"/>
          <p:cNvSpPr>
            <a:spLocks noChangeArrowheads="1"/>
          </p:cNvSpPr>
          <p:nvPr/>
        </p:nvSpPr>
        <p:spPr bwMode="auto">
          <a:xfrm>
            <a:off x="6276975" y="336550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316029" name="Rectangle 189"/>
          <p:cNvSpPr>
            <a:spLocks noChangeArrowheads="1"/>
          </p:cNvSpPr>
          <p:nvPr/>
        </p:nvSpPr>
        <p:spPr bwMode="auto">
          <a:xfrm>
            <a:off x="2364342" y="1476375"/>
            <a:ext cx="104402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solidFill>
                  <a:schemeClr val="hlink"/>
                </a:solidFill>
                <a:latin typeface="Limon R1" charset="0"/>
              </a:rPr>
              <a:t>eGm:us</a:t>
            </a:r>
          </a:p>
        </p:txBody>
      </p:sp>
      <p:sp>
        <p:nvSpPr>
          <p:cNvPr id="1316030" name="Rectangle 190"/>
          <p:cNvSpPr>
            <a:spLocks noChangeArrowheads="1"/>
          </p:cNvSpPr>
          <p:nvPr/>
        </p:nvSpPr>
        <p:spPr bwMode="auto">
          <a:xfrm>
            <a:off x="2602157" y="1733550"/>
            <a:ext cx="749059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solidFill>
                  <a:schemeClr val="hlink"/>
                </a:solidFill>
                <a:latin typeface="Limon R1" charset="0"/>
              </a:rPr>
              <a:t>hUes</a:t>
            </a:r>
          </a:p>
        </p:txBody>
      </p:sp>
      <p:sp>
        <p:nvSpPr>
          <p:cNvPr id="1316031" name="Rectangle 191"/>
          <p:cNvSpPr>
            <a:spLocks noChangeArrowheads="1"/>
          </p:cNvSpPr>
          <p:nvPr/>
        </p:nvSpPr>
        <p:spPr bwMode="auto">
          <a:xfrm>
            <a:off x="2558413" y="1914525"/>
            <a:ext cx="99282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solidFill>
                  <a:schemeClr val="hlink"/>
                </a:solidFill>
                <a:latin typeface="Limon R1" charset="0"/>
              </a:rPr>
              <a:t>yU:Nas</a:t>
            </a:r>
            <a:endParaRPr lang="en-US" sz="1200">
              <a:solidFill>
                <a:schemeClr val="hlink"/>
              </a:solidFill>
              <a:latin typeface="Limon R1" charset="0"/>
            </a:endParaRPr>
          </a:p>
        </p:txBody>
      </p:sp>
      <p:sp>
        <p:nvSpPr>
          <p:cNvPr id="1316032" name="Rectangle 192"/>
          <p:cNvSpPr>
            <a:spLocks noChangeArrowheads="1"/>
          </p:cNvSpPr>
          <p:nvPr/>
        </p:nvSpPr>
        <p:spPr bwMode="auto">
          <a:xfrm>
            <a:off x="2805116" y="2100266"/>
            <a:ext cx="598487" cy="4776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1200">
                <a:solidFill>
                  <a:schemeClr val="hlink"/>
                </a:solidFill>
                <a:latin typeface="Limon S1" charset="0"/>
              </a:rPr>
              <a:t>eTAnInIev</a:t>
            </a:r>
          </a:p>
        </p:txBody>
      </p:sp>
      <p:sp>
        <p:nvSpPr>
          <p:cNvPr id="1316038" name="Rectangle 198"/>
          <p:cNvSpPr>
            <a:spLocks noChangeArrowheads="1"/>
          </p:cNvSpPr>
          <p:nvPr/>
        </p:nvSpPr>
        <p:spPr bwMode="auto">
          <a:xfrm>
            <a:off x="5026028" y="412754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316039" name="Group 199"/>
          <p:cNvGrpSpPr>
            <a:grpSpLocks/>
          </p:cNvGrpSpPr>
          <p:nvPr/>
        </p:nvGrpSpPr>
        <p:grpSpPr bwMode="auto">
          <a:xfrm>
            <a:off x="4632326" y="266700"/>
            <a:ext cx="1746250" cy="1468438"/>
            <a:chOff x="570" y="128"/>
            <a:chExt cx="776" cy="513"/>
          </a:xfrm>
        </p:grpSpPr>
        <p:pic>
          <p:nvPicPr>
            <p:cNvPr id="1316040" name="Picture 200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16041" name="WordArt 201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316042" name="Rectangle 202"/>
          <p:cNvSpPr>
            <a:spLocks noChangeArrowheads="1"/>
          </p:cNvSpPr>
          <p:nvPr/>
        </p:nvSpPr>
        <p:spPr bwMode="auto">
          <a:xfrm>
            <a:off x="5241925" y="1827215"/>
            <a:ext cx="4349750" cy="350792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i="1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60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6000" i="1">
                <a:solidFill>
                  <a:schemeClr val="bg1"/>
                </a:solidFill>
                <a:latin typeface="Limon R1" charset="0"/>
              </a:rPr>
              <a:t>esovePAén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endParaRPr lang="en-US" sz="6000" i="1">
              <a:solidFill>
                <a:schemeClr val="bg1"/>
              </a:solidFill>
              <a:latin typeface="Limon R1" charset="0"/>
            </a:endParaRP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ja-JP" altLang="en-US" sz="5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5300">
                <a:solidFill>
                  <a:srgbClr val="FFEA18"/>
                </a:solidFill>
                <a:latin typeface="Limon R1" charset="0"/>
              </a:rPr>
              <a:t>BYkehara</a:t>
            </a:r>
            <a:r>
              <a:rPr lang="ja-JP" altLang="en-US" sz="5300">
                <a:solidFill>
                  <a:srgbClr val="FFEA18"/>
                </a:solidFill>
                <a:latin typeface="Arial"/>
              </a:rPr>
              <a:t>”</a:t>
            </a:r>
            <a:endParaRPr lang="en-US" sz="5300">
              <a:solidFill>
                <a:srgbClr val="FFEA18"/>
              </a:solidFill>
              <a:latin typeface="Limon R1" charset="0"/>
            </a:endParaRP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endParaRPr lang="en-US" sz="5300">
              <a:solidFill>
                <a:srgbClr val="FFEA18"/>
              </a:solidFill>
              <a:latin typeface="Limon R1" charset="0"/>
            </a:endParaRPr>
          </a:p>
        </p:txBody>
      </p:sp>
      <p:sp>
        <p:nvSpPr>
          <p:cNvPr id="1316043" name="AutoShape 203"/>
          <p:cNvSpPr>
            <a:spLocks noChangeArrowheads="1"/>
          </p:cNvSpPr>
          <p:nvPr/>
        </p:nvSpPr>
        <p:spPr bwMode="auto">
          <a:xfrm>
            <a:off x="5568953" y="6367466"/>
            <a:ext cx="3619501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rgbClr val="FFF819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6044" name="Rectangle 204"/>
          <p:cNvSpPr>
            <a:spLocks noChangeArrowheads="1"/>
          </p:cNvSpPr>
          <p:nvPr/>
        </p:nvSpPr>
        <p:spPr bwMode="auto">
          <a:xfrm>
            <a:off x="5105403" y="3919538"/>
            <a:ext cx="4495800" cy="155167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250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4000">
                <a:solidFill>
                  <a:srgbClr val="66FFFF"/>
                </a:solidFill>
                <a:latin typeface="Limon S1" charset="0"/>
              </a:rPr>
              <a:t>GaNacRkxageCIg</a:t>
            </a:r>
            <a:r>
              <a:rPr lang="en-US" sz="2500">
                <a:solidFill>
                  <a:srgbClr val="66FFFF"/>
                </a:solidFill>
                <a:latin typeface="Helvetica" charset="0"/>
              </a:rPr>
              <a:t>: 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4000">
                <a:solidFill>
                  <a:srgbClr val="66FFFF"/>
                </a:solidFill>
                <a:latin typeface="Limon S1" charset="0"/>
              </a:rPr>
              <a:t>&gt;&gt;&gt;GIuRsaEGl </a:t>
            </a:r>
            <a:r>
              <a:rPr lang="en-US">
                <a:solidFill>
                  <a:srgbClr val="66FFFF"/>
                </a:solidFill>
              </a:rPr>
              <a:t>: The Diasporah…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endParaRPr lang="en-US" b="0"/>
          </a:p>
        </p:txBody>
      </p:sp>
      <p:grpSp>
        <p:nvGrpSpPr>
          <p:cNvPr id="1316053" name="Group 213"/>
          <p:cNvGrpSpPr>
            <a:grpSpLocks/>
          </p:cNvGrpSpPr>
          <p:nvPr/>
        </p:nvGrpSpPr>
        <p:grpSpPr bwMode="auto">
          <a:xfrm>
            <a:off x="2503488" y="1271588"/>
            <a:ext cx="6772275" cy="4857750"/>
            <a:chOff x="1577" y="801"/>
            <a:chExt cx="4266" cy="3060"/>
          </a:xfrm>
        </p:grpSpPr>
        <p:sp>
          <p:nvSpPr>
            <p:cNvPr id="1316054" name="AutoShape 214"/>
            <p:cNvSpPr>
              <a:spLocks noChangeArrowheads="1"/>
            </p:cNvSpPr>
            <p:nvPr/>
          </p:nvSpPr>
          <p:spPr bwMode="auto">
            <a:xfrm>
              <a:off x="1577" y="801"/>
              <a:ext cx="882" cy="706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6055" name="AutoShape 215"/>
            <p:cNvSpPr>
              <a:spLocks noChangeArrowheads="1"/>
            </p:cNvSpPr>
            <p:nvPr/>
          </p:nvSpPr>
          <p:spPr bwMode="auto">
            <a:xfrm>
              <a:off x="3498" y="2475"/>
              <a:ext cx="2345" cy="1386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16056" name="Text Box 216"/>
          <p:cNvSpPr txBox="1">
            <a:spLocks noChangeArrowheads="1"/>
          </p:cNvSpPr>
          <p:nvPr/>
        </p:nvSpPr>
        <p:spPr bwMode="auto">
          <a:xfrm>
            <a:off x="5861050" y="4821240"/>
            <a:ext cx="2998788" cy="1728099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eGm:us</a:t>
            </a: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20000"/>
              </a:lnSpc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hUes</a:t>
            </a:r>
            <a:endParaRPr lang="en-US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4000">
                <a:solidFill>
                  <a:schemeClr val="bg1"/>
                </a:solidFill>
                <a:latin typeface="Limon S1" charset="0"/>
              </a:rPr>
              <a:t>yU:Nas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(</a:t>
            </a:r>
            <a:r>
              <a:rPr lang="en-US" sz="250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3200">
                <a:solidFill>
                  <a:schemeClr val="bg1"/>
                </a:solidFill>
                <a:latin typeface="Limon S1" charset="0"/>
              </a:rPr>
              <a:t>eTAnInIev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)</a:t>
            </a:r>
          </a:p>
        </p:txBody>
      </p:sp>
      <p:sp>
        <p:nvSpPr>
          <p:cNvPr id="1316057" name="Text Box 217"/>
          <p:cNvSpPr txBox="1">
            <a:spLocks noChangeArrowheads="1"/>
          </p:cNvSpPr>
          <p:nvPr/>
        </p:nvSpPr>
        <p:spPr bwMode="auto">
          <a:xfrm>
            <a:off x="5562600" y="6442075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rgbClr val="FFF819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rgbClr val="FFF819"/>
                </a:solidFill>
                <a:latin typeface="Limon S1" charset="0"/>
              </a:rPr>
              <a:t>760 dl; 730 munRKIsþskraC</a:t>
            </a:r>
            <a:r>
              <a:rPr lang="en-US" sz="2800" b="0">
                <a:solidFill>
                  <a:srgbClr val="FFF819"/>
                </a:solidFill>
                <a:latin typeface="Limon S1" charset="0"/>
              </a:rPr>
              <a:t> 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160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160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160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3160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0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75"/>
                                        <p:tgtEl>
                                          <p:spTgt spid="13160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950"/>
                            </p:stCondLst>
                            <p:childTnLst>
                              <p:par>
                                <p:cTn id="1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0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75"/>
                                        <p:tgtEl>
                                          <p:spTgt spid="13160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id="2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0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75"/>
                                        <p:tgtEl>
                                          <p:spTgt spid="13160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6056" grpId="0" build="p" autoUpdateAnimBg="0" advAuto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8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8083" name="Text Box 3"/>
          <p:cNvSpPr txBox="1">
            <a:spLocks noChangeArrowheads="1"/>
          </p:cNvSpPr>
          <p:nvPr/>
        </p:nvSpPr>
        <p:spPr bwMode="auto">
          <a:xfrm>
            <a:off x="9691466" y="20928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198084" name="Text Box 4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198085" name="Rectangle 5"/>
          <p:cNvSpPr>
            <a:spLocks noChangeArrowheads="1"/>
          </p:cNvSpPr>
          <p:nvPr/>
        </p:nvSpPr>
        <p:spPr bwMode="auto">
          <a:xfrm>
            <a:off x="490539" y="476253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98086" name="Text Box 6"/>
          <p:cNvSpPr txBox="1">
            <a:spLocks noChangeArrowheads="1"/>
          </p:cNvSpPr>
          <p:nvPr/>
        </p:nvSpPr>
        <p:spPr bwMode="auto">
          <a:xfrm>
            <a:off x="5181600" y="1638300"/>
            <a:ext cx="3683000" cy="77409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4300">
                <a:solidFill>
                  <a:schemeClr val="bg1"/>
                </a:solidFill>
                <a:latin typeface="Limon R1" charset="0"/>
              </a:rPr>
              <a:t>kalRbvtþ</a:t>
            </a:r>
            <a:r>
              <a:rPr lang="en-US" sz="4300" b="0">
                <a:solidFill>
                  <a:schemeClr val="bg1"/>
                </a:solidFill>
                <a:latin typeface="Limon R1" charset="0"/>
              </a:rPr>
              <a:t> </a:t>
            </a:r>
            <a:endParaRPr lang="en-US" sz="280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198087" name="Text Box 7"/>
          <p:cNvSpPr txBox="1">
            <a:spLocks noChangeArrowheads="1"/>
          </p:cNvSpPr>
          <p:nvPr/>
        </p:nvSpPr>
        <p:spPr bwMode="auto">
          <a:xfrm>
            <a:off x="5156200" y="2825750"/>
            <a:ext cx="3790950" cy="145428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4300">
                <a:solidFill>
                  <a:schemeClr val="bg1"/>
                </a:solidFill>
                <a:latin typeface="Limon R1" charset="0"/>
              </a:rPr>
              <a:t>Rkitüvin½y </a:t>
            </a:r>
            <a:r>
              <a:rPr lang="en-US" sz="2800">
                <a:solidFill>
                  <a:schemeClr val="bg1"/>
                </a:solidFill>
                <a:latin typeface="Helvetica" charset="0"/>
              </a:rPr>
              <a:t>&amp; </a:t>
            </a:r>
            <a:r>
              <a:rPr lang="en-US" sz="4300">
                <a:solidFill>
                  <a:schemeClr val="bg1"/>
                </a:solidFill>
                <a:latin typeface="Limon R1" charset="0"/>
              </a:rPr>
              <a:t>RbvtiþsaRsþ</a:t>
            </a:r>
          </a:p>
        </p:txBody>
      </p:sp>
      <p:sp>
        <p:nvSpPr>
          <p:cNvPr id="1198088" name="AutoShape 8"/>
          <p:cNvSpPr>
            <a:spLocks noChangeArrowheads="1"/>
          </p:cNvSpPr>
          <p:nvPr/>
        </p:nvSpPr>
        <p:spPr bwMode="auto">
          <a:xfrm>
            <a:off x="5094291" y="2806700"/>
            <a:ext cx="4002087" cy="7064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98089" name="Text Box 9"/>
          <p:cNvSpPr txBox="1">
            <a:spLocks noChangeArrowheads="1"/>
          </p:cNvSpPr>
          <p:nvPr/>
        </p:nvSpPr>
        <p:spPr bwMode="auto">
          <a:xfrm>
            <a:off x="9230295" y="748817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198090" name="Text Box 10"/>
          <p:cNvSpPr txBox="1">
            <a:spLocks noChangeArrowheads="1"/>
          </p:cNvSpPr>
          <p:nvPr/>
        </p:nvSpPr>
        <p:spPr bwMode="auto">
          <a:xfrm>
            <a:off x="9014706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07</a:t>
            </a:r>
          </a:p>
        </p:txBody>
      </p:sp>
      <p:sp>
        <p:nvSpPr>
          <p:cNvPr id="1198091" name="Text Box 11"/>
          <p:cNvSpPr txBox="1">
            <a:spLocks noChangeArrowheads="1"/>
          </p:cNvSpPr>
          <p:nvPr/>
        </p:nvSpPr>
        <p:spPr bwMode="auto">
          <a:xfrm>
            <a:off x="5270502" y="4044950"/>
            <a:ext cx="3619501" cy="145428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4300">
                <a:solidFill>
                  <a:schemeClr val="bg1"/>
                </a:solidFill>
                <a:latin typeface="Limon R1" charset="0"/>
              </a:rPr>
              <a:t>GñkniBn§</a:t>
            </a:r>
            <a:r>
              <a:rPr lang="en-US" sz="4300" b="0">
                <a:solidFill>
                  <a:schemeClr val="bg1"/>
                </a:solidFill>
                <a:latin typeface="Limon R1" charset="0"/>
              </a:rPr>
              <a:t> </a:t>
            </a:r>
            <a:r>
              <a:rPr lang="en-US" sz="2800">
                <a:solidFill>
                  <a:schemeClr val="bg1"/>
                </a:solidFill>
                <a:latin typeface="Helvetica" charset="0"/>
              </a:rPr>
              <a:t>&amp; </a:t>
            </a:r>
            <a:r>
              <a:rPr lang="en-US" sz="4300">
                <a:solidFill>
                  <a:schemeClr val="bg1"/>
                </a:solidFill>
                <a:latin typeface="Limon R1" charset="0"/>
              </a:rPr>
              <a:t>ehara</a:t>
            </a:r>
          </a:p>
        </p:txBody>
      </p:sp>
      <p:sp>
        <p:nvSpPr>
          <p:cNvPr id="1198092" name="Text Box 12"/>
          <p:cNvSpPr txBox="1">
            <a:spLocks noChangeArrowheads="1"/>
          </p:cNvSpPr>
          <p:nvPr/>
        </p:nvSpPr>
        <p:spPr bwMode="auto">
          <a:xfrm>
            <a:off x="5308603" y="5187950"/>
            <a:ext cx="3619501" cy="145428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4300">
                <a:solidFill>
                  <a:schemeClr val="bg1"/>
                </a:solidFill>
                <a:latin typeface="Limon R1" charset="0"/>
              </a:rPr>
              <a:t>]bkrN_énkarcgcaM</a:t>
            </a:r>
            <a:r>
              <a:rPr lang="en-US" sz="4300" b="0">
                <a:solidFill>
                  <a:schemeClr val="bg1"/>
                </a:solidFill>
                <a:latin typeface="Limon R1" charset="0"/>
              </a:rPr>
              <a:t> </a:t>
            </a:r>
          </a:p>
        </p:txBody>
      </p:sp>
      <p:pic>
        <p:nvPicPr>
          <p:cNvPr id="1198093" name="Picture 13" descr="Slide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8" y="1504951"/>
            <a:ext cx="3730625" cy="4892675"/>
          </a:xfrm>
          <a:prstGeom prst="rect">
            <a:avLst/>
          </a:prstGeom>
          <a:noFill/>
          <a:ln w="88900">
            <a:solidFill>
              <a:srgbClr val="00008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8096" name="AutoShape 16"/>
          <p:cNvSpPr>
            <a:spLocks noChangeArrowheads="1"/>
          </p:cNvSpPr>
          <p:nvPr/>
        </p:nvSpPr>
        <p:spPr bwMode="auto">
          <a:xfrm>
            <a:off x="2279650" y="1754188"/>
            <a:ext cx="1249364" cy="37465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198105" name="Line 25"/>
          <p:cNvSpPr>
            <a:spLocks noChangeShapeType="1"/>
          </p:cNvSpPr>
          <p:nvPr/>
        </p:nvSpPr>
        <p:spPr bwMode="auto">
          <a:xfrm flipH="1">
            <a:off x="3506791" y="3082928"/>
            <a:ext cx="1492250" cy="541338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98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198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198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8088" grpId="0" animBg="1"/>
      <p:bldP spid="1198096" grpId="0" animBg="1"/>
      <p:bldP spid="1198105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3794" name="Rectangle 2"/>
          <p:cNvSpPr>
            <a:spLocks noChangeArrowheads="1"/>
          </p:cNvSpPr>
          <p:nvPr/>
        </p:nvSpPr>
        <p:spPr bwMode="auto">
          <a:xfrm>
            <a:off x="5065716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31379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13796" name="Line 4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3797" name="Rectangle 5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3798" name="Rectangle 6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3799" name="Rectangle 7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3800" name="Rectangle 8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3801" name="Line 9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02" name="Line 10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03" name="Line 11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04" name="Freeform 12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05" name="Line 13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06" name="Freeform 14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07" name="Line 15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08" name="Line 16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09" name="Line 17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10" name="Line 18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11" name="Line 19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12" name="Line 20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13" name="Line 21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14" name="Line 22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15" name="Line 23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16" name="Line 24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17" name="Line 25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18" name="Line 26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19" name="Rectangle 27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313820" name="Line 28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21" name="Line 29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22" name="Line 30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23" name="Line 31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24" name="Rectangle 32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313825" name="Rectangle 33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3826" name="Rectangle 34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3827" name="Rectangle 35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3828" name="Rectangle 36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3829" name="Rectangle 37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3830" name="Rectangle 38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313831" name="Rectangle 39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313832" name="Rectangle 40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3833" name="Rectangle 41"/>
          <p:cNvSpPr>
            <a:spLocks noChangeArrowheads="1"/>
          </p:cNvSpPr>
          <p:nvPr/>
        </p:nvSpPr>
        <p:spPr bwMode="auto">
          <a:xfrm>
            <a:off x="3168653" y="39274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313834" name="Rectangle 42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313835" name="Freeform 43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36" name="Freeform 44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37" name="Freeform 45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38" name="Freeform 46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39" name="Freeform 47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40" name="Rectangle 48"/>
          <p:cNvSpPr>
            <a:spLocks noChangeArrowheads="1"/>
          </p:cNvSpPr>
          <p:nvPr/>
        </p:nvSpPr>
        <p:spPr bwMode="auto">
          <a:xfrm>
            <a:off x="2868617" y="1084266"/>
            <a:ext cx="137237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>
                <a:latin typeface="Limon R1" charset="0"/>
              </a:rPr>
              <a:t>saMy:UEGl</a:t>
            </a:r>
            <a:r>
              <a:rPr lang="en-US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313841" name="Line 49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42" name="Rectangle 50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313843" name="Rectangle 51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313844" name="Rectangle 52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313845" name="Freeform 53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46" name="Line 54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47" name="Line 55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48" name="Line 56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49" name="Line 57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50" name="Line 58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51" name="Line 59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52" name="Line 60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53" name="Line 61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54" name="Line 62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55" name="Line 63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56" name="Rectangle 64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13857" name="Rectangle 65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3858" name="Rectangle 66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13859" name="Rectangle 67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313860" name="Rectangle 68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13861" name="Rectangle 69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313862" name="Rectangle 70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313863" name="Rectangle 71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313864" name="Rectangle 72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3865" name="Rectangle 73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3866" name="Rectangle 74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3867" name="Rectangle 75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3868" name="Rectangle 76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3869" name="Rectangle 77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3870" name="Rectangle 78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3871" name="Rectangle 79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3872" name="Rectangle 80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3873" name="Rectangle 81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3874" name="Rectangle 82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3875" name="Rectangle 83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3876" name="Rectangle 84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3877" name="Rectangle 85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3878" name="Rectangle 86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3879" name="Rectangle 87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3880" name="Rectangle 88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3881" name="Rectangle 89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3882" name="Rectangle 90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3883" name="AutoShape 91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3884" name="Rectangle 92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313885" name="Rectangle 93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3886" name="Rectangle 94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3887" name="Rectangle 95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3888" name="Rectangle 96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3889" name="Rectangle 97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3890" name="Rectangle 98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3891" name="Rectangle 99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3892" name="Rectangle 100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3893" name="Rectangle 101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3894" name="Arc 102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3895" name="Line 103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96" name="Line 104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97" name="Line 105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98" name="Line 106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899" name="Line 107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900" name="Rectangle 108"/>
          <p:cNvSpPr>
            <a:spLocks noChangeArrowheads="1"/>
          </p:cNvSpPr>
          <p:nvPr/>
        </p:nvSpPr>
        <p:spPr bwMode="auto">
          <a:xfrm>
            <a:off x="4243390" y="1866902"/>
            <a:ext cx="622300" cy="7514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 </a:t>
            </a:r>
            <a:r>
              <a:rPr lang="en-US" sz="2500">
                <a:latin typeface="Limon S1" charset="0"/>
              </a:rPr>
              <a:t>C</a:t>
            </a:r>
            <a:r>
              <a:rPr lang="en-US" sz="1600">
                <a:latin typeface="Limon S1" charset="0"/>
              </a:rPr>
              <a:t> 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13901" name="Rectangle 109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 sz="1600">
                <a:latin typeface="Limon S1" charset="0"/>
              </a:rPr>
              <a:t> 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13902" name="Rectangle 110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13903" name="Rectangle 111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13904" name="Rectangle 112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13905" name="Line 113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906" name="Line 114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907" name="Line 115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313908" name="Group 116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313909" name="Rectangle 117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13910" name="Rectangle 118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13911" name="Rectangle 119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13912" name="Rectangle 120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13913" name="Rectangle 121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13914" name="Rectangle 122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313915" name="Rectangle 123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13916" name="Rectangle 124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313917" name="Rectangle 125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313918" name="Rectangle 126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3919" name="AutoShape 127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3920" name="Rectangle 128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13921" name="Rectangle 129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13922" name="Rectangle 130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313923" name="Rectangle 131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313924" name="Text Box 132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313925" name="Text Box 133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313926" name="Text Box 134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313927" name="Rectangle 135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313928" name="Rectangle 136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13929" name="Rectangle 137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13930" name="Line 138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3931" name="Line 139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3932" name="Line 140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3933" name="Line 141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3934" name="Line 142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3935" name="Line 143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3936" name="Line 144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3937" name="Line 145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3938" name="Rectangle 146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3939" name="Line 147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3940" name="Text Box 148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313941" name="Group 149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313942" name="Group 150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313943" name="Group 151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313944" name="Freeform 152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313945" name="Freeform 153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313946" name="Picture 154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313947" name="Freeform 155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13948" name="Freeform 156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13949" name="Freeform 157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13950" name="Freeform 158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13951" name="Freeform 159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313952" name="Text Box 160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313953" name="Text Box 161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313954" name="Rectangle 162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313955" name="Text Box 163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70</a:t>
            </a:r>
          </a:p>
        </p:txBody>
      </p:sp>
      <p:sp>
        <p:nvSpPr>
          <p:cNvPr id="1313956" name="Rectangle 164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313957" name="Group 165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313958" name="Group 166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313959" name="Group 167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313960" name="Group 168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313961" name="Freeform 169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13962" name="Freeform 170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313963" name="Picture 171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13964" name="Freeform 172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13965" name="Freeform 173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13966" name="Freeform 174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13967" name="Freeform 175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13968" name="Freeform 176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313969" name="Text Box 177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313970" name="Rectangle 178"/>
          <p:cNvSpPr>
            <a:spLocks noChangeArrowheads="1"/>
          </p:cNvSpPr>
          <p:nvPr/>
        </p:nvSpPr>
        <p:spPr bwMode="auto">
          <a:xfrm>
            <a:off x="2433642" y="1354141"/>
            <a:ext cx="847725" cy="3624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200">
                <a:latin typeface="Limon S1" charset="0"/>
              </a:rPr>
              <a:t>eTA GIuRsaEGl</a:t>
            </a:r>
          </a:p>
        </p:txBody>
      </p:sp>
      <p:sp>
        <p:nvSpPr>
          <p:cNvPr id="1313971" name="Rectangle 179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313972" name="Rectangle 180"/>
          <p:cNvSpPr>
            <a:spLocks noChangeArrowheads="1"/>
          </p:cNvSpPr>
          <p:nvPr/>
        </p:nvSpPr>
        <p:spPr bwMode="auto">
          <a:xfrm>
            <a:off x="3087688" y="1381126"/>
            <a:ext cx="1517148" cy="2511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200" u="sng">
                <a:latin typeface="Limon S1" charset="0"/>
              </a:rPr>
              <a:t>GaNacRk xageCIg</a:t>
            </a:r>
            <a:endParaRPr lang="en-US" sz="1200" b="0">
              <a:latin typeface="Limon S1" charset="0"/>
            </a:endParaRPr>
          </a:p>
        </p:txBody>
      </p:sp>
      <p:sp>
        <p:nvSpPr>
          <p:cNvPr id="1313973" name="Rectangle 181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13974" name="Rectangle 182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13975" name="Rectangle 183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13976" name="Rectangle 184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313977" name="Rectangle 185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13978" name="Rectangle 186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313979" name="Rectangle 187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313980" name="Rectangle 188"/>
          <p:cNvSpPr>
            <a:spLocks noChangeArrowheads="1"/>
          </p:cNvSpPr>
          <p:nvPr/>
        </p:nvSpPr>
        <p:spPr bwMode="auto">
          <a:xfrm>
            <a:off x="6276975" y="336550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313981" name="Rectangle 189"/>
          <p:cNvSpPr>
            <a:spLocks noChangeArrowheads="1"/>
          </p:cNvSpPr>
          <p:nvPr/>
        </p:nvSpPr>
        <p:spPr bwMode="auto">
          <a:xfrm>
            <a:off x="2364342" y="1476375"/>
            <a:ext cx="104402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eGm:us</a:t>
            </a:r>
          </a:p>
        </p:txBody>
      </p:sp>
      <p:sp>
        <p:nvSpPr>
          <p:cNvPr id="1313982" name="Rectangle 190"/>
          <p:cNvSpPr>
            <a:spLocks noChangeArrowheads="1"/>
          </p:cNvSpPr>
          <p:nvPr/>
        </p:nvSpPr>
        <p:spPr bwMode="auto">
          <a:xfrm>
            <a:off x="2602157" y="1733550"/>
            <a:ext cx="749059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hUes</a:t>
            </a:r>
          </a:p>
        </p:txBody>
      </p:sp>
      <p:sp>
        <p:nvSpPr>
          <p:cNvPr id="1313983" name="Rectangle 191"/>
          <p:cNvSpPr>
            <a:spLocks noChangeArrowheads="1"/>
          </p:cNvSpPr>
          <p:nvPr/>
        </p:nvSpPr>
        <p:spPr bwMode="auto">
          <a:xfrm>
            <a:off x="2558413" y="1914525"/>
            <a:ext cx="99282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yU:Nas</a:t>
            </a:r>
            <a:endParaRPr lang="en-US" sz="1200">
              <a:latin typeface="Limon R1" charset="0"/>
            </a:endParaRPr>
          </a:p>
        </p:txBody>
      </p:sp>
      <p:sp>
        <p:nvSpPr>
          <p:cNvPr id="1313984" name="Rectangle 192"/>
          <p:cNvSpPr>
            <a:spLocks noChangeArrowheads="1"/>
          </p:cNvSpPr>
          <p:nvPr/>
        </p:nvSpPr>
        <p:spPr bwMode="auto">
          <a:xfrm>
            <a:off x="2909891" y="2028824"/>
            <a:ext cx="431800" cy="7386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</a:t>
            </a:r>
            <a:r>
              <a:rPr lang="en-US" sz="1200">
                <a:latin typeface="Limon S1" charset="0"/>
              </a:rPr>
              <a:t>nInIev</a:t>
            </a:r>
          </a:p>
        </p:txBody>
      </p:sp>
      <p:sp>
        <p:nvSpPr>
          <p:cNvPr id="1313985" name="Rectangle 193"/>
          <p:cNvSpPr>
            <a:spLocks noChangeArrowheads="1"/>
          </p:cNvSpPr>
          <p:nvPr/>
        </p:nvSpPr>
        <p:spPr bwMode="auto">
          <a:xfrm>
            <a:off x="2524666" y="2625726"/>
            <a:ext cx="90274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solidFill>
                  <a:schemeClr val="hlink"/>
                </a:solidFill>
                <a:latin typeface="Limon R1" charset="0"/>
              </a:rPr>
              <a:t>eGsay</a:t>
            </a:r>
          </a:p>
        </p:txBody>
      </p:sp>
      <p:sp>
        <p:nvSpPr>
          <p:cNvPr id="1313986" name="Rectangle 194"/>
          <p:cNvSpPr>
            <a:spLocks noChangeArrowheads="1"/>
          </p:cNvSpPr>
          <p:nvPr/>
        </p:nvSpPr>
        <p:spPr bwMode="auto">
          <a:xfrm>
            <a:off x="2450873" y="2886075"/>
            <a:ext cx="9670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solidFill>
                  <a:schemeClr val="hlink"/>
                </a:solidFill>
                <a:latin typeface="Limon R1" charset="0"/>
              </a:rPr>
              <a:t>yU:EGl</a:t>
            </a:r>
          </a:p>
        </p:txBody>
      </p:sp>
      <p:sp>
        <p:nvSpPr>
          <p:cNvPr id="1313987" name="Rectangle 195"/>
          <p:cNvSpPr>
            <a:spLocks noChangeArrowheads="1"/>
          </p:cNvSpPr>
          <p:nvPr/>
        </p:nvSpPr>
        <p:spPr bwMode="auto">
          <a:xfrm>
            <a:off x="2599201" y="3152776"/>
            <a:ext cx="71073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solidFill>
                  <a:schemeClr val="hlink"/>
                </a:solidFill>
                <a:latin typeface="Limon R1" charset="0"/>
              </a:rPr>
              <a:t>mIka</a:t>
            </a:r>
          </a:p>
        </p:txBody>
      </p:sp>
      <p:sp>
        <p:nvSpPr>
          <p:cNvPr id="1313988" name="Rectangle 196"/>
          <p:cNvSpPr>
            <a:spLocks noChangeArrowheads="1"/>
          </p:cNvSpPr>
          <p:nvPr/>
        </p:nvSpPr>
        <p:spPr bwMode="auto">
          <a:xfrm>
            <a:off x="2367663" y="3352800"/>
            <a:ext cx="10311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solidFill>
                  <a:schemeClr val="hlink"/>
                </a:solidFill>
                <a:latin typeface="Limon R1" charset="0"/>
              </a:rPr>
              <a:t>GU)aDa</a:t>
            </a:r>
          </a:p>
        </p:txBody>
      </p:sp>
      <p:sp>
        <p:nvSpPr>
          <p:cNvPr id="1313989" name="Rectangle 197"/>
          <p:cNvSpPr>
            <a:spLocks noChangeArrowheads="1"/>
          </p:cNvSpPr>
          <p:nvPr/>
        </p:nvSpPr>
        <p:spPr bwMode="auto">
          <a:xfrm>
            <a:off x="2661687" y="3556000"/>
            <a:ext cx="613328" cy="2857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200">
                <a:solidFill>
                  <a:schemeClr val="hlink"/>
                </a:solidFill>
                <a:latin typeface="Limon S1" charset="0"/>
              </a:rPr>
              <a:t>eGdM</a:t>
            </a:r>
          </a:p>
        </p:txBody>
      </p:sp>
      <p:sp>
        <p:nvSpPr>
          <p:cNvPr id="1313995" name="Rectangle 203"/>
          <p:cNvSpPr>
            <a:spLocks noChangeArrowheads="1"/>
          </p:cNvSpPr>
          <p:nvPr/>
        </p:nvSpPr>
        <p:spPr bwMode="auto">
          <a:xfrm>
            <a:off x="5026028" y="412754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313996" name="Group 204"/>
          <p:cNvGrpSpPr>
            <a:grpSpLocks/>
          </p:cNvGrpSpPr>
          <p:nvPr/>
        </p:nvGrpSpPr>
        <p:grpSpPr bwMode="auto">
          <a:xfrm>
            <a:off x="4632326" y="266700"/>
            <a:ext cx="1746250" cy="1468438"/>
            <a:chOff x="570" y="128"/>
            <a:chExt cx="776" cy="513"/>
          </a:xfrm>
        </p:grpSpPr>
        <p:pic>
          <p:nvPicPr>
            <p:cNvPr id="1313997" name="Picture 205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13998" name="WordArt 206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313999" name="Rectangle 207"/>
          <p:cNvSpPr>
            <a:spLocks noChangeArrowheads="1"/>
          </p:cNvSpPr>
          <p:nvPr/>
        </p:nvSpPr>
        <p:spPr bwMode="auto">
          <a:xfrm>
            <a:off x="5241925" y="1827216"/>
            <a:ext cx="4349750" cy="35916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i="1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60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6000" i="1">
                <a:solidFill>
                  <a:schemeClr val="bg1"/>
                </a:solidFill>
                <a:latin typeface="Limon R1" charset="0"/>
              </a:rPr>
              <a:t>esovePAén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endParaRPr lang="en-US" sz="6000" i="1">
              <a:solidFill>
                <a:schemeClr val="bg1"/>
              </a:solidFill>
              <a:latin typeface="Limon R1" charset="0"/>
            </a:endParaRP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ja-JP" altLang="en-US" sz="5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5300">
                <a:solidFill>
                  <a:srgbClr val="FFEA18"/>
                </a:solidFill>
                <a:latin typeface="Limon R1" charset="0"/>
              </a:rPr>
              <a:t>BYkehara</a:t>
            </a:r>
            <a:r>
              <a:rPr lang="ja-JP" altLang="en-US" sz="5300">
                <a:solidFill>
                  <a:srgbClr val="FFEA18"/>
                </a:solidFill>
                <a:latin typeface="Arial"/>
              </a:rPr>
              <a:t>”</a:t>
            </a:r>
            <a:endParaRPr lang="en-US" sz="5300">
              <a:solidFill>
                <a:srgbClr val="FFEA18"/>
              </a:solidFill>
              <a:latin typeface="Limon R1" charset="0"/>
            </a:endParaRP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endParaRPr lang="en-US" sz="5300">
              <a:solidFill>
                <a:srgbClr val="FFEA18"/>
              </a:solidFill>
              <a:latin typeface="Limon R1" charset="0"/>
            </a:endParaRPr>
          </a:p>
        </p:txBody>
      </p:sp>
      <p:sp>
        <p:nvSpPr>
          <p:cNvPr id="1314000" name="AutoShape 208"/>
          <p:cNvSpPr>
            <a:spLocks noChangeArrowheads="1"/>
          </p:cNvSpPr>
          <p:nvPr/>
        </p:nvSpPr>
        <p:spPr bwMode="auto">
          <a:xfrm>
            <a:off x="5568953" y="6367466"/>
            <a:ext cx="3619501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rgbClr val="FFF819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4001" name="Rectangle 209"/>
          <p:cNvSpPr>
            <a:spLocks noChangeArrowheads="1"/>
          </p:cNvSpPr>
          <p:nvPr/>
        </p:nvSpPr>
        <p:spPr bwMode="auto">
          <a:xfrm>
            <a:off x="5105403" y="3786191"/>
            <a:ext cx="4495800" cy="949379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250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4000">
                <a:solidFill>
                  <a:srgbClr val="66FFFF"/>
                </a:solidFill>
                <a:latin typeface="Limon S1" charset="0"/>
              </a:rPr>
              <a:t>GaNacRkxagt,Úg</a:t>
            </a:r>
            <a:r>
              <a:rPr lang="en-US" sz="2500">
                <a:solidFill>
                  <a:srgbClr val="66FFFF"/>
                </a:solidFill>
                <a:latin typeface="Helvetica" charset="0"/>
              </a:rPr>
              <a:t>: 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4000">
                <a:solidFill>
                  <a:srgbClr val="66FFFF"/>
                </a:solidFill>
                <a:latin typeface="Limon S1" charset="0"/>
              </a:rPr>
              <a:t>&gt;&gt;&gt;yUUdaenAkñúgeBlmanvibtiþ&gt;&gt;&gt;</a:t>
            </a:r>
            <a:r>
              <a:rPr lang="en-US" sz="3200" b="0"/>
              <a:t> </a:t>
            </a:r>
          </a:p>
        </p:txBody>
      </p:sp>
      <p:grpSp>
        <p:nvGrpSpPr>
          <p:cNvPr id="1314010" name="Group 218"/>
          <p:cNvGrpSpPr>
            <a:grpSpLocks/>
          </p:cNvGrpSpPr>
          <p:nvPr/>
        </p:nvGrpSpPr>
        <p:grpSpPr bwMode="auto">
          <a:xfrm>
            <a:off x="2460628" y="2357439"/>
            <a:ext cx="6677025" cy="3833812"/>
            <a:chOff x="1550" y="1485"/>
            <a:chExt cx="4206" cy="2415"/>
          </a:xfrm>
        </p:grpSpPr>
        <p:sp>
          <p:nvSpPr>
            <p:cNvPr id="1314011" name="AutoShape 219"/>
            <p:cNvSpPr>
              <a:spLocks noChangeArrowheads="1"/>
            </p:cNvSpPr>
            <p:nvPr/>
          </p:nvSpPr>
          <p:spPr bwMode="auto">
            <a:xfrm>
              <a:off x="1550" y="1485"/>
              <a:ext cx="882" cy="911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4012" name="AutoShape 220"/>
            <p:cNvSpPr>
              <a:spLocks noChangeArrowheads="1"/>
            </p:cNvSpPr>
            <p:nvPr/>
          </p:nvSpPr>
          <p:spPr bwMode="auto">
            <a:xfrm>
              <a:off x="3507" y="2421"/>
              <a:ext cx="2249" cy="1479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14013" name="Text Box 221"/>
          <p:cNvSpPr txBox="1">
            <a:spLocks noChangeArrowheads="1"/>
          </p:cNvSpPr>
          <p:nvPr/>
        </p:nvSpPr>
        <p:spPr bwMode="auto">
          <a:xfrm>
            <a:off x="5562600" y="6442075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rgbClr val="FFF819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rgbClr val="FFF819"/>
                </a:solidFill>
                <a:latin typeface="Limon S1" charset="0"/>
              </a:rPr>
              <a:t>830 dl; 590 munRKIsþskraC</a:t>
            </a:r>
            <a:r>
              <a:rPr lang="en-US" sz="2800" b="0">
                <a:solidFill>
                  <a:srgbClr val="FFF819"/>
                </a:solidFill>
                <a:latin typeface="Limon S1" charset="0"/>
              </a:rPr>
              <a:t> </a:t>
            </a:r>
          </a:p>
        </p:txBody>
      </p:sp>
      <p:sp>
        <p:nvSpPr>
          <p:cNvPr id="1314014" name="Text Box 222"/>
          <p:cNvSpPr txBox="1">
            <a:spLocks noChangeArrowheads="1"/>
          </p:cNvSpPr>
          <p:nvPr/>
        </p:nvSpPr>
        <p:spPr bwMode="auto">
          <a:xfrm>
            <a:off x="6180138" y="4619625"/>
            <a:ext cx="2366962" cy="56480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eGsay </a:t>
            </a: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14015" name="Text Box 223"/>
          <p:cNvSpPr txBox="1">
            <a:spLocks noChangeArrowheads="1"/>
          </p:cNvSpPr>
          <p:nvPr/>
        </p:nvSpPr>
        <p:spPr bwMode="auto">
          <a:xfrm>
            <a:off x="6165853" y="4826004"/>
            <a:ext cx="2381250" cy="721771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yU:EGl </a:t>
            </a: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14017" name="Text Box 225"/>
          <p:cNvSpPr txBox="1">
            <a:spLocks noChangeArrowheads="1"/>
          </p:cNvSpPr>
          <p:nvPr/>
        </p:nvSpPr>
        <p:spPr bwMode="auto">
          <a:xfrm>
            <a:off x="5765800" y="5516566"/>
            <a:ext cx="2895600" cy="134963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4000">
                <a:solidFill>
                  <a:schemeClr val="bg1"/>
                </a:solidFill>
                <a:latin typeface="Limon S1" charset="0"/>
              </a:rPr>
              <a:t>GU)aDa 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(</a:t>
            </a:r>
            <a:r>
              <a:rPr lang="en-US" sz="4000">
                <a:solidFill>
                  <a:schemeClr val="bg1"/>
                </a:solidFill>
                <a:latin typeface="Limon S1" charset="0"/>
              </a:rPr>
              <a:t>eTAeGdM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)</a:t>
            </a:r>
          </a:p>
        </p:txBody>
      </p:sp>
      <p:sp>
        <p:nvSpPr>
          <p:cNvPr id="1314018" name="Text Box 226"/>
          <p:cNvSpPr txBox="1">
            <a:spLocks noChangeArrowheads="1"/>
          </p:cNvSpPr>
          <p:nvPr/>
        </p:nvSpPr>
        <p:spPr bwMode="auto">
          <a:xfrm>
            <a:off x="6108701" y="5149854"/>
            <a:ext cx="2381250" cy="721771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mIka</a:t>
            </a: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140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140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140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3140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0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75"/>
                                        <p:tgtEl>
                                          <p:spTgt spid="13140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875"/>
                            </p:stCondLst>
                            <p:childTnLst>
                              <p:par>
                                <p:cTn id="1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0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75"/>
                                        <p:tgtEl>
                                          <p:spTgt spid="13140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325"/>
                            </p:stCondLst>
                            <p:childTnLst>
                              <p:par>
                                <p:cTn id="2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0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75"/>
                                        <p:tgtEl>
                                          <p:spTgt spid="13140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450"/>
                            </p:stCondLst>
                            <p:childTnLst>
                              <p:par>
                                <p:cTn id="2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0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75"/>
                                        <p:tgtEl>
                                          <p:spTgt spid="13140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4014" grpId="0" build="p" autoUpdateAnimBg="0" advAuto="0"/>
      <p:bldP spid="1314015" grpId="0" build="p" autoUpdateAnimBg="0" advAuto="0"/>
      <p:bldP spid="1314017" grpId="0" build="p" autoUpdateAnimBg="0" advAuto="0"/>
      <p:bldP spid="1314018" grpId="0" build="p" autoUpdateAnimBg="0" advAuto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1746" name="Rectangle 2"/>
          <p:cNvSpPr>
            <a:spLocks noChangeArrowheads="1"/>
          </p:cNvSpPr>
          <p:nvPr/>
        </p:nvSpPr>
        <p:spPr bwMode="auto">
          <a:xfrm>
            <a:off x="5065716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31174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11748" name="Line 4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1749" name="Rectangle 5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1750" name="Rectangle 6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1751" name="Rectangle 7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1752" name="Rectangle 8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1753" name="Line 9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54" name="Line 10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55" name="Line 11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56" name="Freeform 12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57" name="Line 13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58" name="Freeform 14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59" name="Line 15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60" name="Line 16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61" name="Line 17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62" name="Line 18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63" name="Line 19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64" name="Line 20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65" name="Line 21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66" name="Line 22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67" name="Line 23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68" name="Line 24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69" name="Line 25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70" name="Line 26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71" name="Rectangle 27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311772" name="Line 28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73" name="Line 29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74" name="Line 30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75" name="Line 31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76" name="Rectangle 32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311777" name="Rectangle 33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1778" name="Rectangle 34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1779" name="Rectangle 35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1780" name="Rectangle 36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1781" name="Rectangle 37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1782" name="Rectangle 38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311783" name="Rectangle 39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311784" name="Rectangle 40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1785" name="Rectangle 41"/>
          <p:cNvSpPr>
            <a:spLocks noChangeArrowheads="1"/>
          </p:cNvSpPr>
          <p:nvPr/>
        </p:nvSpPr>
        <p:spPr bwMode="auto">
          <a:xfrm>
            <a:off x="3168653" y="39274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311786" name="Rectangle 42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311787" name="Freeform 43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88" name="Freeform 44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89" name="Freeform 45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90" name="Freeform 46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91" name="Freeform 47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92" name="Rectangle 48"/>
          <p:cNvSpPr>
            <a:spLocks noChangeArrowheads="1"/>
          </p:cNvSpPr>
          <p:nvPr/>
        </p:nvSpPr>
        <p:spPr bwMode="auto">
          <a:xfrm>
            <a:off x="2868617" y="1084266"/>
            <a:ext cx="137237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>
                <a:latin typeface="Limon R1" charset="0"/>
              </a:rPr>
              <a:t>saMy:UEGl</a:t>
            </a:r>
            <a:r>
              <a:rPr lang="en-US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311793" name="Line 49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94" name="Rectangle 50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311795" name="Rectangle 51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311796" name="Rectangle 52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311797" name="Freeform 53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98" name="Line 54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799" name="Line 55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800" name="Line 56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801" name="Line 57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802" name="Line 58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803" name="Line 59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804" name="Line 60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805" name="Line 61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806" name="Line 62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807" name="Line 63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808" name="Rectangle 64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11809" name="Rectangle 65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1810" name="Rectangle 66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11811" name="Rectangle 67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311812" name="Rectangle 68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11813" name="Rectangle 69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311814" name="Rectangle 70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311815" name="Rectangle 71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311816" name="Rectangle 72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1817" name="Rectangle 73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1818" name="Rectangle 74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1819" name="Rectangle 75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1820" name="Rectangle 76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1821" name="Rectangle 77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1822" name="Rectangle 78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1823" name="Rectangle 79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1824" name="Rectangle 80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1825" name="Rectangle 81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1826" name="Rectangle 82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1827" name="Rectangle 83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1828" name="Rectangle 84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1829" name="Rectangle 85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1830" name="Rectangle 86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1831" name="Rectangle 87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1832" name="Rectangle 88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1833" name="Rectangle 89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11834" name="Rectangle 90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11835" name="AutoShape 91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1836" name="Rectangle 92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311837" name="Rectangle 93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1838" name="Rectangle 94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1839" name="Rectangle 95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1840" name="Rectangle 96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1841" name="Rectangle 97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1842" name="Rectangle 98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1843" name="Rectangle 99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1844" name="Rectangle 100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11845" name="Rectangle 101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1846" name="Arc 102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1847" name="Line 103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848" name="Line 104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849" name="Line 105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850" name="Line 106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851" name="Line 107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852" name="Rectangle 108"/>
          <p:cNvSpPr>
            <a:spLocks noChangeArrowheads="1"/>
          </p:cNvSpPr>
          <p:nvPr/>
        </p:nvSpPr>
        <p:spPr bwMode="auto">
          <a:xfrm>
            <a:off x="4243390" y="1866902"/>
            <a:ext cx="622300" cy="7514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 </a:t>
            </a:r>
            <a:r>
              <a:rPr lang="en-US" sz="2500">
                <a:latin typeface="Limon S1" charset="0"/>
              </a:rPr>
              <a:t>C</a:t>
            </a:r>
            <a:r>
              <a:rPr lang="en-US" sz="1600">
                <a:latin typeface="Limon S1" charset="0"/>
              </a:rPr>
              <a:t> 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11853" name="Rectangle 109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 sz="1600">
                <a:latin typeface="Limon S1" charset="0"/>
              </a:rPr>
              <a:t> 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11854" name="Rectangle 110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11855" name="Rectangle 111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11856" name="Rectangle 112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11857" name="Line 113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858" name="Line 114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859" name="Line 115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311860" name="Group 116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311861" name="Rectangle 117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11862" name="Rectangle 118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11863" name="Rectangle 119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11864" name="Rectangle 120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11865" name="Rectangle 121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11866" name="Rectangle 122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311867" name="Rectangle 123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11868" name="Rectangle 124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311869" name="Rectangle 125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311870" name="Rectangle 126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1871" name="AutoShape 127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1872" name="Rectangle 128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11873" name="Rectangle 129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11874" name="Rectangle 130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311875" name="Rectangle 131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311876" name="Text Box 132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311877" name="Text Box 133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311878" name="Text Box 134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311879" name="Rectangle 135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311880" name="Rectangle 136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11881" name="Rectangle 137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11882" name="Line 138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1883" name="Line 139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1884" name="Line 140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1885" name="Line 141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1886" name="Line 142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1887" name="Line 143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1888" name="Line 144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1889" name="Line 145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11890" name="Rectangle 146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1891" name="Line 147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1892" name="Text Box 148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311893" name="Group 149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311894" name="Group 150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311895" name="Group 151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311896" name="Freeform 152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311897" name="Freeform 153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311898" name="Picture 154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311899" name="Freeform 155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11900" name="Freeform 156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11901" name="Freeform 157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11902" name="Freeform 158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11903" name="Freeform 159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311904" name="Text Box 160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311905" name="Text Box 161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311906" name="Rectangle 162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311907" name="Text Box 163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71</a:t>
            </a:r>
          </a:p>
        </p:txBody>
      </p:sp>
      <p:sp>
        <p:nvSpPr>
          <p:cNvPr id="1311908" name="Rectangle 164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311909" name="Group 165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311910" name="Group 166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311911" name="Group 167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311912" name="Group 168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311913" name="Freeform 169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11914" name="Freeform 170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311915" name="Picture 171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11916" name="Freeform 172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11917" name="Freeform 173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11918" name="Freeform 174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11919" name="Freeform 175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11920" name="Freeform 176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311921" name="Text Box 177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311922" name="Rectangle 178"/>
          <p:cNvSpPr>
            <a:spLocks noChangeArrowheads="1"/>
          </p:cNvSpPr>
          <p:nvPr/>
        </p:nvSpPr>
        <p:spPr bwMode="auto">
          <a:xfrm>
            <a:off x="2433642" y="1354141"/>
            <a:ext cx="847725" cy="3624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200">
                <a:latin typeface="Limon S1" charset="0"/>
              </a:rPr>
              <a:t>eTA GIuRsaEGl</a:t>
            </a:r>
          </a:p>
        </p:txBody>
      </p:sp>
      <p:sp>
        <p:nvSpPr>
          <p:cNvPr id="1311923" name="Rectangle 179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311924" name="Rectangle 180"/>
          <p:cNvSpPr>
            <a:spLocks noChangeArrowheads="1"/>
          </p:cNvSpPr>
          <p:nvPr/>
        </p:nvSpPr>
        <p:spPr bwMode="auto">
          <a:xfrm>
            <a:off x="3087688" y="1381126"/>
            <a:ext cx="1517148" cy="2511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200" u="sng">
                <a:latin typeface="Limon S1" charset="0"/>
              </a:rPr>
              <a:t>GaNacRk xageCIg</a:t>
            </a:r>
            <a:endParaRPr lang="en-US" sz="1200" b="0">
              <a:latin typeface="Limon S1" charset="0"/>
            </a:endParaRPr>
          </a:p>
        </p:txBody>
      </p:sp>
      <p:sp>
        <p:nvSpPr>
          <p:cNvPr id="1311925" name="Rectangle 181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11926" name="Rectangle 182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11927" name="Rectangle 183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11928" name="Rectangle 184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311929" name="Rectangle 185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11930" name="Rectangle 186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311931" name="Rectangle 187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311932" name="Rectangle 188"/>
          <p:cNvSpPr>
            <a:spLocks noChangeArrowheads="1"/>
          </p:cNvSpPr>
          <p:nvPr/>
        </p:nvSpPr>
        <p:spPr bwMode="auto">
          <a:xfrm>
            <a:off x="6276975" y="336550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311933" name="Rectangle 189"/>
          <p:cNvSpPr>
            <a:spLocks noChangeArrowheads="1"/>
          </p:cNvSpPr>
          <p:nvPr/>
        </p:nvSpPr>
        <p:spPr bwMode="auto">
          <a:xfrm>
            <a:off x="2364342" y="1476375"/>
            <a:ext cx="104402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eGm:us</a:t>
            </a:r>
          </a:p>
        </p:txBody>
      </p:sp>
      <p:sp>
        <p:nvSpPr>
          <p:cNvPr id="1311934" name="Rectangle 190"/>
          <p:cNvSpPr>
            <a:spLocks noChangeArrowheads="1"/>
          </p:cNvSpPr>
          <p:nvPr/>
        </p:nvSpPr>
        <p:spPr bwMode="auto">
          <a:xfrm>
            <a:off x="2602157" y="1733550"/>
            <a:ext cx="749059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hUes</a:t>
            </a:r>
          </a:p>
        </p:txBody>
      </p:sp>
      <p:sp>
        <p:nvSpPr>
          <p:cNvPr id="1311935" name="Rectangle 191"/>
          <p:cNvSpPr>
            <a:spLocks noChangeArrowheads="1"/>
          </p:cNvSpPr>
          <p:nvPr/>
        </p:nvSpPr>
        <p:spPr bwMode="auto">
          <a:xfrm>
            <a:off x="2558413" y="1914525"/>
            <a:ext cx="99282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yU:Nas</a:t>
            </a:r>
            <a:endParaRPr lang="en-US" sz="1200">
              <a:latin typeface="Limon R1" charset="0"/>
            </a:endParaRPr>
          </a:p>
        </p:txBody>
      </p:sp>
      <p:sp>
        <p:nvSpPr>
          <p:cNvPr id="1311936" name="Rectangle 192"/>
          <p:cNvSpPr>
            <a:spLocks noChangeArrowheads="1"/>
          </p:cNvSpPr>
          <p:nvPr/>
        </p:nvSpPr>
        <p:spPr bwMode="auto">
          <a:xfrm>
            <a:off x="2909891" y="2028824"/>
            <a:ext cx="431800" cy="7386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</a:t>
            </a:r>
            <a:r>
              <a:rPr lang="en-US" sz="1200">
                <a:latin typeface="Limon S1" charset="0"/>
              </a:rPr>
              <a:t>nInIev</a:t>
            </a:r>
          </a:p>
        </p:txBody>
      </p:sp>
      <p:sp>
        <p:nvSpPr>
          <p:cNvPr id="1311937" name="Rectangle 193"/>
          <p:cNvSpPr>
            <a:spLocks noChangeArrowheads="1"/>
          </p:cNvSpPr>
          <p:nvPr/>
        </p:nvSpPr>
        <p:spPr bwMode="auto">
          <a:xfrm>
            <a:off x="2524666" y="2600326"/>
            <a:ext cx="90274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eGsay</a:t>
            </a:r>
          </a:p>
        </p:txBody>
      </p:sp>
      <p:sp>
        <p:nvSpPr>
          <p:cNvPr id="1311938" name="Rectangle 194"/>
          <p:cNvSpPr>
            <a:spLocks noChangeArrowheads="1"/>
          </p:cNvSpPr>
          <p:nvPr/>
        </p:nvSpPr>
        <p:spPr bwMode="auto">
          <a:xfrm>
            <a:off x="2450873" y="2886075"/>
            <a:ext cx="9670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yU:EGl</a:t>
            </a:r>
          </a:p>
        </p:txBody>
      </p:sp>
      <p:sp>
        <p:nvSpPr>
          <p:cNvPr id="1311939" name="Rectangle 195"/>
          <p:cNvSpPr>
            <a:spLocks noChangeArrowheads="1"/>
          </p:cNvSpPr>
          <p:nvPr/>
        </p:nvSpPr>
        <p:spPr bwMode="auto">
          <a:xfrm>
            <a:off x="2726203" y="3152776"/>
            <a:ext cx="71073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mIka</a:t>
            </a:r>
          </a:p>
        </p:txBody>
      </p:sp>
      <p:sp>
        <p:nvSpPr>
          <p:cNvPr id="1311940" name="Rectangle 196"/>
          <p:cNvSpPr>
            <a:spLocks noChangeArrowheads="1"/>
          </p:cNvSpPr>
          <p:nvPr/>
        </p:nvSpPr>
        <p:spPr bwMode="auto">
          <a:xfrm>
            <a:off x="2367663" y="3352800"/>
            <a:ext cx="10311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GU)aDa</a:t>
            </a:r>
          </a:p>
        </p:txBody>
      </p:sp>
      <p:sp>
        <p:nvSpPr>
          <p:cNvPr id="1311941" name="Rectangle 197"/>
          <p:cNvSpPr>
            <a:spLocks noChangeArrowheads="1"/>
          </p:cNvSpPr>
          <p:nvPr/>
        </p:nvSpPr>
        <p:spPr bwMode="auto">
          <a:xfrm>
            <a:off x="2661687" y="3556000"/>
            <a:ext cx="613328" cy="2857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200">
                <a:latin typeface="Limon S1" charset="0"/>
              </a:rPr>
              <a:t>eGdM</a:t>
            </a:r>
          </a:p>
        </p:txBody>
      </p:sp>
      <p:sp>
        <p:nvSpPr>
          <p:cNvPr id="1311942" name="Rectangle 198"/>
          <p:cNvSpPr>
            <a:spLocks noChangeArrowheads="1"/>
          </p:cNvSpPr>
          <p:nvPr/>
        </p:nvSpPr>
        <p:spPr bwMode="auto">
          <a:xfrm>
            <a:off x="2424697" y="4029076"/>
            <a:ext cx="99319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solidFill>
                  <a:schemeClr val="hlink"/>
                </a:solidFill>
                <a:latin typeface="Limon R1" charset="0"/>
              </a:rPr>
              <a:t>eyrema</a:t>
            </a:r>
          </a:p>
        </p:txBody>
      </p:sp>
      <p:sp>
        <p:nvSpPr>
          <p:cNvPr id="1311943" name="Rectangle 199"/>
          <p:cNvSpPr>
            <a:spLocks noChangeArrowheads="1"/>
          </p:cNvSpPr>
          <p:nvPr/>
        </p:nvSpPr>
        <p:spPr bwMode="auto">
          <a:xfrm>
            <a:off x="2217265" y="4314827"/>
            <a:ext cx="117205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</a:t>
            </a:r>
            <a:r>
              <a:rPr lang="en-US">
                <a:solidFill>
                  <a:schemeClr val="hlink"/>
                </a:solidFill>
                <a:latin typeface="Limon R1" charset="0"/>
              </a:rPr>
              <a:t>ha)aKuk</a:t>
            </a:r>
          </a:p>
        </p:txBody>
      </p:sp>
      <p:sp>
        <p:nvSpPr>
          <p:cNvPr id="1311944" name="Rectangle 200"/>
          <p:cNvSpPr>
            <a:spLocks noChangeArrowheads="1"/>
          </p:cNvSpPr>
          <p:nvPr/>
        </p:nvSpPr>
        <p:spPr bwMode="auto">
          <a:xfrm>
            <a:off x="2422385" y="4524376"/>
            <a:ext cx="966929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solidFill>
                  <a:schemeClr val="hlink"/>
                </a:solidFill>
                <a:latin typeface="Limon R1" charset="0"/>
              </a:rPr>
              <a:t>Nahum</a:t>
            </a:r>
          </a:p>
        </p:txBody>
      </p:sp>
      <p:sp>
        <p:nvSpPr>
          <p:cNvPr id="1311945" name="Rectangle 201"/>
          <p:cNvSpPr>
            <a:spLocks noChangeArrowheads="1"/>
          </p:cNvSpPr>
          <p:nvPr/>
        </p:nvSpPr>
        <p:spPr bwMode="auto">
          <a:xfrm>
            <a:off x="2399672" y="4943474"/>
            <a:ext cx="9801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solidFill>
                  <a:schemeClr val="hlink"/>
                </a:solidFill>
                <a:latin typeface="Limon R1" charset="0"/>
              </a:rPr>
              <a:t>espana</a:t>
            </a:r>
          </a:p>
        </p:txBody>
      </p:sp>
      <p:sp>
        <p:nvSpPr>
          <p:cNvPr id="1311946" name="Rectangle 202"/>
          <p:cNvSpPr>
            <a:spLocks noChangeArrowheads="1"/>
          </p:cNvSpPr>
          <p:nvPr/>
        </p:nvSpPr>
        <p:spPr bwMode="auto">
          <a:xfrm>
            <a:off x="2767015" y="4629150"/>
            <a:ext cx="431800" cy="7386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</a:t>
            </a:r>
            <a:r>
              <a:rPr lang="en-US" sz="1200">
                <a:solidFill>
                  <a:schemeClr val="hlink"/>
                </a:solidFill>
                <a:latin typeface="Limon S1" charset="0"/>
              </a:rPr>
              <a:t>nInIev</a:t>
            </a:r>
          </a:p>
        </p:txBody>
      </p:sp>
      <p:sp>
        <p:nvSpPr>
          <p:cNvPr id="1311947" name="Rectangle 203"/>
          <p:cNvSpPr>
            <a:spLocks noChangeArrowheads="1"/>
          </p:cNvSpPr>
          <p:nvPr/>
        </p:nvSpPr>
        <p:spPr bwMode="auto">
          <a:xfrm>
            <a:off x="5026028" y="412754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311948" name="Group 204"/>
          <p:cNvGrpSpPr>
            <a:grpSpLocks/>
          </p:cNvGrpSpPr>
          <p:nvPr/>
        </p:nvGrpSpPr>
        <p:grpSpPr bwMode="auto">
          <a:xfrm>
            <a:off x="4632326" y="266700"/>
            <a:ext cx="1746250" cy="1468438"/>
            <a:chOff x="570" y="128"/>
            <a:chExt cx="776" cy="513"/>
          </a:xfrm>
        </p:grpSpPr>
        <p:pic>
          <p:nvPicPr>
            <p:cNvPr id="1311949" name="Picture 205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11950" name="WordArt 206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311951" name="Rectangle 207"/>
          <p:cNvSpPr>
            <a:spLocks noChangeArrowheads="1"/>
          </p:cNvSpPr>
          <p:nvPr/>
        </p:nvSpPr>
        <p:spPr bwMode="auto">
          <a:xfrm>
            <a:off x="5241925" y="1827216"/>
            <a:ext cx="4349750" cy="35916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i="1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60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6000" i="1">
                <a:solidFill>
                  <a:schemeClr val="bg1"/>
                </a:solidFill>
                <a:latin typeface="Limon R1" charset="0"/>
              </a:rPr>
              <a:t>esovePAén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endParaRPr lang="en-US" sz="6000" i="1">
              <a:solidFill>
                <a:schemeClr val="bg1"/>
              </a:solidFill>
              <a:latin typeface="Limon R1" charset="0"/>
            </a:endParaRP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ja-JP" altLang="en-US" sz="5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5300">
                <a:solidFill>
                  <a:srgbClr val="FFEA18"/>
                </a:solidFill>
                <a:latin typeface="Limon R1" charset="0"/>
              </a:rPr>
              <a:t>BYkehara</a:t>
            </a:r>
            <a:r>
              <a:rPr lang="ja-JP" altLang="en-US" sz="5300">
                <a:solidFill>
                  <a:srgbClr val="FFEA18"/>
                </a:solidFill>
                <a:latin typeface="Arial"/>
              </a:rPr>
              <a:t>”</a:t>
            </a:r>
            <a:endParaRPr lang="en-US" sz="5300">
              <a:solidFill>
                <a:srgbClr val="FFEA18"/>
              </a:solidFill>
              <a:latin typeface="Limon R1" charset="0"/>
            </a:endParaRP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endParaRPr lang="en-US" sz="5300">
              <a:solidFill>
                <a:srgbClr val="FFEA18"/>
              </a:solidFill>
              <a:latin typeface="Limon R1" charset="0"/>
            </a:endParaRPr>
          </a:p>
        </p:txBody>
      </p:sp>
      <p:sp>
        <p:nvSpPr>
          <p:cNvPr id="1311952" name="AutoShape 208"/>
          <p:cNvSpPr>
            <a:spLocks noChangeArrowheads="1"/>
          </p:cNvSpPr>
          <p:nvPr/>
        </p:nvSpPr>
        <p:spPr bwMode="auto">
          <a:xfrm>
            <a:off x="5568953" y="6367466"/>
            <a:ext cx="3619501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rgbClr val="FFF819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11959" name="Rectangle 215"/>
          <p:cNvSpPr>
            <a:spLocks noChangeArrowheads="1"/>
          </p:cNvSpPr>
          <p:nvPr/>
        </p:nvSpPr>
        <p:spPr bwMode="auto">
          <a:xfrm>
            <a:off x="5105403" y="3786191"/>
            <a:ext cx="4495800" cy="949379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250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4000">
                <a:solidFill>
                  <a:srgbClr val="66FFFF"/>
                </a:solidFill>
                <a:latin typeface="Limon S1" charset="0"/>
              </a:rPr>
              <a:t>GaNacRkxagt,Úg</a:t>
            </a:r>
            <a:r>
              <a:rPr lang="en-US" sz="2500">
                <a:solidFill>
                  <a:srgbClr val="66FFFF"/>
                </a:solidFill>
                <a:latin typeface="Helvetica" charset="0"/>
              </a:rPr>
              <a:t>: 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4000">
                <a:solidFill>
                  <a:srgbClr val="66FFFF"/>
                </a:solidFill>
                <a:latin typeface="Limon S1" charset="0"/>
              </a:rPr>
              <a:t>&gt;&gt;&gt;yUUdaenAkñúgeBlmanvibtiþ&gt;&gt;&gt;</a:t>
            </a:r>
            <a:r>
              <a:rPr lang="en-US" sz="3200" b="0"/>
              <a:t> </a:t>
            </a:r>
          </a:p>
        </p:txBody>
      </p:sp>
      <p:sp>
        <p:nvSpPr>
          <p:cNvPr id="1311963" name="Text Box 219"/>
          <p:cNvSpPr txBox="1">
            <a:spLocks noChangeArrowheads="1"/>
          </p:cNvSpPr>
          <p:nvPr/>
        </p:nvSpPr>
        <p:spPr bwMode="auto">
          <a:xfrm>
            <a:off x="5562600" y="6442075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rgbClr val="FFF819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rgbClr val="FFF819"/>
                </a:solidFill>
                <a:latin typeface="Limon S1" charset="0"/>
              </a:rPr>
              <a:t>630 dl; 600 munRKIsþskraC</a:t>
            </a:r>
            <a:r>
              <a:rPr lang="en-US" sz="2800" b="0">
                <a:solidFill>
                  <a:srgbClr val="FFF819"/>
                </a:solidFill>
                <a:latin typeface="Limon S1" charset="0"/>
              </a:rPr>
              <a:t> </a:t>
            </a:r>
          </a:p>
        </p:txBody>
      </p:sp>
      <p:grpSp>
        <p:nvGrpSpPr>
          <p:cNvPr id="1311964" name="Group 220"/>
          <p:cNvGrpSpPr>
            <a:grpSpLocks/>
          </p:cNvGrpSpPr>
          <p:nvPr/>
        </p:nvGrpSpPr>
        <p:grpSpPr bwMode="auto">
          <a:xfrm>
            <a:off x="2460625" y="3819525"/>
            <a:ext cx="6783388" cy="2325688"/>
            <a:chOff x="1550" y="2406"/>
            <a:chExt cx="4273" cy="1465"/>
          </a:xfrm>
        </p:grpSpPr>
        <p:sp>
          <p:nvSpPr>
            <p:cNvPr id="1311965" name="AutoShape 221"/>
            <p:cNvSpPr>
              <a:spLocks noChangeArrowheads="1"/>
            </p:cNvSpPr>
            <p:nvPr/>
          </p:nvSpPr>
          <p:spPr bwMode="auto">
            <a:xfrm>
              <a:off x="1550" y="2406"/>
              <a:ext cx="882" cy="970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966" name="AutoShape 222"/>
            <p:cNvSpPr>
              <a:spLocks noChangeArrowheads="1"/>
            </p:cNvSpPr>
            <p:nvPr/>
          </p:nvSpPr>
          <p:spPr bwMode="auto">
            <a:xfrm>
              <a:off x="3472" y="2429"/>
              <a:ext cx="2351" cy="144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11967" name="Text Box 223"/>
          <p:cNvSpPr txBox="1">
            <a:spLocks noChangeArrowheads="1"/>
          </p:cNvSpPr>
          <p:nvPr/>
        </p:nvSpPr>
        <p:spPr bwMode="auto">
          <a:xfrm>
            <a:off x="6180138" y="4591052"/>
            <a:ext cx="2366962" cy="51248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4000">
                <a:solidFill>
                  <a:schemeClr val="bg1"/>
                </a:solidFill>
                <a:latin typeface="Limon S1" charset="0"/>
              </a:rPr>
              <a:t>eyrema </a:t>
            </a: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11968" name="Text Box 224"/>
          <p:cNvSpPr txBox="1">
            <a:spLocks noChangeArrowheads="1"/>
          </p:cNvSpPr>
          <p:nvPr/>
        </p:nvSpPr>
        <p:spPr bwMode="auto">
          <a:xfrm>
            <a:off x="6203950" y="4797428"/>
            <a:ext cx="1714500" cy="1738905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4000">
                <a:solidFill>
                  <a:schemeClr val="bg1"/>
                </a:solidFill>
                <a:latin typeface="Limon S1" charset="0"/>
              </a:rPr>
              <a:t>ha)aKuk</a:t>
            </a:r>
          </a:p>
          <a:p>
            <a:pPr algn="ctr">
              <a:spcBef>
                <a:spcPct val="50000"/>
              </a:spcBef>
            </a:pP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11969" name="Text Box 225"/>
          <p:cNvSpPr txBox="1">
            <a:spLocks noChangeArrowheads="1"/>
          </p:cNvSpPr>
          <p:nvPr/>
        </p:nvSpPr>
        <p:spPr bwMode="auto">
          <a:xfrm>
            <a:off x="5387977" y="5157789"/>
            <a:ext cx="3546475" cy="1349636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4000">
                <a:solidFill>
                  <a:schemeClr val="bg1"/>
                </a:solidFill>
                <a:latin typeface="Limon S1" charset="0"/>
              </a:rPr>
              <a:t>Nahum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 ( </a:t>
            </a:r>
            <a:r>
              <a:rPr lang="en-US" sz="4000">
                <a:solidFill>
                  <a:schemeClr val="bg1"/>
                </a:solidFill>
                <a:latin typeface="Limon S1" charset="0"/>
              </a:rPr>
              <a:t>eTAnInIev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)</a:t>
            </a:r>
          </a:p>
        </p:txBody>
      </p:sp>
      <p:sp>
        <p:nvSpPr>
          <p:cNvPr id="1311970" name="Text Box 226"/>
          <p:cNvSpPr txBox="1">
            <a:spLocks noChangeArrowheads="1"/>
          </p:cNvSpPr>
          <p:nvPr/>
        </p:nvSpPr>
        <p:spPr bwMode="auto">
          <a:xfrm>
            <a:off x="6108703" y="5545141"/>
            <a:ext cx="1790700" cy="173890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4000">
                <a:solidFill>
                  <a:schemeClr val="bg1"/>
                </a:solidFill>
                <a:latin typeface="Limon S1" charset="0"/>
              </a:rPr>
              <a:t>espana</a:t>
            </a:r>
          </a:p>
          <a:p>
            <a:pPr algn="ctr">
              <a:spcBef>
                <a:spcPct val="50000"/>
              </a:spcBef>
            </a:pP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119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119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119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3119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9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75"/>
                                        <p:tgtEl>
                                          <p:spTgt spid="13119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950"/>
                            </p:stCondLst>
                            <p:childTnLst>
                              <p:par>
                                <p:cTn id="1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9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75"/>
                                        <p:tgtEl>
                                          <p:spTgt spid="13119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475"/>
                            </p:stCondLst>
                            <p:childTnLst>
                              <p:par>
                                <p:cTn id="2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9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75"/>
                                        <p:tgtEl>
                                          <p:spTgt spid="13119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675"/>
                            </p:stCondLst>
                            <p:childTnLst>
                              <p:par>
                                <p:cTn id="2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9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75"/>
                                        <p:tgtEl>
                                          <p:spTgt spid="13119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1967" grpId="0" build="p" autoUpdateAnimBg="0" advAuto="0"/>
      <p:bldP spid="1311968" grpId="0" build="p" autoUpdateAnimBg="0" advAuto="0"/>
      <p:bldP spid="1311969" grpId="0" build="p" autoUpdateAnimBg="0" advAuto="0"/>
      <p:bldP spid="1311970" grpId="0" build="p" autoUpdateAnimBg="0" advAuto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698" name="Rectangle 2"/>
          <p:cNvSpPr>
            <a:spLocks noChangeArrowheads="1"/>
          </p:cNvSpPr>
          <p:nvPr/>
        </p:nvSpPr>
        <p:spPr bwMode="auto">
          <a:xfrm>
            <a:off x="5065716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30969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09700" name="Line 4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9701" name="Rectangle 5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9702" name="Rectangle 6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9703" name="Rectangle 7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9704" name="Rectangle 8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9705" name="Line 9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06" name="Line 10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07" name="Line 11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08" name="Freeform 12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09" name="Line 13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10" name="Freeform 14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11" name="Line 15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12" name="Line 16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13" name="Line 17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14" name="Line 18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15" name="Line 19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16" name="Line 20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17" name="Line 21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18" name="Line 22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19" name="Line 23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20" name="Line 24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21" name="Line 25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22" name="Line 26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23" name="Rectangle 27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309724" name="Line 28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25" name="Line 29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26" name="Line 30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27" name="Line 31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28" name="Rectangle 32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309729" name="Rectangle 33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9730" name="Rectangle 34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9731" name="Rectangle 35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9732" name="Rectangle 36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9733" name="Rectangle 37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9734" name="Rectangle 38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309735" name="Rectangle 39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309736" name="Rectangle 40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9737" name="Rectangle 41"/>
          <p:cNvSpPr>
            <a:spLocks noChangeArrowheads="1"/>
          </p:cNvSpPr>
          <p:nvPr/>
        </p:nvSpPr>
        <p:spPr bwMode="auto">
          <a:xfrm>
            <a:off x="3168653" y="39274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309738" name="Rectangle 42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309739" name="Freeform 43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40" name="Freeform 44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41" name="Freeform 45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42" name="Freeform 46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43" name="Freeform 47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44" name="Rectangle 48"/>
          <p:cNvSpPr>
            <a:spLocks noChangeArrowheads="1"/>
          </p:cNvSpPr>
          <p:nvPr/>
        </p:nvSpPr>
        <p:spPr bwMode="auto">
          <a:xfrm>
            <a:off x="2868617" y="1084266"/>
            <a:ext cx="137237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>
                <a:latin typeface="Limon R1" charset="0"/>
              </a:rPr>
              <a:t>saMy:UEGl</a:t>
            </a:r>
            <a:r>
              <a:rPr lang="en-US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309745" name="Line 49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46" name="Rectangle 50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309747" name="Rectangle 51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309748" name="Rectangle 52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309749" name="Freeform 53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50" name="Line 54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51" name="Line 55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52" name="Line 56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53" name="Line 57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54" name="Line 58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55" name="Line 59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56" name="Line 60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57" name="Line 61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58" name="Line 62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59" name="Line 63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760" name="Rectangle 64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09761" name="Rectangle 65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9762" name="Rectangle 66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09763" name="Rectangle 67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309764" name="Rectangle 68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09765" name="Rectangle 69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309766" name="Rectangle 70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309767" name="Rectangle 71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309768" name="Rectangle 72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9769" name="Rectangle 73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9770" name="Rectangle 74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9771" name="Rectangle 75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9772" name="Rectangle 76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9773" name="Rectangle 77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9774" name="Rectangle 78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9775" name="Rectangle 79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9776" name="Rectangle 80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9777" name="Rectangle 81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9778" name="Rectangle 82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9779" name="Rectangle 83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9780" name="Rectangle 84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9781" name="Rectangle 85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9782" name="Rectangle 86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9783" name="Rectangle 87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9784" name="Rectangle 88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9785" name="Rectangle 89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9786" name="Rectangle 90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9787" name="AutoShape 91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9788" name="Rectangle 92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309789" name="Rectangle 93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9790" name="Rectangle 94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9791" name="Rectangle 95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9792" name="Rectangle 96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9793" name="Rectangle 97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9794" name="Rectangle 98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9795" name="Rectangle 99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9796" name="Rectangle 100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9797" name="Rectangle 101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9798" name="Arc 102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9799" name="Line 103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800" name="Line 104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801" name="Line 105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802" name="Line 106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803" name="Line 107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804" name="Rectangle 108"/>
          <p:cNvSpPr>
            <a:spLocks noChangeArrowheads="1"/>
          </p:cNvSpPr>
          <p:nvPr/>
        </p:nvSpPr>
        <p:spPr bwMode="auto">
          <a:xfrm>
            <a:off x="4243390" y="1866902"/>
            <a:ext cx="622300" cy="7514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 </a:t>
            </a:r>
            <a:r>
              <a:rPr lang="en-US" sz="2500">
                <a:latin typeface="Limon S1" charset="0"/>
              </a:rPr>
              <a:t>C</a:t>
            </a:r>
            <a:r>
              <a:rPr lang="en-US" sz="1600">
                <a:latin typeface="Limon S1" charset="0"/>
              </a:rPr>
              <a:t> 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09805" name="Rectangle 109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 sz="1600">
                <a:latin typeface="Limon S1" charset="0"/>
              </a:rPr>
              <a:t> 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09806" name="Rectangle 110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09807" name="Rectangle 111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09808" name="Rectangle 112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09809" name="Line 113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810" name="Line 114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811" name="Line 115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309812" name="Group 116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309813" name="Rectangle 117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9814" name="Rectangle 118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9815" name="Rectangle 119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9816" name="Rectangle 120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9817" name="Rectangle 121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9818" name="Rectangle 122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309819" name="Rectangle 123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9820" name="Rectangle 124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309821" name="Rectangle 125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309822" name="Rectangle 126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9823" name="AutoShape 127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9824" name="Rectangle 128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09825" name="Rectangle 129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09826" name="Rectangle 130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309827" name="Rectangle 131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309828" name="Text Box 132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309829" name="Text Box 133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309830" name="Text Box 134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309831" name="Rectangle 135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309832" name="Rectangle 136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09833" name="Rectangle 137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09834" name="Line 138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9835" name="Line 139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9836" name="Line 140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9837" name="Line 141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9838" name="Line 142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9839" name="Line 143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9840" name="Line 144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9841" name="Line 145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9842" name="Rectangle 146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9843" name="Line 147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9844" name="Text Box 148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309845" name="Group 149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309846" name="Group 150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309847" name="Group 151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309848" name="Freeform 152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309849" name="Freeform 153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309850" name="Picture 154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309851" name="Freeform 155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09852" name="Freeform 156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09853" name="Freeform 157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09854" name="Freeform 158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09855" name="Freeform 159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309856" name="Text Box 160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309857" name="Text Box 161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309858" name="Rectangle 162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309859" name="Text Box 163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72</a:t>
            </a:r>
          </a:p>
        </p:txBody>
      </p:sp>
      <p:sp>
        <p:nvSpPr>
          <p:cNvPr id="1309860" name="Rectangle 164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309861" name="Group 165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309862" name="Group 166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309863" name="Group 167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309864" name="Group 168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309865" name="Freeform 169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09866" name="Freeform 170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309867" name="Picture 171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09868" name="Freeform 172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9869" name="Freeform 173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9870" name="Freeform 174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9871" name="Freeform 175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9872" name="Freeform 176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309873" name="Text Box 177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309874" name="Rectangle 178"/>
          <p:cNvSpPr>
            <a:spLocks noChangeArrowheads="1"/>
          </p:cNvSpPr>
          <p:nvPr/>
        </p:nvSpPr>
        <p:spPr bwMode="auto">
          <a:xfrm>
            <a:off x="2433642" y="1354141"/>
            <a:ext cx="847725" cy="3624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200">
                <a:latin typeface="Limon S1" charset="0"/>
              </a:rPr>
              <a:t>eTA GIuRsaEGl</a:t>
            </a:r>
          </a:p>
        </p:txBody>
      </p:sp>
      <p:sp>
        <p:nvSpPr>
          <p:cNvPr id="1309875" name="Rectangle 179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309876" name="Rectangle 180"/>
          <p:cNvSpPr>
            <a:spLocks noChangeArrowheads="1"/>
          </p:cNvSpPr>
          <p:nvPr/>
        </p:nvSpPr>
        <p:spPr bwMode="auto">
          <a:xfrm>
            <a:off x="3087688" y="1381126"/>
            <a:ext cx="1517148" cy="2511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200" u="sng">
                <a:latin typeface="Limon S1" charset="0"/>
              </a:rPr>
              <a:t>GaNacRk xageCIg</a:t>
            </a:r>
            <a:endParaRPr lang="en-US" sz="1200" b="0">
              <a:latin typeface="Limon S1" charset="0"/>
            </a:endParaRPr>
          </a:p>
        </p:txBody>
      </p:sp>
      <p:sp>
        <p:nvSpPr>
          <p:cNvPr id="1309877" name="Rectangle 181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09878" name="Rectangle 182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09879" name="Rectangle 183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09880" name="Rectangle 184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309881" name="Rectangle 185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09882" name="Rectangle 186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309883" name="Rectangle 187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309884" name="Rectangle 188"/>
          <p:cNvSpPr>
            <a:spLocks noChangeArrowheads="1"/>
          </p:cNvSpPr>
          <p:nvPr/>
        </p:nvSpPr>
        <p:spPr bwMode="auto">
          <a:xfrm>
            <a:off x="6276975" y="336550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309885" name="Rectangle 189"/>
          <p:cNvSpPr>
            <a:spLocks noChangeArrowheads="1"/>
          </p:cNvSpPr>
          <p:nvPr/>
        </p:nvSpPr>
        <p:spPr bwMode="auto">
          <a:xfrm>
            <a:off x="2364342" y="1476375"/>
            <a:ext cx="104402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eGm:us</a:t>
            </a:r>
          </a:p>
        </p:txBody>
      </p:sp>
      <p:sp>
        <p:nvSpPr>
          <p:cNvPr id="1309886" name="Rectangle 190"/>
          <p:cNvSpPr>
            <a:spLocks noChangeArrowheads="1"/>
          </p:cNvSpPr>
          <p:nvPr/>
        </p:nvSpPr>
        <p:spPr bwMode="auto">
          <a:xfrm>
            <a:off x="2602157" y="1733550"/>
            <a:ext cx="749059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hUes</a:t>
            </a:r>
          </a:p>
        </p:txBody>
      </p:sp>
      <p:sp>
        <p:nvSpPr>
          <p:cNvPr id="1309887" name="Rectangle 191"/>
          <p:cNvSpPr>
            <a:spLocks noChangeArrowheads="1"/>
          </p:cNvSpPr>
          <p:nvPr/>
        </p:nvSpPr>
        <p:spPr bwMode="auto">
          <a:xfrm>
            <a:off x="2558413" y="1914525"/>
            <a:ext cx="99282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yU:Nas</a:t>
            </a:r>
            <a:endParaRPr lang="en-US" sz="1200">
              <a:latin typeface="Limon R1" charset="0"/>
            </a:endParaRPr>
          </a:p>
        </p:txBody>
      </p:sp>
      <p:sp>
        <p:nvSpPr>
          <p:cNvPr id="1309888" name="Rectangle 192"/>
          <p:cNvSpPr>
            <a:spLocks noChangeArrowheads="1"/>
          </p:cNvSpPr>
          <p:nvPr/>
        </p:nvSpPr>
        <p:spPr bwMode="auto">
          <a:xfrm>
            <a:off x="2909891" y="2028824"/>
            <a:ext cx="431800" cy="7386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</a:t>
            </a:r>
            <a:r>
              <a:rPr lang="en-US" sz="1200">
                <a:latin typeface="Limon S1" charset="0"/>
              </a:rPr>
              <a:t>nInIev</a:t>
            </a:r>
          </a:p>
        </p:txBody>
      </p:sp>
      <p:sp>
        <p:nvSpPr>
          <p:cNvPr id="1309889" name="Rectangle 193"/>
          <p:cNvSpPr>
            <a:spLocks noChangeArrowheads="1"/>
          </p:cNvSpPr>
          <p:nvPr/>
        </p:nvSpPr>
        <p:spPr bwMode="auto">
          <a:xfrm>
            <a:off x="2524666" y="2600326"/>
            <a:ext cx="90274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eGsay</a:t>
            </a:r>
          </a:p>
        </p:txBody>
      </p:sp>
      <p:sp>
        <p:nvSpPr>
          <p:cNvPr id="1309890" name="Rectangle 194"/>
          <p:cNvSpPr>
            <a:spLocks noChangeArrowheads="1"/>
          </p:cNvSpPr>
          <p:nvPr/>
        </p:nvSpPr>
        <p:spPr bwMode="auto">
          <a:xfrm>
            <a:off x="2450873" y="2886075"/>
            <a:ext cx="9670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yU:EGl</a:t>
            </a:r>
          </a:p>
        </p:txBody>
      </p:sp>
      <p:sp>
        <p:nvSpPr>
          <p:cNvPr id="1309891" name="Rectangle 195"/>
          <p:cNvSpPr>
            <a:spLocks noChangeArrowheads="1"/>
          </p:cNvSpPr>
          <p:nvPr/>
        </p:nvSpPr>
        <p:spPr bwMode="auto">
          <a:xfrm>
            <a:off x="2726203" y="3152776"/>
            <a:ext cx="71073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mIka</a:t>
            </a:r>
          </a:p>
        </p:txBody>
      </p:sp>
      <p:sp>
        <p:nvSpPr>
          <p:cNvPr id="1309892" name="Rectangle 196"/>
          <p:cNvSpPr>
            <a:spLocks noChangeArrowheads="1"/>
          </p:cNvSpPr>
          <p:nvPr/>
        </p:nvSpPr>
        <p:spPr bwMode="auto">
          <a:xfrm>
            <a:off x="2367663" y="3352800"/>
            <a:ext cx="10311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GU)aDa</a:t>
            </a:r>
          </a:p>
        </p:txBody>
      </p:sp>
      <p:sp>
        <p:nvSpPr>
          <p:cNvPr id="1309893" name="Rectangle 197"/>
          <p:cNvSpPr>
            <a:spLocks noChangeArrowheads="1"/>
          </p:cNvSpPr>
          <p:nvPr/>
        </p:nvSpPr>
        <p:spPr bwMode="auto">
          <a:xfrm>
            <a:off x="2661687" y="3556000"/>
            <a:ext cx="613328" cy="2857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200">
                <a:latin typeface="Limon S1" charset="0"/>
              </a:rPr>
              <a:t>eGdM</a:t>
            </a:r>
          </a:p>
        </p:txBody>
      </p:sp>
      <p:sp>
        <p:nvSpPr>
          <p:cNvPr id="1309894" name="Rectangle 198"/>
          <p:cNvSpPr>
            <a:spLocks noChangeArrowheads="1"/>
          </p:cNvSpPr>
          <p:nvPr/>
        </p:nvSpPr>
        <p:spPr bwMode="auto">
          <a:xfrm>
            <a:off x="2424697" y="4029076"/>
            <a:ext cx="99319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solidFill>
                  <a:schemeClr val="hlink"/>
                </a:solidFill>
                <a:latin typeface="Limon R1" charset="0"/>
              </a:rPr>
              <a:t>eyrema</a:t>
            </a:r>
          </a:p>
        </p:txBody>
      </p:sp>
      <p:sp>
        <p:nvSpPr>
          <p:cNvPr id="1309895" name="Rectangle 199"/>
          <p:cNvSpPr>
            <a:spLocks noChangeArrowheads="1"/>
          </p:cNvSpPr>
          <p:nvPr/>
        </p:nvSpPr>
        <p:spPr bwMode="auto">
          <a:xfrm>
            <a:off x="2217265" y="4314827"/>
            <a:ext cx="117205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ha)aKuk</a:t>
            </a:r>
          </a:p>
        </p:txBody>
      </p:sp>
      <p:sp>
        <p:nvSpPr>
          <p:cNvPr id="1309896" name="Rectangle 200"/>
          <p:cNvSpPr>
            <a:spLocks noChangeArrowheads="1"/>
          </p:cNvSpPr>
          <p:nvPr/>
        </p:nvSpPr>
        <p:spPr bwMode="auto">
          <a:xfrm>
            <a:off x="2422385" y="4524376"/>
            <a:ext cx="966929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Nahum</a:t>
            </a:r>
          </a:p>
        </p:txBody>
      </p:sp>
      <p:sp>
        <p:nvSpPr>
          <p:cNvPr id="1309897" name="Rectangle 201"/>
          <p:cNvSpPr>
            <a:spLocks noChangeArrowheads="1"/>
          </p:cNvSpPr>
          <p:nvPr/>
        </p:nvSpPr>
        <p:spPr bwMode="auto">
          <a:xfrm>
            <a:off x="2399672" y="4943474"/>
            <a:ext cx="9801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espana</a:t>
            </a:r>
          </a:p>
        </p:txBody>
      </p:sp>
      <p:sp>
        <p:nvSpPr>
          <p:cNvPr id="1309900" name="Rectangle 204"/>
          <p:cNvSpPr>
            <a:spLocks noChangeArrowheads="1"/>
          </p:cNvSpPr>
          <p:nvPr/>
        </p:nvSpPr>
        <p:spPr bwMode="auto">
          <a:xfrm>
            <a:off x="2767015" y="4629150"/>
            <a:ext cx="431800" cy="7386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</a:t>
            </a:r>
            <a:r>
              <a:rPr lang="en-US" sz="1200">
                <a:latin typeface="Limon S1" charset="0"/>
              </a:rPr>
              <a:t>nInIev</a:t>
            </a:r>
          </a:p>
        </p:txBody>
      </p:sp>
      <p:sp>
        <p:nvSpPr>
          <p:cNvPr id="1309901" name="Rectangle 205"/>
          <p:cNvSpPr>
            <a:spLocks noChangeArrowheads="1"/>
          </p:cNvSpPr>
          <p:nvPr/>
        </p:nvSpPr>
        <p:spPr bwMode="auto">
          <a:xfrm>
            <a:off x="5026028" y="412754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309902" name="Group 206"/>
          <p:cNvGrpSpPr>
            <a:grpSpLocks/>
          </p:cNvGrpSpPr>
          <p:nvPr/>
        </p:nvGrpSpPr>
        <p:grpSpPr bwMode="auto">
          <a:xfrm>
            <a:off x="4632326" y="266700"/>
            <a:ext cx="1746250" cy="1468438"/>
            <a:chOff x="570" y="128"/>
            <a:chExt cx="776" cy="513"/>
          </a:xfrm>
        </p:grpSpPr>
        <p:pic>
          <p:nvPicPr>
            <p:cNvPr id="1309903" name="Picture 207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09904" name="WordArt 208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309905" name="Rectangle 209"/>
          <p:cNvSpPr>
            <a:spLocks noChangeArrowheads="1"/>
          </p:cNvSpPr>
          <p:nvPr/>
        </p:nvSpPr>
        <p:spPr bwMode="auto">
          <a:xfrm>
            <a:off x="5241925" y="1827216"/>
            <a:ext cx="4349750" cy="35916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i="1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60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6000" i="1">
                <a:solidFill>
                  <a:schemeClr val="bg1"/>
                </a:solidFill>
                <a:latin typeface="Limon R1" charset="0"/>
              </a:rPr>
              <a:t>esovePAén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endParaRPr lang="en-US" sz="6000" i="1">
              <a:solidFill>
                <a:schemeClr val="bg1"/>
              </a:solidFill>
              <a:latin typeface="Limon R1" charset="0"/>
            </a:endParaRP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ja-JP" altLang="en-US" sz="5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5300">
                <a:solidFill>
                  <a:srgbClr val="FFEA18"/>
                </a:solidFill>
                <a:latin typeface="Limon R1" charset="0"/>
              </a:rPr>
              <a:t>BYkehara</a:t>
            </a:r>
            <a:r>
              <a:rPr lang="ja-JP" altLang="en-US" sz="5300">
                <a:solidFill>
                  <a:srgbClr val="FFEA18"/>
                </a:solidFill>
                <a:latin typeface="Arial"/>
              </a:rPr>
              <a:t>”</a:t>
            </a:r>
            <a:endParaRPr lang="en-US" sz="5300">
              <a:solidFill>
                <a:srgbClr val="FFEA18"/>
              </a:solidFill>
              <a:latin typeface="Limon R1" charset="0"/>
            </a:endParaRP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endParaRPr lang="en-US" sz="5300">
              <a:solidFill>
                <a:srgbClr val="FFEA18"/>
              </a:solidFill>
              <a:latin typeface="Limon R1" charset="0"/>
            </a:endParaRPr>
          </a:p>
        </p:txBody>
      </p:sp>
      <p:sp>
        <p:nvSpPr>
          <p:cNvPr id="1309909" name="AutoShape 213"/>
          <p:cNvSpPr>
            <a:spLocks noChangeArrowheads="1"/>
          </p:cNvSpPr>
          <p:nvPr/>
        </p:nvSpPr>
        <p:spPr bwMode="auto">
          <a:xfrm>
            <a:off x="5568953" y="6367466"/>
            <a:ext cx="3619501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rgbClr val="FFF819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9914" name="Text Box 218"/>
          <p:cNvSpPr txBox="1">
            <a:spLocks noChangeArrowheads="1"/>
          </p:cNvSpPr>
          <p:nvPr/>
        </p:nvSpPr>
        <p:spPr bwMode="auto">
          <a:xfrm>
            <a:off x="5562600" y="6442075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rgbClr val="FFF819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rgbClr val="FFF819"/>
                </a:solidFill>
                <a:latin typeface="Limon S1" charset="0"/>
              </a:rPr>
              <a:t>RbEhl 595 munRKIsþskraC</a:t>
            </a:r>
            <a:r>
              <a:rPr lang="en-US" sz="2800" b="0">
                <a:solidFill>
                  <a:srgbClr val="FFF819"/>
                </a:solidFill>
                <a:latin typeface="Limon S1" charset="0"/>
              </a:rPr>
              <a:t> </a:t>
            </a:r>
          </a:p>
        </p:txBody>
      </p:sp>
      <p:sp>
        <p:nvSpPr>
          <p:cNvPr id="1309919" name="AutoShape 223"/>
          <p:cNvSpPr>
            <a:spLocks noChangeArrowheads="1"/>
          </p:cNvSpPr>
          <p:nvPr/>
        </p:nvSpPr>
        <p:spPr bwMode="auto">
          <a:xfrm>
            <a:off x="2460628" y="3802062"/>
            <a:ext cx="1547813" cy="627062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hlink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309923" name="Group 227"/>
          <p:cNvGrpSpPr>
            <a:grpSpLocks/>
          </p:cNvGrpSpPr>
          <p:nvPr/>
        </p:nvGrpSpPr>
        <p:grpSpPr bwMode="auto">
          <a:xfrm>
            <a:off x="4240216" y="2308227"/>
            <a:ext cx="1573212" cy="1798639"/>
            <a:chOff x="61" y="527"/>
            <a:chExt cx="967" cy="1133"/>
          </a:xfrm>
        </p:grpSpPr>
        <p:sp>
          <p:nvSpPr>
            <p:cNvPr id="1309924" name="AutoShape 228"/>
            <p:cNvSpPr>
              <a:spLocks noChangeArrowheads="1"/>
            </p:cNvSpPr>
            <p:nvPr/>
          </p:nvSpPr>
          <p:spPr bwMode="auto">
            <a:xfrm>
              <a:off x="61" y="527"/>
              <a:ext cx="967" cy="1133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100000">
                  <a:srgbClr val="1822CD"/>
                </a:gs>
              </a:gsLst>
              <a:lin ang="5400000" scaled="1"/>
            </a:gradFill>
            <a:ln w="57150">
              <a:solidFill>
                <a:schemeClr val="hlink"/>
              </a:solidFill>
              <a:round/>
              <a:headEnd/>
              <a:tailEnd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 algn="ctr"/>
              <a:endParaRPr lang="en-US" b="0">
                <a:solidFill>
                  <a:schemeClr val="tx2"/>
                </a:solidFill>
              </a:endParaRPr>
            </a:p>
          </p:txBody>
        </p:sp>
        <p:sp>
          <p:nvSpPr>
            <p:cNvPr id="1309925" name="Text Box 229"/>
            <p:cNvSpPr txBox="1">
              <a:spLocks noChangeArrowheads="1"/>
            </p:cNvSpPr>
            <p:nvPr/>
          </p:nvSpPr>
          <p:spPr bwMode="auto">
            <a:xfrm>
              <a:off x="156" y="587"/>
              <a:ext cx="800" cy="1011"/>
            </a:xfrm>
            <a:prstGeom prst="rect">
              <a:avLst/>
            </a:prstGeom>
            <a:noFill/>
            <a:ln>
              <a:noFill/>
            </a:ln>
            <a:effectLst>
              <a:outerShdw blurRad="63500" dist="130755" dir="3656724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1822CD">
                          <a:gamma/>
                          <a:shade val="0"/>
                          <a:invGamma/>
                        </a:srgbClr>
                      </a:gs>
                      <a:gs pos="100000">
                        <a:srgbClr val="1822CD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9600" b="0">
                  <a:solidFill>
                    <a:srgbClr val="FFF819"/>
                  </a:solidFill>
                  <a:latin typeface="Limon R1" charset="0"/>
                </a:rPr>
                <a:t>tf</a:t>
              </a:r>
            </a:p>
          </p:txBody>
        </p:sp>
      </p:grpSp>
      <p:sp>
        <p:nvSpPr>
          <p:cNvPr id="1309927" name="AutoShape 231"/>
          <p:cNvSpPr>
            <a:spLocks noChangeArrowheads="1"/>
          </p:cNvSpPr>
          <p:nvPr/>
        </p:nvSpPr>
        <p:spPr bwMode="auto">
          <a:xfrm>
            <a:off x="5326066" y="3956051"/>
            <a:ext cx="4078287" cy="2155826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9928" name="Rectangle 232"/>
          <p:cNvSpPr>
            <a:spLocks noChangeArrowheads="1"/>
          </p:cNvSpPr>
          <p:nvPr/>
        </p:nvSpPr>
        <p:spPr bwMode="auto">
          <a:xfrm>
            <a:off x="5143503" y="4110038"/>
            <a:ext cx="4495800" cy="666840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en-US" sz="250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4000">
                <a:solidFill>
                  <a:srgbClr val="66FFFF"/>
                </a:solidFill>
                <a:latin typeface="Limon S1" charset="0"/>
              </a:rPr>
              <a:t>GaNacRkxagt,Úg</a:t>
            </a:r>
            <a:r>
              <a:rPr lang="en-US" sz="2500">
                <a:solidFill>
                  <a:srgbClr val="66FFFF"/>
                </a:solidFill>
                <a:latin typeface="Helvetica" charset="0"/>
              </a:rPr>
              <a:t>: </a:t>
            </a:r>
          </a:p>
        </p:txBody>
      </p:sp>
      <p:sp>
        <p:nvSpPr>
          <p:cNvPr id="1309930" name="Text Box 234"/>
          <p:cNvSpPr txBox="1">
            <a:spLocks noChangeArrowheads="1"/>
          </p:cNvSpPr>
          <p:nvPr/>
        </p:nvSpPr>
        <p:spPr bwMode="auto">
          <a:xfrm>
            <a:off x="5641978" y="4451350"/>
            <a:ext cx="3395663" cy="180164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en-US" sz="250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4800" i="1">
                <a:solidFill>
                  <a:schemeClr val="bg1"/>
                </a:solidFill>
                <a:latin typeface="Limon S1" charset="0"/>
              </a:rPr>
              <a:t>kartaMgsBaØafIµ</a:t>
            </a:r>
            <a:endParaRPr lang="en-US" sz="2500">
              <a:solidFill>
                <a:srgbClr val="66FFFF"/>
              </a:solidFill>
              <a:latin typeface="Limon S1" charset="0"/>
            </a:endParaRPr>
          </a:p>
        </p:txBody>
      </p:sp>
      <p:sp>
        <p:nvSpPr>
          <p:cNvPr id="1309931" name="Text Box 235"/>
          <p:cNvSpPr txBox="1">
            <a:spLocks noChangeArrowheads="1"/>
          </p:cNvSpPr>
          <p:nvPr/>
        </p:nvSpPr>
        <p:spPr bwMode="auto">
          <a:xfrm>
            <a:off x="5618163" y="4926013"/>
            <a:ext cx="3367087" cy="1234528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en-US" sz="4000">
                <a:solidFill>
                  <a:srgbClr val="66FFFF"/>
                </a:solidFill>
                <a:latin typeface="Limon S1" charset="0"/>
              </a:rPr>
              <a:t>)anRbkasenAkñúg</a:t>
            </a:r>
            <a:r>
              <a:rPr lang="en-US"/>
              <a:t> </a:t>
            </a:r>
          </a:p>
        </p:txBody>
      </p:sp>
      <p:sp>
        <p:nvSpPr>
          <p:cNvPr id="1309932" name="Text Box 236"/>
          <p:cNvSpPr txBox="1">
            <a:spLocks noChangeArrowheads="1"/>
          </p:cNvSpPr>
          <p:nvPr/>
        </p:nvSpPr>
        <p:spPr bwMode="auto">
          <a:xfrm>
            <a:off x="5256213" y="5353054"/>
            <a:ext cx="4191000" cy="721771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 i="1">
                <a:solidFill>
                  <a:schemeClr val="bg1"/>
                </a:solidFill>
                <a:latin typeface="Limon R1" charset="0"/>
              </a:rPr>
              <a:t>eyerma </a:t>
            </a:r>
            <a:r>
              <a:rPr lang="en-US" sz="2500">
                <a:solidFill>
                  <a:schemeClr val="bg1"/>
                </a:solidFill>
                <a:latin typeface="Helvetica" charset="0"/>
              </a:rPr>
              <a:t>31:31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099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099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099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3099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099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3099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099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099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099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099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099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3099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9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75"/>
                                        <p:tgtEl>
                                          <p:spTgt spid="13099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2625"/>
                            </p:stCondLst>
                            <p:childTnLst>
                              <p:par>
                                <p:cTn id="3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9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75"/>
                                        <p:tgtEl>
                                          <p:spTgt spid="13099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3750"/>
                            </p:stCondLst>
                            <p:childTnLst>
                              <p:par>
                                <p:cTn id="3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9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75"/>
                                        <p:tgtEl>
                                          <p:spTgt spid="13099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9919" grpId="0" animBg="1"/>
      <p:bldP spid="1309927" grpId="0" animBg="1"/>
      <p:bldP spid="1309930" grpId="0" build="p" autoUpdateAnimBg="0" advAuto="0"/>
      <p:bldP spid="1309931" grpId="0" build="p" autoUpdateAnimBg="0" advAuto="0"/>
      <p:bldP spid="1309932" grpId="0" build="p" autoUpdateAnimBg="0" advAuto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650" name="Rectangle 2"/>
          <p:cNvSpPr>
            <a:spLocks noChangeArrowheads="1"/>
          </p:cNvSpPr>
          <p:nvPr/>
        </p:nvSpPr>
        <p:spPr bwMode="auto">
          <a:xfrm>
            <a:off x="5065716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30765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07652" name="Line 4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7653" name="Rectangle 5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7654" name="Rectangle 6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7655" name="Rectangle 7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7656" name="Rectangle 8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7657" name="Line 9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58" name="Line 10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59" name="Line 11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60" name="Freeform 12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61" name="Line 13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62" name="Freeform 14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63" name="Line 15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64" name="Line 16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65" name="Line 17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66" name="Line 18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67" name="Line 19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68" name="Line 20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69" name="Line 21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70" name="Line 22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71" name="Line 23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72" name="Line 24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73" name="Line 25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74" name="Line 26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75" name="Rectangle 27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307676" name="Line 28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77" name="Line 29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78" name="Line 30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79" name="Line 31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80" name="Rectangle 32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307681" name="Rectangle 33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7682" name="Rectangle 34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7683" name="Rectangle 35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7684" name="Rectangle 36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7685" name="Rectangle 37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7686" name="Rectangle 38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307687" name="Rectangle 39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307688" name="Rectangle 40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7689" name="Rectangle 41"/>
          <p:cNvSpPr>
            <a:spLocks noChangeArrowheads="1"/>
          </p:cNvSpPr>
          <p:nvPr/>
        </p:nvSpPr>
        <p:spPr bwMode="auto">
          <a:xfrm>
            <a:off x="3168653" y="39274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307690" name="Rectangle 42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307691" name="Freeform 43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92" name="Freeform 44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93" name="Freeform 45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94" name="Freeform 46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95" name="Freeform 47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96" name="Rectangle 48"/>
          <p:cNvSpPr>
            <a:spLocks noChangeArrowheads="1"/>
          </p:cNvSpPr>
          <p:nvPr/>
        </p:nvSpPr>
        <p:spPr bwMode="auto">
          <a:xfrm>
            <a:off x="2868617" y="1084266"/>
            <a:ext cx="137237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>
                <a:latin typeface="Limon R1" charset="0"/>
              </a:rPr>
              <a:t>saMy:UEGl</a:t>
            </a:r>
            <a:r>
              <a:rPr lang="en-US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307697" name="Line 49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698" name="Rectangle 50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307699" name="Rectangle 51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307700" name="Rectangle 52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307701" name="Freeform 53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702" name="Line 54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703" name="Line 55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704" name="Line 56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705" name="Line 57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706" name="Line 58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707" name="Line 59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708" name="Line 60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709" name="Line 61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710" name="Line 62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711" name="Line 63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712" name="Rectangle 64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07713" name="Rectangle 65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7714" name="Rectangle 66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07715" name="Rectangle 67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307716" name="Rectangle 68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07717" name="Rectangle 69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307718" name="Rectangle 70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307719" name="Rectangle 71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307720" name="Rectangle 72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7721" name="Rectangle 73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7722" name="Rectangle 74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7723" name="Rectangle 75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7724" name="Rectangle 76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7725" name="Rectangle 77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7726" name="Rectangle 78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7727" name="Rectangle 79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7728" name="Rectangle 80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7729" name="Rectangle 81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7730" name="Rectangle 82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7731" name="Rectangle 83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7732" name="Rectangle 84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7733" name="Rectangle 85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7734" name="Rectangle 86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7735" name="Rectangle 87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7736" name="Rectangle 88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7737" name="Rectangle 89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07738" name="Rectangle 90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07739" name="AutoShape 91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7740" name="Rectangle 92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307741" name="Rectangle 93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7742" name="Rectangle 94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7743" name="Rectangle 95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7744" name="Rectangle 96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7745" name="Rectangle 97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7746" name="Rectangle 98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7747" name="Rectangle 99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7748" name="Rectangle 100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07749" name="Rectangle 101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7750" name="Arc 102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7751" name="Line 103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752" name="Line 104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753" name="Line 105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754" name="Line 106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755" name="Line 107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756" name="Rectangle 108"/>
          <p:cNvSpPr>
            <a:spLocks noChangeArrowheads="1"/>
          </p:cNvSpPr>
          <p:nvPr/>
        </p:nvSpPr>
        <p:spPr bwMode="auto">
          <a:xfrm>
            <a:off x="4243390" y="1866902"/>
            <a:ext cx="622300" cy="7514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 </a:t>
            </a:r>
            <a:r>
              <a:rPr lang="en-US" sz="2500">
                <a:latin typeface="Limon S1" charset="0"/>
              </a:rPr>
              <a:t>C</a:t>
            </a:r>
            <a:r>
              <a:rPr lang="en-US" sz="1600">
                <a:latin typeface="Limon S1" charset="0"/>
              </a:rPr>
              <a:t> 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07757" name="Rectangle 109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 sz="1600">
                <a:latin typeface="Limon S1" charset="0"/>
              </a:rPr>
              <a:t> 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07758" name="Rectangle 110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07759" name="Rectangle 111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07760" name="Rectangle 112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07761" name="Line 113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762" name="Line 114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763" name="Line 115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307764" name="Group 116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307765" name="Rectangle 117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7766" name="Rectangle 118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7767" name="Rectangle 119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7768" name="Rectangle 120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7769" name="Rectangle 121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7770" name="Rectangle 122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307771" name="Rectangle 123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07772" name="Rectangle 124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307773" name="Rectangle 125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307774" name="Rectangle 126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7775" name="AutoShape 127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7776" name="Rectangle 128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07777" name="Rectangle 129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07778" name="Rectangle 130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307779" name="Rectangle 131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307780" name="Text Box 132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307781" name="Text Box 133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307782" name="Text Box 134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307783" name="Rectangle 135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307784" name="Rectangle 136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07785" name="Rectangle 137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07786" name="Line 138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7787" name="Line 139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7788" name="Line 140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7789" name="Line 141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7790" name="Line 142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7791" name="Line 143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7792" name="Line 144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7793" name="Line 145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07794" name="Rectangle 146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7795" name="Line 147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07796" name="Text Box 148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307797" name="Group 149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307798" name="Group 150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307799" name="Group 151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307800" name="Freeform 152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307801" name="Freeform 153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307802" name="Picture 154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307803" name="Freeform 155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07804" name="Freeform 156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07805" name="Freeform 157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07806" name="Freeform 158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07807" name="Freeform 159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307808" name="Text Box 160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307809" name="Text Box 161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307810" name="Rectangle 162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307811" name="Text Box 163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73</a:t>
            </a:r>
          </a:p>
        </p:txBody>
      </p:sp>
      <p:sp>
        <p:nvSpPr>
          <p:cNvPr id="1307812" name="Rectangle 164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307813" name="Group 165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307814" name="Group 166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307815" name="Group 167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307816" name="Group 168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307817" name="Freeform 169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07818" name="Freeform 170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307819" name="Picture 171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07820" name="Freeform 172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7821" name="Freeform 173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7822" name="Freeform 174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7823" name="Freeform 175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07824" name="Freeform 176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307825" name="Text Box 177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307826" name="Rectangle 178"/>
          <p:cNvSpPr>
            <a:spLocks noChangeArrowheads="1"/>
          </p:cNvSpPr>
          <p:nvPr/>
        </p:nvSpPr>
        <p:spPr bwMode="auto">
          <a:xfrm>
            <a:off x="2433642" y="1354141"/>
            <a:ext cx="847725" cy="3624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200">
                <a:latin typeface="Limon S1" charset="0"/>
              </a:rPr>
              <a:t>eTA GIuRsaEGl</a:t>
            </a:r>
          </a:p>
        </p:txBody>
      </p:sp>
      <p:sp>
        <p:nvSpPr>
          <p:cNvPr id="1307827" name="Rectangle 179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307828" name="Rectangle 180"/>
          <p:cNvSpPr>
            <a:spLocks noChangeArrowheads="1"/>
          </p:cNvSpPr>
          <p:nvPr/>
        </p:nvSpPr>
        <p:spPr bwMode="auto">
          <a:xfrm>
            <a:off x="3087688" y="1381126"/>
            <a:ext cx="1517148" cy="2511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200" u="sng">
                <a:latin typeface="Limon S1" charset="0"/>
              </a:rPr>
              <a:t>GaNacRk xageCIg</a:t>
            </a:r>
            <a:endParaRPr lang="en-US" sz="1200" b="0">
              <a:latin typeface="Limon S1" charset="0"/>
            </a:endParaRPr>
          </a:p>
        </p:txBody>
      </p:sp>
      <p:sp>
        <p:nvSpPr>
          <p:cNvPr id="1307829" name="Rectangle 181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07830" name="Rectangle 182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07831" name="Rectangle 183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07832" name="Rectangle 184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307833" name="Rectangle 185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07834" name="Rectangle 186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307835" name="Rectangle 187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307836" name="Rectangle 188"/>
          <p:cNvSpPr>
            <a:spLocks noChangeArrowheads="1"/>
          </p:cNvSpPr>
          <p:nvPr/>
        </p:nvSpPr>
        <p:spPr bwMode="auto">
          <a:xfrm>
            <a:off x="6276975" y="336550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307837" name="Rectangle 189"/>
          <p:cNvSpPr>
            <a:spLocks noChangeArrowheads="1"/>
          </p:cNvSpPr>
          <p:nvPr/>
        </p:nvSpPr>
        <p:spPr bwMode="auto">
          <a:xfrm>
            <a:off x="2364342" y="1476375"/>
            <a:ext cx="104402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eGm:us</a:t>
            </a:r>
          </a:p>
        </p:txBody>
      </p:sp>
      <p:sp>
        <p:nvSpPr>
          <p:cNvPr id="1307838" name="Rectangle 190"/>
          <p:cNvSpPr>
            <a:spLocks noChangeArrowheads="1"/>
          </p:cNvSpPr>
          <p:nvPr/>
        </p:nvSpPr>
        <p:spPr bwMode="auto">
          <a:xfrm>
            <a:off x="2602157" y="1733550"/>
            <a:ext cx="749059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hUes</a:t>
            </a:r>
          </a:p>
        </p:txBody>
      </p:sp>
      <p:sp>
        <p:nvSpPr>
          <p:cNvPr id="1307839" name="Rectangle 191"/>
          <p:cNvSpPr>
            <a:spLocks noChangeArrowheads="1"/>
          </p:cNvSpPr>
          <p:nvPr/>
        </p:nvSpPr>
        <p:spPr bwMode="auto">
          <a:xfrm>
            <a:off x="2558413" y="1914525"/>
            <a:ext cx="99282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yU:Nas</a:t>
            </a:r>
            <a:endParaRPr lang="en-US" sz="1200">
              <a:latin typeface="Limon R1" charset="0"/>
            </a:endParaRPr>
          </a:p>
        </p:txBody>
      </p:sp>
      <p:sp>
        <p:nvSpPr>
          <p:cNvPr id="1307840" name="Rectangle 192"/>
          <p:cNvSpPr>
            <a:spLocks noChangeArrowheads="1"/>
          </p:cNvSpPr>
          <p:nvPr/>
        </p:nvSpPr>
        <p:spPr bwMode="auto">
          <a:xfrm>
            <a:off x="2909891" y="2028824"/>
            <a:ext cx="431800" cy="7386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</a:t>
            </a:r>
            <a:r>
              <a:rPr lang="en-US" sz="1200">
                <a:latin typeface="Limon S1" charset="0"/>
              </a:rPr>
              <a:t>nInIev</a:t>
            </a:r>
          </a:p>
        </p:txBody>
      </p:sp>
      <p:sp>
        <p:nvSpPr>
          <p:cNvPr id="1307841" name="Rectangle 193"/>
          <p:cNvSpPr>
            <a:spLocks noChangeArrowheads="1"/>
          </p:cNvSpPr>
          <p:nvPr/>
        </p:nvSpPr>
        <p:spPr bwMode="auto">
          <a:xfrm>
            <a:off x="2524666" y="2600326"/>
            <a:ext cx="90274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eGsay</a:t>
            </a:r>
          </a:p>
        </p:txBody>
      </p:sp>
      <p:sp>
        <p:nvSpPr>
          <p:cNvPr id="1307842" name="Rectangle 194"/>
          <p:cNvSpPr>
            <a:spLocks noChangeArrowheads="1"/>
          </p:cNvSpPr>
          <p:nvPr/>
        </p:nvSpPr>
        <p:spPr bwMode="auto">
          <a:xfrm>
            <a:off x="2450873" y="2886075"/>
            <a:ext cx="9670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yU:EGl</a:t>
            </a:r>
          </a:p>
        </p:txBody>
      </p:sp>
      <p:sp>
        <p:nvSpPr>
          <p:cNvPr id="1307843" name="Rectangle 195"/>
          <p:cNvSpPr>
            <a:spLocks noChangeArrowheads="1"/>
          </p:cNvSpPr>
          <p:nvPr/>
        </p:nvSpPr>
        <p:spPr bwMode="auto">
          <a:xfrm>
            <a:off x="2726203" y="3152776"/>
            <a:ext cx="71073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mIka</a:t>
            </a:r>
          </a:p>
        </p:txBody>
      </p:sp>
      <p:sp>
        <p:nvSpPr>
          <p:cNvPr id="1307844" name="Rectangle 196"/>
          <p:cNvSpPr>
            <a:spLocks noChangeArrowheads="1"/>
          </p:cNvSpPr>
          <p:nvPr/>
        </p:nvSpPr>
        <p:spPr bwMode="auto">
          <a:xfrm>
            <a:off x="2367663" y="3352800"/>
            <a:ext cx="10311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GU)aDa</a:t>
            </a:r>
          </a:p>
        </p:txBody>
      </p:sp>
      <p:sp>
        <p:nvSpPr>
          <p:cNvPr id="1307845" name="Rectangle 197"/>
          <p:cNvSpPr>
            <a:spLocks noChangeArrowheads="1"/>
          </p:cNvSpPr>
          <p:nvPr/>
        </p:nvSpPr>
        <p:spPr bwMode="auto">
          <a:xfrm>
            <a:off x="2661687" y="3556000"/>
            <a:ext cx="613328" cy="2857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200">
                <a:latin typeface="Limon S1" charset="0"/>
              </a:rPr>
              <a:t>eGdM</a:t>
            </a:r>
          </a:p>
        </p:txBody>
      </p:sp>
      <p:sp>
        <p:nvSpPr>
          <p:cNvPr id="1307846" name="Rectangle 198"/>
          <p:cNvSpPr>
            <a:spLocks noChangeArrowheads="1"/>
          </p:cNvSpPr>
          <p:nvPr/>
        </p:nvSpPr>
        <p:spPr bwMode="auto">
          <a:xfrm>
            <a:off x="2424697" y="4029076"/>
            <a:ext cx="99319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eyrema</a:t>
            </a:r>
          </a:p>
        </p:txBody>
      </p:sp>
      <p:sp>
        <p:nvSpPr>
          <p:cNvPr id="1307847" name="Rectangle 199"/>
          <p:cNvSpPr>
            <a:spLocks noChangeArrowheads="1"/>
          </p:cNvSpPr>
          <p:nvPr/>
        </p:nvSpPr>
        <p:spPr bwMode="auto">
          <a:xfrm>
            <a:off x="2217265" y="4314827"/>
            <a:ext cx="117205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ha)aKuk</a:t>
            </a:r>
          </a:p>
        </p:txBody>
      </p:sp>
      <p:sp>
        <p:nvSpPr>
          <p:cNvPr id="1307848" name="Rectangle 200"/>
          <p:cNvSpPr>
            <a:spLocks noChangeArrowheads="1"/>
          </p:cNvSpPr>
          <p:nvPr/>
        </p:nvSpPr>
        <p:spPr bwMode="auto">
          <a:xfrm>
            <a:off x="2422385" y="4524376"/>
            <a:ext cx="966929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Nahum</a:t>
            </a:r>
          </a:p>
        </p:txBody>
      </p:sp>
      <p:sp>
        <p:nvSpPr>
          <p:cNvPr id="1307849" name="Rectangle 201"/>
          <p:cNvSpPr>
            <a:spLocks noChangeArrowheads="1"/>
          </p:cNvSpPr>
          <p:nvPr/>
        </p:nvSpPr>
        <p:spPr bwMode="auto">
          <a:xfrm>
            <a:off x="2399672" y="4943474"/>
            <a:ext cx="9801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espana</a:t>
            </a:r>
          </a:p>
        </p:txBody>
      </p:sp>
      <p:sp>
        <p:nvSpPr>
          <p:cNvPr id="1307850" name="Rectangle 202"/>
          <p:cNvSpPr>
            <a:spLocks noChangeArrowheads="1"/>
          </p:cNvSpPr>
          <p:nvPr/>
        </p:nvSpPr>
        <p:spPr bwMode="auto">
          <a:xfrm>
            <a:off x="2471317" y="5505450"/>
            <a:ext cx="110849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solidFill>
                  <a:schemeClr val="hlink"/>
                </a:solidFill>
                <a:latin typeface="Limon R1" charset="0"/>
              </a:rPr>
              <a:t>eGesKal</a:t>
            </a:r>
          </a:p>
        </p:txBody>
      </p:sp>
      <p:sp>
        <p:nvSpPr>
          <p:cNvPr id="1307851" name="Rectangle 203"/>
          <p:cNvSpPr>
            <a:spLocks noChangeArrowheads="1"/>
          </p:cNvSpPr>
          <p:nvPr/>
        </p:nvSpPr>
        <p:spPr bwMode="auto">
          <a:xfrm>
            <a:off x="2487834" y="5772152"/>
            <a:ext cx="108245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solidFill>
                  <a:schemeClr val="hlink"/>
                </a:solidFill>
                <a:latin typeface="Limon R1" charset="0"/>
              </a:rPr>
              <a:t>danIEy:l</a:t>
            </a:r>
          </a:p>
        </p:txBody>
      </p:sp>
      <p:sp>
        <p:nvSpPr>
          <p:cNvPr id="1307852" name="Rectangle 204"/>
          <p:cNvSpPr>
            <a:spLocks noChangeArrowheads="1"/>
          </p:cNvSpPr>
          <p:nvPr/>
        </p:nvSpPr>
        <p:spPr bwMode="auto">
          <a:xfrm>
            <a:off x="2767015" y="4629150"/>
            <a:ext cx="431800" cy="7386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</a:t>
            </a:r>
            <a:r>
              <a:rPr lang="en-US" sz="1200">
                <a:latin typeface="Limon S1" charset="0"/>
              </a:rPr>
              <a:t>nInIev</a:t>
            </a:r>
          </a:p>
        </p:txBody>
      </p:sp>
      <p:sp>
        <p:nvSpPr>
          <p:cNvPr id="1307856" name="Rectangle 208"/>
          <p:cNvSpPr>
            <a:spLocks noChangeArrowheads="1"/>
          </p:cNvSpPr>
          <p:nvPr/>
        </p:nvSpPr>
        <p:spPr bwMode="auto">
          <a:xfrm>
            <a:off x="5026028" y="412754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307857" name="Group 209"/>
          <p:cNvGrpSpPr>
            <a:grpSpLocks/>
          </p:cNvGrpSpPr>
          <p:nvPr/>
        </p:nvGrpSpPr>
        <p:grpSpPr bwMode="auto">
          <a:xfrm>
            <a:off x="4632326" y="266700"/>
            <a:ext cx="1746250" cy="1468438"/>
            <a:chOff x="570" y="128"/>
            <a:chExt cx="776" cy="513"/>
          </a:xfrm>
        </p:grpSpPr>
        <p:pic>
          <p:nvPicPr>
            <p:cNvPr id="1307858" name="Picture 210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07859" name="WordArt 211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307860" name="Rectangle 212"/>
          <p:cNvSpPr>
            <a:spLocks noChangeArrowheads="1"/>
          </p:cNvSpPr>
          <p:nvPr/>
        </p:nvSpPr>
        <p:spPr bwMode="auto">
          <a:xfrm>
            <a:off x="5241925" y="1827216"/>
            <a:ext cx="4349750" cy="35916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i="1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60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6000" i="1">
                <a:solidFill>
                  <a:schemeClr val="bg1"/>
                </a:solidFill>
                <a:latin typeface="Limon R1" charset="0"/>
              </a:rPr>
              <a:t>esovePAén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endParaRPr lang="en-US" sz="6000" i="1">
              <a:solidFill>
                <a:schemeClr val="bg1"/>
              </a:solidFill>
              <a:latin typeface="Limon R1" charset="0"/>
            </a:endParaRP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ja-JP" altLang="en-US" sz="5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5300">
                <a:solidFill>
                  <a:srgbClr val="FFEA18"/>
                </a:solidFill>
                <a:latin typeface="Limon R1" charset="0"/>
              </a:rPr>
              <a:t>BYkehara</a:t>
            </a:r>
            <a:r>
              <a:rPr lang="ja-JP" altLang="en-US" sz="5300">
                <a:solidFill>
                  <a:srgbClr val="FFEA18"/>
                </a:solidFill>
                <a:latin typeface="Arial"/>
              </a:rPr>
              <a:t>”</a:t>
            </a:r>
            <a:endParaRPr lang="en-US" sz="5300">
              <a:solidFill>
                <a:srgbClr val="FFEA18"/>
              </a:solidFill>
              <a:latin typeface="Limon R1" charset="0"/>
            </a:endParaRP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endParaRPr lang="en-US" sz="5300">
              <a:solidFill>
                <a:srgbClr val="FFEA18"/>
              </a:solidFill>
              <a:latin typeface="Limon R1" charset="0"/>
            </a:endParaRPr>
          </a:p>
        </p:txBody>
      </p:sp>
      <p:sp>
        <p:nvSpPr>
          <p:cNvPr id="1307864" name="Rectangle 216"/>
          <p:cNvSpPr>
            <a:spLocks noChangeArrowheads="1"/>
          </p:cNvSpPr>
          <p:nvPr/>
        </p:nvSpPr>
        <p:spPr bwMode="auto">
          <a:xfrm>
            <a:off x="5446714" y="4211639"/>
            <a:ext cx="4024312" cy="3303870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4000">
                <a:solidFill>
                  <a:srgbClr val="66FFFF"/>
                </a:solidFill>
                <a:latin typeface="Limon S1" charset="0"/>
              </a:rPr>
              <a:t>      GaNacRkxagt,Úg</a:t>
            </a:r>
          </a:p>
          <a:p>
            <a:pPr algn="l">
              <a:lnSpc>
                <a:spcPct val="90000"/>
              </a:lnSpc>
            </a:pPr>
            <a:r>
              <a:rPr lang="en-US" sz="4000">
                <a:solidFill>
                  <a:srgbClr val="66FFFF"/>
                </a:solidFill>
                <a:latin typeface="Limon S1" charset="0"/>
              </a:rPr>
              <a:t>&gt;&gt;&gt;yUdaenAkñúg eBlcab;CaeQIøy</a:t>
            </a:r>
            <a:r>
              <a:rPr lang="en-US" sz="4000" b="0">
                <a:solidFill>
                  <a:srgbClr val="66FFFF"/>
                </a:solidFill>
                <a:latin typeface="Limon S1" charset="0"/>
              </a:rPr>
              <a:t>&gt;&gt;&gt;</a:t>
            </a:r>
          </a:p>
        </p:txBody>
      </p:sp>
      <p:sp>
        <p:nvSpPr>
          <p:cNvPr id="1307865" name="Text Box 217"/>
          <p:cNvSpPr txBox="1">
            <a:spLocks noChangeArrowheads="1"/>
          </p:cNvSpPr>
          <p:nvPr/>
        </p:nvSpPr>
        <p:spPr bwMode="auto">
          <a:xfrm>
            <a:off x="5468938" y="4957763"/>
            <a:ext cx="2408237" cy="52992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800">
                <a:solidFill>
                  <a:schemeClr val="bg1"/>
                </a:solidFill>
                <a:latin typeface="Limon R1" charset="0"/>
              </a:rPr>
              <a:t>eGesKal</a:t>
            </a:r>
          </a:p>
        </p:txBody>
      </p:sp>
      <p:sp>
        <p:nvSpPr>
          <p:cNvPr id="1307866" name="Text Box 218"/>
          <p:cNvSpPr txBox="1">
            <a:spLocks noChangeArrowheads="1"/>
          </p:cNvSpPr>
          <p:nvPr/>
        </p:nvSpPr>
        <p:spPr bwMode="auto">
          <a:xfrm>
            <a:off x="5988053" y="5364163"/>
            <a:ext cx="1809750" cy="89252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800">
                <a:solidFill>
                  <a:schemeClr val="bg1"/>
                </a:solidFill>
                <a:latin typeface="Limon R1" charset="0"/>
              </a:rPr>
              <a:t>danIEy:l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07869" name="AutoShape 221"/>
          <p:cNvSpPr>
            <a:spLocks noChangeArrowheads="1"/>
          </p:cNvSpPr>
          <p:nvPr/>
        </p:nvSpPr>
        <p:spPr bwMode="auto">
          <a:xfrm>
            <a:off x="5568953" y="6367466"/>
            <a:ext cx="3619501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rgbClr val="FFF819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307870" name="Group 222"/>
          <p:cNvGrpSpPr>
            <a:grpSpLocks/>
          </p:cNvGrpSpPr>
          <p:nvPr/>
        </p:nvGrpSpPr>
        <p:grpSpPr bwMode="auto">
          <a:xfrm>
            <a:off x="2495550" y="4027488"/>
            <a:ext cx="6877050" cy="2160587"/>
            <a:chOff x="1572" y="2537"/>
            <a:chExt cx="4332" cy="1361"/>
          </a:xfrm>
        </p:grpSpPr>
        <p:sp>
          <p:nvSpPr>
            <p:cNvPr id="1307871" name="AutoShape 223"/>
            <p:cNvSpPr>
              <a:spLocks noChangeArrowheads="1"/>
            </p:cNvSpPr>
            <p:nvPr/>
          </p:nvSpPr>
          <p:spPr bwMode="auto">
            <a:xfrm>
              <a:off x="1572" y="3326"/>
              <a:ext cx="941" cy="572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7872" name="AutoShape 224"/>
            <p:cNvSpPr>
              <a:spLocks noChangeArrowheads="1"/>
            </p:cNvSpPr>
            <p:nvPr/>
          </p:nvSpPr>
          <p:spPr bwMode="auto">
            <a:xfrm>
              <a:off x="3395" y="2537"/>
              <a:ext cx="2509" cy="130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07873" name="Text Box 225"/>
          <p:cNvSpPr txBox="1">
            <a:spLocks noChangeArrowheads="1"/>
          </p:cNvSpPr>
          <p:nvPr/>
        </p:nvSpPr>
        <p:spPr bwMode="auto">
          <a:xfrm>
            <a:off x="5562600" y="6442075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rgbClr val="FFF819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rgbClr val="FFF819"/>
                </a:solidFill>
                <a:latin typeface="Limon S1" charset="0"/>
              </a:rPr>
              <a:t>RbEhl 600 munRKIsþskraC</a:t>
            </a:r>
            <a:r>
              <a:rPr lang="en-US" sz="2800" b="0">
                <a:solidFill>
                  <a:srgbClr val="FFF819"/>
                </a:solidFill>
                <a:latin typeface="Limon S1" charset="0"/>
              </a:rPr>
              <a:t> 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8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"/>
                                        <p:tgtEl>
                                          <p:spTgt spid="13078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25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8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75"/>
                                        <p:tgtEl>
                                          <p:spTgt spid="13078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125"/>
                            </p:stCondLst>
                            <p:childTnLst>
                              <p:par>
                                <p:cTn id="13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307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07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078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078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7865" grpId="0" build="p" autoUpdateAnimBg="0" advAuto="0"/>
      <p:bldP spid="1307866" grpId="0" build="p" autoUpdateAnimBg="0" advAuto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834" name="Rectangle 2"/>
          <p:cNvSpPr>
            <a:spLocks noChangeArrowheads="1"/>
          </p:cNvSpPr>
          <p:nvPr/>
        </p:nvSpPr>
        <p:spPr bwMode="auto">
          <a:xfrm>
            <a:off x="5065716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27283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72836" name="Line 4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2837" name="Rectangle 5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2838" name="Rectangle 6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2839" name="Rectangle 7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2840" name="Rectangle 8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2841" name="Line 9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42" name="Line 10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43" name="Line 11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44" name="Freeform 12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45" name="Line 13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46" name="Freeform 14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47" name="Line 15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48" name="Line 16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49" name="Line 17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50" name="Line 18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51" name="Line 19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52" name="Line 20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53" name="Line 21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54" name="Line 22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55" name="Line 23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56" name="Line 24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57" name="Line 25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58" name="Line 26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59" name="Rectangle 27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272860" name="Line 28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61" name="Line 29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62" name="Line 30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63" name="Line 31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64" name="Rectangle 32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72865" name="Rectangle 33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2866" name="Rectangle 34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2867" name="Rectangle 35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2868" name="Rectangle 36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2869" name="Rectangle 37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2870" name="Rectangle 38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72871" name="Rectangle 39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72872" name="Rectangle 40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2873" name="Rectangle 41"/>
          <p:cNvSpPr>
            <a:spLocks noChangeArrowheads="1"/>
          </p:cNvSpPr>
          <p:nvPr/>
        </p:nvSpPr>
        <p:spPr bwMode="auto">
          <a:xfrm>
            <a:off x="3168653" y="39274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272874" name="Rectangle 42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72875" name="Freeform 43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76" name="Freeform 44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77" name="Freeform 45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78" name="Freeform 46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79" name="Freeform 47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80" name="Rectangle 48"/>
          <p:cNvSpPr>
            <a:spLocks noChangeArrowheads="1"/>
          </p:cNvSpPr>
          <p:nvPr/>
        </p:nvSpPr>
        <p:spPr bwMode="auto">
          <a:xfrm>
            <a:off x="2868617" y="1084266"/>
            <a:ext cx="137237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>
                <a:latin typeface="Limon R1" charset="0"/>
              </a:rPr>
              <a:t>saMy:UEGl</a:t>
            </a:r>
            <a:r>
              <a:rPr lang="en-US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272881" name="Line 49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82" name="Rectangle 50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272883" name="Rectangle 51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272884" name="Rectangle 52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272885" name="Freeform 53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86" name="Line 54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87" name="Line 55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88" name="Line 56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89" name="Line 57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90" name="Line 58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91" name="Line 59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92" name="Line 60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93" name="Line 61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94" name="Line 62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95" name="Line 63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896" name="Rectangle 64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72897" name="Rectangle 65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2898" name="Rectangle 66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72899" name="Rectangle 67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272900" name="Rectangle 68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72901" name="Rectangle 69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72902" name="Rectangle 70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272903" name="Rectangle 71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272904" name="Rectangle 72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2905" name="Rectangle 73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2906" name="Rectangle 74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2907" name="Rectangle 75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2908" name="Rectangle 76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2909" name="Rectangle 77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2910" name="Rectangle 78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2911" name="Rectangle 79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2912" name="Rectangle 80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2913" name="Rectangle 81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2914" name="Rectangle 82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2915" name="Rectangle 83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2916" name="Rectangle 84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2917" name="Rectangle 85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2918" name="Rectangle 86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2919" name="Rectangle 87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2920" name="Rectangle 88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2921" name="Rectangle 89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2922" name="Rectangle 90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2923" name="AutoShape 91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2924" name="Rectangle 92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72925" name="Rectangle 93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2926" name="Rectangle 94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2927" name="Rectangle 95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2928" name="Rectangle 96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2929" name="Rectangle 97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2930" name="Rectangle 98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2931" name="Rectangle 99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2932" name="Rectangle 100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2933" name="Rectangle 101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2934" name="Arc 102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2935" name="Line 103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936" name="Line 104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937" name="Line 105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938" name="Line 106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939" name="Line 107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940" name="Rectangle 108"/>
          <p:cNvSpPr>
            <a:spLocks noChangeArrowheads="1"/>
          </p:cNvSpPr>
          <p:nvPr/>
        </p:nvSpPr>
        <p:spPr bwMode="auto">
          <a:xfrm>
            <a:off x="4243390" y="1866902"/>
            <a:ext cx="622300" cy="7514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 </a:t>
            </a:r>
            <a:r>
              <a:rPr lang="en-US" sz="2500">
                <a:latin typeface="Limon S1" charset="0"/>
              </a:rPr>
              <a:t>C</a:t>
            </a:r>
            <a:r>
              <a:rPr lang="en-US" sz="1600">
                <a:latin typeface="Limon S1" charset="0"/>
              </a:rPr>
              <a:t> 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2941" name="Rectangle 109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 sz="1600">
                <a:latin typeface="Limon S1" charset="0"/>
              </a:rPr>
              <a:t> 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2942" name="Rectangle 110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2943" name="Rectangle 111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2944" name="Rectangle 112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2945" name="Line 113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946" name="Line 114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947" name="Line 115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72948" name="Group 116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272949" name="Rectangle 117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2950" name="Rectangle 118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2951" name="Rectangle 119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2952" name="Rectangle 120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2953" name="Rectangle 121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2954" name="Rectangle 122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272955" name="Rectangle 123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2956" name="Rectangle 124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272957" name="Rectangle 125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272958" name="Rectangle 126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2959" name="AutoShape 127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2960" name="Rectangle 128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72961" name="Rectangle 129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72962" name="Rectangle 130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72963" name="Rectangle 131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72964" name="Text Box 132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272965" name="Text Box 133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272966" name="Text Box 134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272967" name="Rectangle 135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272968" name="Rectangle 136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72969" name="Rectangle 137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72970" name="Line 138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2971" name="Line 139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2972" name="Line 140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2973" name="Line 141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2975" name="Line 143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2976" name="Line 144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2977" name="Line 145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2978" name="Line 146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2979" name="Rectangle 147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2980" name="Line 148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2981" name="Text Box 149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272982" name="Group 150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272983" name="Group 151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272984" name="Group 152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272985" name="Freeform 153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72986" name="Freeform 154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272987" name="Picture 155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72988" name="Freeform 156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72989" name="Freeform 157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72990" name="Freeform 158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72991" name="Freeform 159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72992" name="Freeform 160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272993" name="Text Box 161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272994" name="Text Box 162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272995" name="Rectangle 163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72996" name="Text Box 164"/>
          <p:cNvSpPr txBox="1">
            <a:spLocks noChangeArrowheads="1"/>
          </p:cNvSpPr>
          <p:nvPr/>
        </p:nvSpPr>
        <p:spPr bwMode="auto">
          <a:xfrm>
            <a:off x="9014706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74</a:t>
            </a:r>
          </a:p>
        </p:txBody>
      </p:sp>
      <p:sp>
        <p:nvSpPr>
          <p:cNvPr id="1272997" name="Rectangle 165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272998" name="Group 166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272999" name="Group 167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273000" name="Group 168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273001" name="Group 169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273002" name="Freeform 170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73003" name="Freeform 171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73004" name="Picture 172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73005" name="Freeform 173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3006" name="Freeform 174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3007" name="Freeform 175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3008" name="Freeform 176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3009" name="Freeform 177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273010" name="Text Box 178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273011" name="Rectangle 179"/>
          <p:cNvSpPr>
            <a:spLocks noChangeArrowheads="1"/>
          </p:cNvSpPr>
          <p:nvPr/>
        </p:nvSpPr>
        <p:spPr bwMode="auto">
          <a:xfrm>
            <a:off x="2433642" y="1354141"/>
            <a:ext cx="847725" cy="3624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200">
                <a:latin typeface="Limon S1" charset="0"/>
              </a:rPr>
              <a:t>eTA GIuRsaEGl</a:t>
            </a:r>
          </a:p>
        </p:txBody>
      </p:sp>
      <p:sp>
        <p:nvSpPr>
          <p:cNvPr id="1273012" name="Rectangle 180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273013" name="Rectangle 181"/>
          <p:cNvSpPr>
            <a:spLocks noChangeArrowheads="1"/>
          </p:cNvSpPr>
          <p:nvPr/>
        </p:nvSpPr>
        <p:spPr bwMode="auto">
          <a:xfrm>
            <a:off x="3087688" y="1381126"/>
            <a:ext cx="1517148" cy="2511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200" u="sng">
                <a:latin typeface="Limon S1" charset="0"/>
              </a:rPr>
              <a:t>GaNacRk xageCIg</a:t>
            </a:r>
            <a:endParaRPr lang="en-US" sz="1200" b="0">
              <a:latin typeface="Limon S1" charset="0"/>
            </a:endParaRPr>
          </a:p>
        </p:txBody>
      </p:sp>
      <p:sp>
        <p:nvSpPr>
          <p:cNvPr id="1273014" name="Rectangle 182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73015" name="Rectangle 183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73016" name="Rectangle 184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73017" name="Rectangle 185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273018" name="Rectangle 186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73019" name="Rectangle 187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273020" name="Rectangle 188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273021" name="Rectangle 189"/>
          <p:cNvSpPr>
            <a:spLocks noChangeArrowheads="1"/>
          </p:cNvSpPr>
          <p:nvPr/>
        </p:nvSpPr>
        <p:spPr bwMode="auto">
          <a:xfrm>
            <a:off x="6276975" y="336550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273022" name="Rectangle 190"/>
          <p:cNvSpPr>
            <a:spLocks noChangeArrowheads="1"/>
          </p:cNvSpPr>
          <p:nvPr/>
        </p:nvSpPr>
        <p:spPr bwMode="auto">
          <a:xfrm>
            <a:off x="2364342" y="1476375"/>
            <a:ext cx="104402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eGm:us</a:t>
            </a:r>
          </a:p>
        </p:txBody>
      </p:sp>
      <p:sp>
        <p:nvSpPr>
          <p:cNvPr id="1273023" name="Rectangle 191"/>
          <p:cNvSpPr>
            <a:spLocks noChangeArrowheads="1"/>
          </p:cNvSpPr>
          <p:nvPr/>
        </p:nvSpPr>
        <p:spPr bwMode="auto">
          <a:xfrm>
            <a:off x="2602157" y="1733550"/>
            <a:ext cx="749059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hUes</a:t>
            </a:r>
          </a:p>
        </p:txBody>
      </p:sp>
      <p:sp>
        <p:nvSpPr>
          <p:cNvPr id="1273024" name="Rectangle 192"/>
          <p:cNvSpPr>
            <a:spLocks noChangeArrowheads="1"/>
          </p:cNvSpPr>
          <p:nvPr/>
        </p:nvSpPr>
        <p:spPr bwMode="auto">
          <a:xfrm>
            <a:off x="2558413" y="1914525"/>
            <a:ext cx="99282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yU:Nas</a:t>
            </a:r>
            <a:endParaRPr lang="en-US" sz="1200">
              <a:latin typeface="Limon R1" charset="0"/>
            </a:endParaRPr>
          </a:p>
        </p:txBody>
      </p:sp>
      <p:sp>
        <p:nvSpPr>
          <p:cNvPr id="1273025" name="Rectangle 193"/>
          <p:cNvSpPr>
            <a:spLocks noChangeArrowheads="1"/>
          </p:cNvSpPr>
          <p:nvPr/>
        </p:nvSpPr>
        <p:spPr bwMode="auto">
          <a:xfrm>
            <a:off x="2909891" y="2028824"/>
            <a:ext cx="431800" cy="7386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</a:t>
            </a:r>
            <a:r>
              <a:rPr lang="en-US" sz="1200">
                <a:latin typeface="Limon S1" charset="0"/>
              </a:rPr>
              <a:t>nInIev</a:t>
            </a:r>
          </a:p>
        </p:txBody>
      </p:sp>
      <p:sp>
        <p:nvSpPr>
          <p:cNvPr id="1273026" name="Rectangle 194"/>
          <p:cNvSpPr>
            <a:spLocks noChangeArrowheads="1"/>
          </p:cNvSpPr>
          <p:nvPr/>
        </p:nvSpPr>
        <p:spPr bwMode="auto">
          <a:xfrm>
            <a:off x="2524666" y="2600326"/>
            <a:ext cx="90274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eGsay</a:t>
            </a:r>
          </a:p>
        </p:txBody>
      </p:sp>
      <p:sp>
        <p:nvSpPr>
          <p:cNvPr id="1273027" name="Rectangle 195"/>
          <p:cNvSpPr>
            <a:spLocks noChangeArrowheads="1"/>
          </p:cNvSpPr>
          <p:nvPr/>
        </p:nvSpPr>
        <p:spPr bwMode="auto">
          <a:xfrm>
            <a:off x="2450873" y="2886075"/>
            <a:ext cx="9670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yU:EGl</a:t>
            </a:r>
          </a:p>
        </p:txBody>
      </p:sp>
      <p:sp>
        <p:nvSpPr>
          <p:cNvPr id="1273028" name="Rectangle 196"/>
          <p:cNvSpPr>
            <a:spLocks noChangeArrowheads="1"/>
          </p:cNvSpPr>
          <p:nvPr/>
        </p:nvSpPr>
        <p:spPr bwMode="auto">
          <a:xfrm>
            <a:off x="2726203" y="3152776"/>
            <a:ext cx="71073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mIka</a:t>
            </a:r>
          </a:p>
        </p:txBody>
      </p:sp>
      <p:sp>
        <p:nvSpPr>
          <p:cNvPr id="1273029" name="Rectangle 197"/>
          <p:cNvSpPr>
            <a:spLocks noChangeArrowheads="1"/>
          </p:cNvSpPr>
          <p:nvPr/>
        </p:nvSpPr>
        <p:spPr bwMode="auto">
          <a:xfrm>
            <a:off x="2367663" y="3352800"/>
            <a:ext cx="10311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GU)aDa</a:t>
            </a:r>
          </a:p>
        </p:txBody>
      </p:sp>
      <p:sp>
        <p:nvSpPr>
          <p:cNvPr id="1273030" name="Rectangle 198"/>
          <p:cNvSpPr>
            <a:spLocks noChangeArrowheads="1"/>
          </p:cNvSpPr>
          <p:nvPr/>
        </p:nvSpPr>
        <p:spPr bwMode="auto">
          <a:xfrm>
            <a:off x="2661687" y="3556000"/>
            <a:ext cx="613328" cy="2857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200">
                <a:latin typeface="Limon S1" charset="0"/>
              </a:rPr>
              <a:t>eGdM</a:t>
            </a:r>
          </a:p>
        </p:txBody>
      </p:sp>
      <p:sp>
        <p:nvSpPr>
          <p:cNvPr id="1273031" name="Rectangle 199"/>
          <p:cNvSpPr>
            <a:spLocks noChangeArrowheads="1"/>
          </p:cNvSpPr>
          <p:nvPr/>
        </p:nvSpPr>
        <p:spPr bwMode="auto">
          <a:xfrm>
            <a:off x="2424697" y="4029076"/>
            <a:ext cx="99319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eyrema</a:t>
            </a:r>
          </a:p>
        </p:txBody>
      </p:sp>
      <p:sp>
        <p:nvSpPr>
          <p:cNvPr id="1273032" name="Rectangle 200"/>
          <p:cNvSpPr>
            <a:spLocks noChangeArrowheads="1"/>
          </p:cNvSpPr>
          <p:nvPr/>
        </p:nvSpPr>
        <p:spPr bwMode="auto">
          <a:xfrm>
            <a:off x="2217265" y="4314827"/>
            <a:ext cx="117205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ha)aKuk</a:t>
            </a:r>
          </a:p>
        </p:txBody>
      </p:sp>
      <p:sp>
        <p:nvSpPr>
          <p:cNvPr id="1273033" name="Rectangle 201"/>
          <p:cNvSpPr>
            <a:spLocks noChangeArrowheads="1"/>
          </p:cNvSpPr>
          <p:nvPr/>
        </p:nvSpPr>
        <p:spPr bwMode="auto">
          <a:xfrm>
            <a:off x="2422385" y="4524376"/>
            <a:ext cx="966929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Nahum</a:t>
            </a:r>
          </a:p>
        </p:txBody>
      </p:sp>
      <p:sp>
        <p:nvSpPr>
          <p:cNvPr id="1273034" name="Rectangle 202"/>
          <p:cNvSpPr>
            <a:spLocks noChangeArrowheads="1"/>
          </p:cNvSpPr>
          <p:nvPr/>
        </p:nvSpPr>
        <p:spPr bwMode="auto">
          <a:xfrm>
            <a:off x="2399672" y="4943474"/>
            <a:ext cx="9801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espana</a:t>
            </a:r>
          </a:p>
        </p:txBody>
      </p:sp>
      <p:sp>
        <p:nvSpPr>
          <p:cNvPr id="1273035" name="Rectangle 203"/>
          <p:cNvSpPr>
            <a:spLocks noChangeArrowheads="1"/>
          </p:cNvSpPr>
          <p:nvPr/>
        </p:nvSpPr>
        <p:spPr bwMode="auto">
          <a:xfrm>
            <a:off x="2471317" y="5505450"/>
            <a:ext cx="110849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eGesKal</a:t>
            </a:r>
          </a:p>
        </p:txBody>
      </p:sp>
      <p:sp>
        <p:nvSpPr>
          <p:cNvPr id="1273036" name="Rectangle 204"/>
          <p:cNvSpPr>
            <a:spLocks noChangeArrowheads="1"/>
          </p:cNvSpPr>
          <p:nvPr/>
        </p:nvSpPr>
        <p:spPr bwMode="auto">
          <a:xfrm>
            <a:off x="2487834" y="5772152"/>
            <a:ext cx="108245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danIEy:l</a:t>
            </a:r>
          </a:p>
        </p:txBody>
      </p:sp>
      <p:sp>
        <p:nvSpPr>
          <p:cNvPr id="1273037" name="Rectangle 205"/>
          <p:cNvSpPr>
            <a:spLocks noChangeArrowheads="1"/>
          </p:cNvSpPr>
          <p:nvPr/>
        </p:nvSpPr>
        <p:spPr bwMode="auto">
          <a:xfrm>
            <a:off x="2767015" y="4629150"/>
            <a:ext cx="431800" cy="7386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</a:t>
            </a:r>
            <a:r>
              <a:rPr lang="en-US" sz="1200">
                <a:latin typeface="Limon S1" charset="0"/>
              </a:rPr>
              <a:t>nInIev</a:t>
            </a:r>
          </a:p>
        </p:txBody>
      </p:sp>
      <p:sp>
        <p:nvSpPr>
          <p:cNvPr id="1273038" name="Rectangle 206"/>
          <p:cNvSpPr>
            <a:spLocks noChangeArrowheads="1"/>
          </p:cNvSpPr>
          <p:nvPr/>
        </p:nvSpPr>
        <p:spPr bwMode="auto">
          <a:xfrm>
            <a:off x="2715541" y="6372227"/>
            <a:ext cx="8642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solidFill>
                  <a:schemeClr val="hlink"/>
                </a:solidFill>
                <a:latin typeface="Limon R1" charset="0"/>
              </a:rPr>
              <a:t>hakay</a:t>
            </a:r>
          </a:p>
        </p:txBody>
      </p:sp>
      <p:sp>
        <p:nvSpPr>
          <p:cNvPr id="1273039" name="Rectangle 207"/>
          <p:cNvSpPr>
            <a:spLocks noChangeArrowheads="1"/>
          </p:cNvSpPr>
          <p:nvPr/>
        </p:nvSpPr>
        <p:spPr bwMode="auto">
          <a:xfrm>
            <a:off x="2642012" y="6667501"/>
            <a:ext cx="85207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solidFill>
                  <a:schemeClr val="hlink"/>
                </a:solidFill>
                <a:latin typeface="Limon R1" charset="0"/>
              </a:rPr>
              <a:t>sakarI</a:t>
            </a:r>
          </a:p>
        </p:txBody>
      </p:sp>
      <p:sp>
        <p:nvSpPr>
          <p:cNvPr id="1273040" name="Rectangle 208"/>
          <p:cNvSpPr>
            <a:spLocks noChangeArrowheads="1"/>
          </p:cNvSpPr>
          <p:nvPr/>
        </p:nvSpPr>
        <p:spPr bwMode="auto">
          <a:xfrm>
            <a:off x="2446408" y="6905627"/>
            <a:ext cx="109530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solidFill>
                  <a:schemeClr val="hlink"/>
                </a:solidFill>
                <a:latin typeface="Limon R1" charset="0"/>
              </a:rPr>
              <a:t>m:aLaKI</a:t>
            </a:r>
          </a:p>
        </p:txBody>
      </p:sp>
      <p:sp>
        <p:nvSpPr>
          <p:cNvPr id="1273041" name="Rectangle 209"/>
          <p:cNvSpPr>
            <a:spLocks noChangeArrowheads="1"/>
          </p:cNvSpPr>
          <p:nvPr/>
        </p:nvSpPr>
        <p:spPr bwMode="auto">
          <a:xfrm>
            <a:off x="5026028" y="412754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73042" name="Group 210"/>
          <p:cNvGrpSpPr>
            <a:grpSpLocks/>
          </p:cNvGrpSpPr>
          <p:nvPr/>
        </p:nvGrpSpPr>
        <p:grpSpPr bwMode="auto">
          <a:xfrm>
            <a:off x="4632326" y="266700"/>
            <a:ext cx="1746250" cy="1468438"/>
            <a:chOff x="570" y="128"/>
            <a:chExt cx="776" cy="513"/>
          </a:xfrm>
        </p:grpSpPr>
        <p:pic>
          <p:nvPicPr>
            <p:cNvPr id="1273043" name="Picture 211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73044" name="WordArt 212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273045" name="Rectangle 213"/>
          <p:cNvSpPr>
            <a:spLocks noChangeArrowheads="1"/>
          </p:cNvSpPr>
          <p:nvPr/>
        </p:nvSpPr>
        <p:spPr bwMode="auto">
          <a:xfrm>
            <a:off x="5241925" y="1827216"/>
            <a:ext cx="4349750" cy="35916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i="1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60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6000" i="1">
                <a:solidFill>
                  <a:schemeClr val="bg1"/>
                </a:solidFill>
                <a:latin typeface="Limon R1" charset="0"/>
              </a:rPr>
              <a:t>esovePAén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endParaRPr lang="en-US" sz="6000" i="1">
              <a:solidFill>
                <a:schemeClr val="bg1"/>
              </a:solidFill>
              <a:latin typeface="Limon R1" charset="0"/>
            </a:endParaRP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ja-JP" altLang="en-US" sz="5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5300">
                <a:solidFill>
                  <a:srgbClr val="FFEA18"/>
                </a:solidFill>
                <a:latin typeface="Limon R1" charset="0"/>
              </a:rPr>
              <a:t>BYkehara</a:t>
            </a:r>
            <a:r>
              <a:rPr lang="ja-JP" altLang="en-US" sz="5300">
                <a:solidFill>
                  <a:srgbClr val="FFEA18"/>
                </a:solidFill>
                <a:latin typeface="Arial"/>
              </a:rPr>
              <a:t>”</a:t>
            </a:r>
            <a:endParaRPr lang="en-US" sz="5300">
              <a:solidFill>
                <a:srgbClr val="FFEA18"/>
              </a:solidFill>
              <a:latin typeface="Limon R1" charset="0"/>
            </a:endParaRP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endParaRPr lang="en-US" sz="5300">
              <a:solidFill>
                <a:srgbClr val="FFEA18"/>
              </a:solidFill>
              <a:latin typeface="Limon R1" charset="0"/>
            </a:endParaRPr>
          </a:p>
        </p:txBody>
      </p:sp>
      <p:grpSp>
        <p:nvGrpSpPr>
          <p:cNvPr id="1273058" name="Group 226"/>
          <p:cNvGrpSpPr>
            <a:grpSpLocks/>
          </p:cNvGrpSpPr>
          <p:nvPr/>
        </p:nvGrpSpPr>
        <p:grpSpPr bwMode="auto">
          <a:xfrm>
            <a:off x="2495554" y="3913191"/>
            <a:ext cx="6962775" cy="3486150"/>
            <a:chOff x="1572" y="2465"/>
            <a:chExt cx="4386" cy="2196"/>
          </a:xfrm>
        </p:grpSpPr>
        <p:sp>
          <p:nvSpPr>
            <p:cNvPr id="1273059" name="AutoShape 227"/>
            <p:cNvSpPr>
              <a:spLocks noChangeArrowheads="1"/>
            </p:cNvSpPr>
            <p:nvPr/>
          </p:nvSpPr>
          <p:spPr bwMode="auto">
            <a:xfrm>
              <a:off x="1572" y="3856"/>
              <a:ext cx="876" cy="805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3060" name="AutoShape 228"/>
            <p:cNvSpPr>
              <a:spLocks noChangeArrowheads="1"/>
            </p:cNvSpPr>
            <p:nvPr/>
          </p:nvSpPr>
          <p:spPr bwMode="auto">
            <a:xfrm>
              <a:off x="3309" y="2465"/>
              <a:ext cx="2649" cy="1414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73061" name="Rectangle 229"/>
          <p:cNvSpPr>
            <a:spLocks noChangeArrowheads="1"/>
          </p:cNvSpPr>
          <p:nvPr/>
        </p:nvSpPr>
        <p:spPr bwMode="auto">
          <a:xfrm>
            <a:off x="5345116" y="4021138"/>
            <a:ext cx="4024312" cy="3303870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4000">
                <a:solidFill>
                  <a:srgbClr val="66FFFF"/>
                </a:solidFill>
                <a:latin typeface="Limon S1" charset="0"/>
              </a:rPr>
              <a:t> GaNacRkxagt,Úg</a:t>
            </a:r>
          </a:p>
          <a:p>
            <a:pPr algn="l">
              <a:lnSpc>
                <a:spcPct val="90000"/>
              </a:lnSpc>
            </a:pPr>
            <a:r>
              <a:rPr lang="en-US" sz="4000">
                <a:solidFill>
                  <a:srgbClr val="66FFFF"/>
                </a:solidFill>
                <a:latin typeface="Limon S1" charset="0"/>
              </a:rPr>
              <a:t>&gt;&gt;&gt;yUdaenAkñúg eBlRtLb;mkvij</a:t>
            </a:r>
            <a:r>
              <a:rPr lang="en-US" sz="4000" b="0">
                <a:solidFill>
                  <a:srgbClr val="66FFFF"/>
                </a:solidFill>
                <a:latin typeface="Limon S1" charset="0"/>
              </a:rPr>
              <a:t>&gt;&gt;&gt;</a:t>
            </a:r>
            <a:endParaRPr lang="en-US" sz="4000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73062" name="Text Box 230"/>
          <p:cNvSpPr txBox="1">
            <a:spLocks noChangeArrowheads="1"/>
          </p:cNvSpPr>
          <p:nvPr/>
        </p:nvSpPr>
        <p:spPr bwMode="auto">
          <a:xfrm>
            <a:off x="5468938" y="4957763"/>
            <a:ext cx="2408237" cy="52992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800">
                <a:solidFill>
                  <a:schemeClr val="bg1"/>
                </a:solidFill>
                <a:latin typeface="Limon R1" charset="0"/>
              </a:rPr>
              <a:t>hakay</a:t>
            </a:r>
          </a:p>
        </p:txBody>
      </p:sp>
      <p:sp>
        <p:nvSpPr>
          <p:cNvPr id="1273063" name="Text Box 231"/>
          <p:cNvSpPr txBox="1">
            <a:spLocks noChangeArrowheads="1"/>
          </p:cNvSpPr>
          <p:nvPr/>
        </p:nvSpPr>
        <p:spPr bwMode="auto">
          <a:xfrm>
            <a:off x="5988053" y="5364163"/>
            <a:ext cx="1809750" cy="89252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800">
                <a:solidFill>
                  <a:schemeClr val="bg1"/>
                </a:solidFill>
                <a:latin typeface="Limon R1" charset="0"/>
              </a:rPr>
              <a:t>sakarI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273064" name="Text Box 232"/>
          <p:cNvSpPr txBox="1">
            <a:spLocks noChangeArrowheads="1"/>
          </p:cNvSpPr>
          <p:nvPr/>
        </p:nvSpPr>
        <p:spPr bwMode="auto">
          <a:xfrm>
            <a:off x="5499100" y="5711825"/>
            <a:ext cx="3733800" cy="93868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R1" charset="0"/>
              </a:rPr>
              <a:t> maLaKI</a:t>
            </a:r>
          </a:p>
          <a:p>
            <a:pPr algn="ctr">
              <a:spcBef>
                <a:spcPct val="50000"/>
              </a:spcBef>
            </a:pPr>
            <a:endParaRPr lang="en-US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273065" name="Text Box 233"/>
          <p:cNvSpPr txBox="1">
            <a:spLocks noChangeArrowheads="1"/>
          </p:cNvSpPr>
          <p:nvPr/>
        </p:nvSpPr>
        <p:spPr bwMode="auto">
          <a:xfrm>
            <a:off x="5562600" y="6442075"/>
            <a:ext cx="3956050" cy="141329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rgbClr val="FFF819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rgbClr val="FFF819"/>
                </a:solidFill>
                <a:latin typeface="Limon S1" charset="0"/>
              </a:rPr>
              <a:t>520 eTA 430 munRKIsþskraC</a:t>
            </a:r>
            <a:r>
              <a:rPr lang="en-US" sz="2800" b="0">
                <a:solidFill>
                  <a:srgbClr val="FFF819"/>
                </a:solidFill>
                <a:latin typeface="Limon S1" charset="0"/>
              </a:rPr>
              <a:t> </a:t>
            </a:r>
          </a:p>
        </p:txBody>
      </p:sp>
      <p:sp>
        <p:nvSpPr>
          <p:cNvPr id="1273066" name="AutoShape 234"/>
          <p:cNvSpPr>
            <a:spLocks noChangeArrowheads="1"/>
          </p:cNvSpPr>
          <p:nvPr/>
        </p:nvSpPr>
        <p:spPr bwMode="auto">
          <a:xfrm>
            <a:off x="5568953" y="6367466"/>
            <a:ext cx="3619501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rgbClr val="FFF819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730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730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73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73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75"/>
                                        <p:tgtEl>
                                          <p:spTgt spid="1273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875"/>
                            </p:stCondLst>
                            <p:childTnLst>
                              <p:par>
                                <p:cTn id="1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0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75"/>
                                        <p:tgtEl>
                                          <p:spTgt spid="12730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325"/>
                            </p:stCondLst>
                            <p:childTnLst>
                              <p:par>
                                <p:cTn id="2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0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75"/>
                                        <p:tgtEl>
                                          <p:spTgt spid="12730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3062" grpId="0" build="p" autoUpdateAnimBg="0" advAuto="0"/>
      <p:bldP spid="1273063" grpId="0" build="p" autoUpdateAnimBg="0" advAuto="0"/>
      <p:bldP spid="1273064" grpId="0" build="p" autoUpdateAnimBg="0" advAuto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786" name="Rectangle 2"/>
          <p:cNvSpPr>
            <a:spLocks noChangeArrowheads="1"/>
          </p:cNvSpPr>
          <p:nvPr/>
        </p:nvSpPr>
        <p:spPr bwMode="auto">
          <a:xfrm>
            <a:off x="5065716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27078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70788" name="Line 4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0789" name="Rectangle 5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0790" name="Rectangle 6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0791" name="Rectangle 7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0792" name="Rectangle 8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0793" name="Line 9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794" name="Line 10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795" name="Line 11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796" name="Freeform 12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797" name="Line 13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798" name="Freeform 14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799" name="Line 15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00" name="Line 16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01" name="Line 17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02" name="Line 18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03" name="Line 19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04" name="Line 20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05" name="Line 21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06" name="Line 22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07" name="Line 23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08" name="Line 24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09" name="Line 25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10" name="Line 26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11" name="Rectangle 27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270812" name="Line 28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13" name="Line 29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14" name="Line 30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15" name="Line 31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16" name="Rectangle 32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70817" name="Rectangle 33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0818" name="Rectangle 34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0819" name="Rectangle 35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0820" name="Rectangle 36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0821" name="Rectangle 37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0822" name="Rectangle 38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70823" name="Rectangle 39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270824" name="Rectangle 40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0825" name="Rectangle 41"/>
          <p:cNvSpPr>
            <a:spLocks noChangeArrowheads="1"/>
          </p:cNvSpPr>
          <p:nvPr/>
        </p:nvSpPr>
        <p:spPr bwMode="auto">
          <a:xfrm>
            <a:off x="3168653" y="39274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270826" name="Rectangle 42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270827" name="Freeform 43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28" name="Freeform 44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29" name="Freeform 45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30" name="Freeform 46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31" name="Freeform 47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32" name="Rectangle 48"/>
          <p:cNvSpPr>
            <a:spLocks noChangeArrowheads="1"/>
          </p:cNvSpPr>
          <p:nvPr/>
        </p:nvSpPr>
        <p:spPr bwMode="auto">
          <a:xfrm>
            <a:off x="2868617" y="1084266"/>
            <a:ext cx="137237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>
                <a:latin typeface="Limon R1" charset="0"/>
              </a:rPr>
              <a:t>saMy:UEGl</a:t>
            </a:r>
            <a:r>
              <a:rPr lang="en-US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270833" name="Line 49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34" name="Rectangle 50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270835" name="Rectangle 51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270836" name="Rectangle 52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270837" name="Freeform 53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38" name="Line 54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39" name="Line 55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40" name="Line 56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41" name="Line 57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42" name="Line 58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43" name="Line 59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44" name="Line 60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45" name="Line 61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46" name="Line 62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47" name="Line 63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48" name="Rectangle 64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70849" name="Rectangle 65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0850" name="Rectangle 66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70851" name="Rectangle 67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270852" name="Rectangle 68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70853" name="Rectangle 69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70854" name="Rectangle 70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270855" name="Rectangle 71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270856" name="Rectangle 72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0857" name="Rectangle 73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0858" name="Rectangle 74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0859" name="Rectangle 75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0860" name="Rectangle 76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0861" name="Rectangle 77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0862" name="Rectangle 78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0863" name="Rectangle 79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0864" name="Rectangle 80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0865" name="Rectangle 81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0866" name="Rectangle 82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0867" name="Rectangle 83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0868" name="Rectangle 84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0869" name="Rectangle 85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0870" name="Rectangle 86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0871" name="Rectangle 87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0872" name="Rectangle 88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0873" name="Rectangle 89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270874" name="Rectangle 90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270875" name="AutoShape 91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0876" name="Rectangle 92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270877" name="Rectangle 93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0878" name="Rectangle 94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0879" name="Rectangle 95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0880" name="Rectangle 96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0881" name="Rectangle 97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0882" name="Rectangle 98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0883" name="Rectangle 99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0884" name="Rectangle 100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70885" name="Rectangle 101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0886" name="Arc 102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0887" name="Line 103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88" name="Line 104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89" name="Line 105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90" name="Line 106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91" name="Line 107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92" name="Rectangle 108"/>
          <p:cNvSpPr>
            <a:spLocks noChangeArrowheads="1"/>
          </p:cNvSpPr>
          <p:nvPr/>
        </p:nvSpPr>
        <p:spPr bwMode="auto">
          <a:xfrm>
            <a:off x="4243390" y="1866902"/>
            <a:ext cx="622300" cy="7514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 </a:t>
            </a:r>
            <a:r>
              <a:rPr lang="en-US" sz="2500">
                <a:latin typeface="Limon S1" charset="0"/>
              </a:rPr>
              <a:t>C</a:t>
            </a:r>
            <a:r>
              <a:rPr lang="en-US" sz="1600">
                <a:latin typeface="Limon S1" charset="0"/>
              </a:rPr>
              <a:t> 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0893" name="Rectangle 109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 sz="1600">
                <a:latin typeface="Limon S1" charset="0"/>
              </a:rPr>
              <a:t> 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0894" name="Rectangle 110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0895" name="Rectangle 111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0896" name="Rectangle 112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270897" name="Line 113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98" name="Line 114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899" name="Line 115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70900" name="Group 116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270901" name="Rectangle 117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0902" name="Rectangle 118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0903" name="Rectangle 119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0904" name="Rectangle 120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0905" name="Rectangle 121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0906" name="Rectangle 122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270907" name="Rectangle 123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270908" name="Rectangle 124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270909" name="Rectangle 125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270910" name="Rectangle 126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0911" name="AutoShape 127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0912" name="Rectangle 128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70913" name="Rectangle 129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70914" name="Rectangle 130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70915" name="Rectangle 131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270916" name="Text Box 132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270917" name="Text Box 133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270918" name="Text Box 134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270919" name="Rectangle 135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270920" name="Rectangle 136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270921" name="Rectangle 137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270922" name="Line 138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0923" name="Line 139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0924" name="Line 140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0925" name="Line 141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0926" name="Line 142"/>
          <p:cNvSpPr>
            <a:spLocks noChangeShapeType="1"/>
          </p:cNvSpPr>
          <p:nvPr/>
        </p:nvSpPr>
        <p:spPr bwMode="auto">
          <a:xfrm>
            <a:off x="2511428" y="1001713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0927" name="Line 143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0928" name="Line 144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0929" name="Line 145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0930" name="Line 146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270931" name="Rectangle 147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0932" name="Line 148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70933" name="Text Box 149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270934" name="Group 150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270935" name="Group 151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270936" name="Group 152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270937" name="Freeform 153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70938" name="Freeform 154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270939" name="Picture 155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70940" name="Freeform 156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70941" name="Freeform 157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70942" name="Freeform 158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70943" name="Freeform 159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70944" name="Freeform 160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270945" name="Text Box 161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270946" name="Text Box 162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270947" name="Rectangle 163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70948" name="Text Box 164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75</a:t>
            </a:r>
          </a:p>
        </p:txBody>
      </p:sp>
      <p:sp>
        <p:nvSpPr>
          <p:cNvPr id="1270949" name="Rectangle 165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270950" name="Group 166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270951" name="Group 167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270952" name="Group 168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270953" name="Group 169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270954" name="Freeform 170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70955" name="Freeform 171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270956" name="Picture 172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270957" name="Freeform 173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0958" name="Freeform 174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0959" name="Freeform 175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0960" name="Freeform 176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70961" name="Freeform 177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270962" name="Text Box 178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270963" name="Rectangle 179"/>
          <p:cNvSpPr>
            <a:spLocks noChangeArrowheads="1"/>
          </p:cNvSpPr>
          <p:nvPr/>
        </p:nvSpPr>
        <p:spPr bwMode="auto">
          <a:xfrm>
            <a:off x="2433642" y="1354141"/>
            <a:ext cx="847725" cy="3624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200">
                <a:latin typeface="Limon S1" charset="0"/>
              </a:rPr>
              <a:t>eTA GIuRsaEGl</a:t>
            </a:r>
          </a:p>
        </p:txBody>
      </p:sp>
      <p:sp>
        <p:nvSpPr>
          <p:cNvPr id="1270964" name="Rectangle 180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270965" name="Rectangle 181"/>
          <p:cNvSpPr>
            <a:spLocks noChangeArrowheads="1"/>
          </p:cNvSpPr>
          <p:nvPr/>
        </p:nvSpPr>
        <p:spPr bwMode="auto">
          <a:xfrm>
            <a:off x="3087688" y="1381126"/>
            <a:ext cx="1517148" cy="2511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200" u="sng">
                <a:latin typeface="Limon S1" charset="0"/>
              </a:rPr>
              <a:t>GaNacRk xageCIg</a:t>
            </a:r>
            <a:endParaRPr lang="en-US" sz="1200" b="0">
              <a:latin typeface="Limon S1" charset="0"/>
            </a:endParaRPr>
          </a:p>
        </p:txBody>
      </p:sp>
      <p:sp>
        <p:nvSpPr>
          <p:cNvPr id="1270966" name="Rectangle 182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70967" name="Rectangle 183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70968" name="Rectangle 184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70969" name="Rectangle 185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270970" name="Rectangle 186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270971" name="Rectangle 187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270972" name="Rectangle 188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270973" name="Rectangle 189"/>
          <p:cNvSpPr>
            <a:spLocks noChangeArrowheads="1"/>
          </p:cNvSpPr>
          <p:nvPr/>
        </p:nvSpPr>
        <p:spPr bwMode="auto">
          <a:xfrm>
            <a:off x="6276975" y="336550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270974" name="Rectangle 190"/>
          <p:cNvSpPr>
            <a:spLocks noChangeArrowheads="1"/>
          </p:cNvSpPr>
          <p:nvPr/>
        </p:nvSpPr>
        <p:spPr bwMode="auto">
          <a:xfrm>
            <a:off x="2364342" y="1476375"/>
            <a:ext cx="104402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eGm:us</a:t>
            </a:r>
          </a:p>
        </p:txBody>
      </p:sp>
      <p:sp>
        <p:nvSpPr>
          <p:cNvPr id="1270975" name="Rectangle 191"/>
          <p:cNvSpPr>
            <a:spLocks noChangeArrowheads="1"/>
          </p:cNvSpPr>
          <p:nvPr/>
        </p:nvSpPr>
        <p:spPr bwMode="auto">
          <a:xfrm>
            <a:off x="2602157" y="1733550"/>
            <a:ext cx="749059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hUes</a:t>
            </a:r>
          </a:p>
        </p:txBody>
      </p:sp>
      <p:sp>
        <p:nvSpPr>
          <p:cNvPr id="1270976" name="Rectangle 192"/>
          <p:cNvSpPr>
            <a:spLocks noChangeArrowheads="1"/>
          </p:cNvSpPr>
          <p:nvPr/>
        </p:nvSpPr>
        <p:spPr bwMode="auto">
          <a:xfrm>
            <a:off x="2558413" y="1914525"/>
            <a:ext cx="99282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yU:Nas</a:t>
            </a:r>
            <a:endParaRPr lang="en-US" sz="1200">
              <a:latin typeface="Limon R1" charset="0"/>
            </a:endParaRPr>
          </a:p>
        </p:txBody>
      </p:sp>
      <p:sp>
        <p:nvSpPr>
          <p:cNvPr id="1270977" name="Rectangle 193"/>
          <p:cNvSpPr>
            <a:spLocks noChangeArrowheads="1"/>
          </p:cNvSpPr>
          <p:nvPr/>
        </p:nvSpPr>
        <p:spPr bwMode="auto">
          <a:xfrm>
            <a:off x="2909891" y="2028824"/>
            <a:ext cx="431800" cy="7386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</a:t>
            </a:r>
            <a:r>
              <a:rPr lang="en-US" sz="1200">
                <a:latin typeface="Limon S1" charset="0"/>
              </a:rPr>
              <a:t>nInIev</a:t>
            </a:r>
          </a:p>
        </p:txBody>
      </p:sp>
      <p:sp>
        <p:nvSpPr>
          <p:cNvPr id="1270978" name="Rectangle 194"/>
          <p:cNvSpPr>
            <a:spLocks noChangeArrowheads="1"/>
          </p:cNvSpPr>
          <p:nvPr/>
        </p:nvSpPr>
        <p:spPr bwMode="auto">
          <a:xfrm>
            <a:off x="2524666" y="2600326"/>
            <a:ext cx="90274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eGsay</a:t>
            </a:r>
          </a:p>
        </p:txBody>
      </p:sp>
      <p:sp>
        <p:nvSpPr>
          <p:cNvPr id="1270979" name="Rectangle 195"/>
          <p:cNvSpPr>
            <a:spLocks noChangeArrowheads="1"/>
          </p:cNvSpPr>
          <p:nvPr/>
        </p:nvSpPr>
        <p:spPr bwMode="auto">
          <a:xfrm>
            <a:off x="2450873" y="2886075"/>
            <a:ext cx="9670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yU:EGl</a:t>
            </a:r>
          </a:p>
        </p:txBody>
      </p:sp>
      <p:sp>
        <p:nvSpPr>
          <p:cNvPr id="1270980" name="Rectangle 196"/>
          <p:cNvSpPr>
            <a:spLocks noChangeArrowheads="1"/>
          </p:cNvSpPr>
          <p:nvPr/>
        </p:nvSpPr>
        <p:spPr bwMode="auto">
          <a:xfrm>
            <a:off x="2726203" y="3152776"/>
            <a:ext cx="71073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mIka</a:t>
            </a:r>
          </a:p>
        </p:txBody>
      </p:sp>
      <p:sp>
        <p:nvSpPr>
          <p:cNvPr id="1270981" name="Rectangle 197"/>
          <p:cNvSpPr>
            <a:spLocks noChangeArrowheads="1"/>
          </p:cNvSpPr>
          <p:nvPr/>
        </p:nvSpPr>
        <p:spPr bwMode="auto">
          <a:xfrm>
            <a:off x="2367663" y="3352800"/>
            <a:ext cx="10311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GU)aDa</a:t>
            </a:r>
          </a:p>
        </p:txBody>
      </p:sp>
      <p:sp>
        <p:nvSpPr>
          <p:cNvPr id="1270982" name="Rectangle 198"/>
          <p:cNvSpPr>
            <a:spLocks noChangeArrowheads="1"/>
          </p:cNvSpPr>
          <p:nvPr/>
        </p:nvSpPr>
        <p:spPr bwMode="auto">
          <a:xfrm>
            <a:off x="2661687" y="3556000"/>
            <a:ext cx="613328" cy="2857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200">
                <a:latin typeface="Limon S1" charset="0"/>
              </a:rPr>
              <a:t>eGdM</a:t>
            </a:r>
          </a:p>
        </p:txBody>
      </p:sp>
      <p:sp>
        <p:nvSpPr>
          <p:cNvPr id="1270983" name="Rectangle 199"/>
          <p:cNvSpPr>
            <a:spLocks noChangeArrowheads="1"/>
          </p:cNvSpPr>
          <p:nvPr/>
        </p:nvSpPr>
        <p:spPr bwMode="auto">
          <a:xfrm>
            <a:off x="2424697" y="4029076"/>
            <a:ext cx="99319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eyrema</a:t>
            </a:r>
          </a:p>
        </p:txBody>
      </p:sp>
      <p:sp>
        <p:nvSpPr>
          <p:cNvPr id="1270984" name="Rectangle 200"/>
          <p:cNvSpPr>
            <a:spLocks noChangeArrowheads="1"/>
          </p:cNvSpPr>
          <p:nvPr/>
        </p:nvSpPr>
        <p:spPr bwMode="auto">
          <a:xfrm>
            <a:off x="2217265" y="4314827"/>
            <a:ext cx="117205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ha)aKuk</a:t>
            </a:r>
          </a:p>
        </p:txBody>
      </p:sp>
      <p:sp>
        <p:nvSpPr>
          <p:cNvPr id="1270985" name="Rectangle 201"/>
          <p:cNvSpPr>
            <a:spLocks noChangeArrowheads="1"/>
          </p:cNvSpPr>
          <p:nvPr/>
        </p:nvSpPr>
        <p:spPr bwMode="auto">
          <a:xfrm>
            <a:off x="2422385" y="4524376"/>
            <a:ext cx="966929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Nahum</a:t>
            </a:r>
          </a:p>
        </p:txBody>
      </p:sp>
      <p:sp>
        <p:nvSpPr>
          <p:cNvPr id="1270986" name="Rectangle 202"/>
          <p:cNvSpPr>
            <a:spLocks noChangeArrowheads="1"/>
          </p:cNvSpPr>
          <p:nvPr/>
        </p:nvSpPr>
        <p:spPr bwMode="auto">
          <a:xfrm>
            <a:off x="2399672" y="4943474"/>
            <a:ext cx="9801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espana</a:t>
            </a:r>
          </a:p>
        </p:txBody>
      </p:sp>
      <p:sp>
        <p:nvSpPr>
          <p:cNvPr id="1270987" name="Rectangle 203"/>
          <p:cNvSpPr>
            <a:spLocks noChangeArrowheads="1"/>
          </p:cNvSpPr>
          <p:nvPr/>
        </p:nvSpPr>
        <p:spPr bwMode="auto">
          <a:xfrm>
            <a:off x="2471317" y="5505450"/>
            <a:ext cx="110849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eGesKal</a:t>
            </a:r>
          </a:p>
        </p:txBody>
      </p:sp>
      <p:sp>
        <p:nvSpPr>
          <p:cNvPr id="1270988" name="Rectangle 204"/>
          <p:cNvSpPr>
            <a:spLocks noChangeArrowheads="1"/>
          </p:cNvSpPr>
          <p:nvPr/>
        </p:nvSpPr>
        <p:spPr bwMode="auto">
          <a:xfrm>
            <a:off x="2487834" y="5772152"/>
            <a:ext cx="108245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danIEy:l</a:t>
            </a:r>
          </a:p>
        </p:txBody>
      </p:sp>
      <p:sp>
        <p:nvSpPr>
          <p:cNvPr id="1270989" name="Rectangle 205"/>
          <p:cNvSpPr>
            <a:spLocks noChangeArrowheads="1"/>
          </p:cNvSpPr>
          <p:nvPr/>
        </p:nvSpPr>
        <p:spPr bwMode="auto">
          <a:xfrm>
            <a:off x="2767015" y="4629150"/>
            <a:ext cx="431800" cy="7386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</a:t>
            </a:r>
            <a:r>
              <a:rPr lang="en-US" sz="1200">
                <a:latin typeface="Limon S1" charset="0"/>
              </a:rPr>
              <a:t>nInIev</a:t>
            </a:r>
          </a:p>
        </p:txBody>
      </p:sp>
      <p:sp>
        <p:nvSpPr>
          <p:cNvPr id="1270990" name="Rectangle 206"/>
          <p:cNvSpPr>
            <a:spLocks noChangeArrowheads="1"/>
          </p:cNvSpPr>
          <p:nvPr/>
        </p:nvSpPr>
        <p:spPr bwMode="auto">
          <a:xfrm>
            <a:off x="2715541" y="6372227"/>
            <a:ext cx="8642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hakay</a:t>
            </a:r>
          </a:p>
        </p:txBody>
      </p:sp>
      <p:sp>
        <p:nvSpPr>
          <p:cNvPr id="1270991" name="Rectangle 207"/>
          <p:cNvSpPr>
            <a:spLocks noChangeArrowheads="1"/>
          </p:cNvSpPr>
          <p:nvPr/>
        </p:nvSpPr>
        <p:spPr bwMode="auto">
          <a:xfrm>
            <a:off x="2642012" y="6667501"/>
            <a:ext cx="85207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sakarI</a:t>
            </a:r>
          </a:p>
        </p:txBody>
      </p:sp>
      <p:sp>
        <p:nvSpPr>
          <p:cNvPr id="1270992" name="Rectangle 208"/>
          <p:cNvSpPr>
            <a:spLocks noChangeArrowheads="1"/>
          </p:cNvSpPr>
          <p:nvPr/>
        </p:nvSpPr>
        <p:spPr bwMode="auto">
          <a:xfrm>
            <a:off x="2446408" y="6905627"/>
            <a:ext cx="109530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m:aLaKI</a:t>
            </a:r>
          </a:p>
        </p:txBody>
      </p:sp>
      <p:sp>
        <p:nvSpPr>
          <p:cNvPr id="1270993" name="Rectangle 209"/>
          <p:cNvSpPr>
            <a:spLocks noChangeArrowheads="1"/>
          </p:cNvSpPr>
          <p:nvPr/>
        </p:nvSpPr>
        <p:spPr bwMode="auto">
          <a:xfrm>
            <a:off x="5026028" y="412754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270994" name="Group 210"/>
          <p:cNvGrpSpPr>
            <a:grpSpLocks/>
          </p:cNvGrpSpPr>
          <p:nvPr/>
        </p:nvGrpSpPr>
        <p:grpSpPr bwMode="auto">
          <a:xfrm>
            <a:off x="4632326" y="266700"/>
            <a:ext cx="1746250" cy="1468438"/>
            <a:chOff x="570" y="128"/>
            <a:chExt cx="776" cy="513"/>
          </a:xfrm>
        </p:grpSpPr>
        <p:pic>
          <p:nvPicPr>
            <p:cNvPr id="1270995" name="Picture 211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70996" name="WordArt 212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270997" name="Rectangle 213"/>
          <p:cNvSpPr>
            <a:spLocks noChangeArrowheads="1"/>
          </p:cNvSpPr>
          <p:nvPr/>
        </p:nvSpPr>
        <p:spPr bwMode="auto">
          <a:xfrm>
            <a:off x="5241925" y="1998666"/>
            <a:ext cx="4349750" cy="35916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i="1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60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6000" i="1">
                <a:solidFill>
                  <a:schemeClr val="bg1"/>
                </a:solidFill>
                <a:latin typeface="Limon R1" charset="0"/>
              </a:rPr>
              <a:t>esovePAén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endParaRPr lang="en-US" sz="6000" i="1">
              <a:solidFill>
                <a:schemeClr val="bg1"/>
              </a:solidFill>
              <a:latin typeface="Limon R1" charset="0"/>
            </a:endParaRP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ja-JP" altLang="en-US" sz="5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5300">
                <a:solidFill>
                  <a:srgbClr val="FFEA18"/>
                </a:solidFill>
                <a:latin typeface="Limon R1" charset="0"/>
              </a:rPr>
              <a:t>BYkehara</a:t>
            </a:r>
            <a:r>
              <a:rPr lang="ja-JP" altLang="en-US" sz="5300">
                <a:solidFill>
                  <a:srgbClr val="FFEA18"/>
                </a:solidFill>
                <a:latin typeface="Arial"/>
              </a:rPr>
              <a:t>”</a:t>
            </a:r>
            <a:endParaRPr lang="en-US" sz="5300">
              <a:solidFill>
                <a:srgbClr val="FFEA18"/>
              </a:solidFill>
              <a:latin typeface="Limon R1" charset="0"/>
            </a:endParaRP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endParaRPr lang="en-US" sz="5300">
              <a:solidFill>
                <a:srgbClr val="FFEA18"/>
              </a:solidFill>
              <a:latin typeface="Limon R1" charset="0"/>
            </a:endParaRPr>
          </a:p>
        </p:txBody>
      </p:sp>
      <p:sp>
        <p:nvSpPr>
          <p:cNvPr id="1270999" name="Rectangle 215"/>
          <p:cNvSpPr>
            <a:spLocks noChangeArrowheads="1"/>
          </p:cNvSpPr>
          <p:nvPr/>
        </p:nvSpPr>
        <p:spPr bwMode="auto">
          <a:xfrm>
            <a:off x="2216153" y="1092203"/>
            <a:ext cx="2195513" cy="6481763"/>
          </a:xfrm>
          <a:prstGeom prst="rect">
            <a:avLst/>
          </a:prstGeom>
          <a:noFill/>
          <a:ln w="203200" cmpd="tri">
            <a:solidFill>
              <a:schemeClr val="hlink"/>
            </a:solidFill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 algn="ctr"/>
            <a:endParaRPr lang="en-US">
              <a:solidFill>
                <a:schemeClr val="hlink"/>
              </a:solidFill>
            </a:endParaRPr>
          </a:p>
        </p:txBody>
      </p:sp>
      <p:grpSp>
        <p:nvGrpSpPr>
          <p:cNvPr id="1271000" name="Group 216"/>
          <p:cNvGrpSpPr>
            <a:grpSpLocks/>
          </p:cNvGrpSpPr>
          <p:nvPr/>
        </p:nvGrpSpPr>
        <p:grpSpPr bwMode="auto">
          <a:xfrm>
            <a:off x="2463801" y="1319215"/>
            <a:ext cx="7140575" cy="4200525"/>
            <a:chOff x="1552" y="831"/>
            <a:chExt cx="4498" cy="2646"/>
          </a:xfrm>
        </p:grpSpPr>
        <p:sp>
          <p:nvSpPr>
            <p:cNvPr id="1271001" name="AutoShape 217"/>
            <p:cNvSpPr>
              <a:spLocks noChangeArrowheads="1"/>
            </p:cNvSpPr>
            <p:nvPr/>
          </p:nvSpPr>
          <p:spPr bwMode="auto">
            <a:xfrm>
              <a:off x="1552" y="831"/>
              <a:ext cx="881" cy="63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1002" name="Line 218"/>
            <p:cNvSpPr>
              <a:spLocks noChangeShapeType="1"/>
            </p:cNvSpPr>
            <p:nvPr/>
          </p:nvSpPr>
          <p:spPr bwMode="auto">
            <a:xfrm>
              <a:off x="2454" y="1129"/>
              <a:ext cx="764" cy="2008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prstDash val="sysDot"/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1003" name="AutoShape 219"/>
            <p:cNvSpPr>
              <a:spLocks noChangeArrowheads="1"/>
            </p:cNvSpPr>
            <p:nvPr/>
          </p:nvSpPr>
          <p:spPr bwMode="auto">
            <a:xfrm>
              <a:off x="3202" y="2771"/>
              <a:ext cx="2848" cy="706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r>
                <a:rPr lang="en-US" b="0"/>
                <a:t>V</a:t>
              </a:r>
            </a:p>
          </p:txBody>
        </p:sp>
      </p:grpSp>
      <p:grpSp>
        <p:nvGrpSpPr>
          <p:cNvPr id="1271004" name="Group 220"/>
          <p:cNvGrpSpPr>
            <a:grpSpLocks/>
          </p:cNvGrpSpPr>
          <p:nvPr/>
        </p:nvGrpSpPr>
        <p:grpSpPr bwMode="auto">
          <a:xfrm>
            <a:off x="2466978" y="2393950"/>
            <a:ext cx="7180263" cy="4938713"/>
            <a:chOff x="1554" y="1508"/>
            <a:chExt cx="4523" cy="3111"/>
          </a:xfrm>
        </p:grpSpPr>
        <p:sp>
          <p:nvSpPr>
            <p:cNvPr id="1271005" name="Line 221"/>
            <p:cNvSpPr>
              <a:spLocks noChangeShapeType="1"/>
            </p:cNvSpPr>
            <p:nvPr/>
          </p:nvSpPr>
          <p:spPr bwMode="auto">
            <a:xfrm>
              <a:off x="2408" y="2905"/>
              <a:ext cx="808" cy="1137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prstDash val="sysDot"/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1006" name="AutoShape 222"/>
            <p:cNvSpPr>
              <a:spLocks noChangeArrowheads="1"/>
            </p:cNvSpPr>
            <p:nvPr/>
          </p:nvSpPr>
          <p:spPr bwMode="auto">
            <a:xfrm>
              <a:off x="1554" y="1508"/>
              <a:ext cx="881" cy="3111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1007" name="AutoShape 223"/>
            <p:cNvSpPr>
              <a:spLocks noChangeArrowheads="1"/>
            </p:cNvSpPr>
            <p:nvPr/>
          </p:nvSpPr>
          <p:spPr bwMode="auto">
            <a:xfrm>
              <a:off x="3229" y="3685"/>
              <a:ext cx="2848" cy="706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71008" name="Text Box 224"/>
          <p:cNvSpPr txBox="1">
            <a:spLocks noChangeArrowheads="1"/>
          </p:cNvSpPr>
          <p:nvPr/>
        </p:nvSpPr>
        <p:spPr bwMode="auto">
          <a:xfrm>
            <a:off x="4965700" y="4637088"/>
            <a:ext cx="4730750" cy="1281326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250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4800">
                <a:solidFill>
                  <a:srgbClr val="66FFFF"/>
                </a:solidFill>
                <a:latin typeface="Limon S1" charset="0"/>
              </a:rPr>
              <a:t>esovePA 3 eTAcMeBaHGaNacRkxageCIg</a:t>
            </a:r>
            <a:endParaRPr lang="en-US" sz="2500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71009" name="Text Box 225"/>
          <p:cNvSpPr txBox="1">
            <a:spLocks noChangeArrowheads="1"/>
          </p:cNvSpPr>
          <p:nvPr/>
        </p:nvSpPr>
        <p:spPr bwMode="auto">
          <a:xfrm>
            <a:off x="5081591" y="6081712"/>
            <a:ext cx="4422776" cy="214173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2500">
                <a:solidFill>
                  <a:srgbClr val="66FFFF"/>
                </a:solidFill>
                <a:latin typeface="Helvetica" charset="0"/>
              </a:rPr>
              <a:t>  </a:t>
            </a:r>
            <a:r>
              <a:rPr lang="en-US" sz="4800">
                <a:solidFill>
                  <a:srgbClr val="66FFFF"/>
                </a:solidFill>
                <a:latin typeface="Limon S1" charset="0"/>
              </a:rPr>
              <a:t>esovePA 13 eTAcMeBaHGaNacRkxagt,Úg</a:t>
            </a:r>
            <a:endParaRPr lang="en-US" sz="2500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endParaRPr lang="en-US" sz="3200">
              <a:solidFill>
                <a:srgbClr val="66FFFF"/>
              </a:solidFill>
              <a:latin typeface="Helvetica" charset="0"/>
            </a:endParaRP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70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2710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271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1271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1271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0999" grpId="0" animBg="1" autoUpdateAnimBg="0"/>
      <p:bldP spid="1271008" grpId="0" autoUpdateAnimBg="0"/>
      <p:bldP spid="1271009" grpId="0" autoUpdateAnimBg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6082" name="Text Box 2"/>
          <p:cNvSpPr txBox="1">
            <a:spLocks noChangeArrowheads="1"/>
          </p:cNvSpPr>
          <p:nvPr/>
        </p:nvSpPr>
        <p:spPr bwMode="auto">
          <a:xfrm rot="16200000">
            <a:off x="1155700" y="3625852"/>
            <a:ext cx="381635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Limon R1" charset="0"/>
              </a:rPr>
              <a:t>BYkehara</a:t>
            </a:r>
            <a:r>
              <a:rPr lang="en-US" sz="5300">
                <a:solidFill>
                  <a:srgbClr val="FFEA18"/>
                </a:solidFill>
                <a:latin typeface="Limon R1" charset="0"/>
              </a:rPr>
              <a:t> </a:t>
            </a:r>
            <a:r>
              <a:rPr lang="en-US">
                <a:latin typeface="Arial Black" charset="0"/>
              </a:rPr>
              <a:t>(16)</a:t>
            </a:r>
          </a:p>
        </p:txBody>
      </p:sp>
      <p:sp>
        <p:nvSpPr>
          <p:cNvPr id="1326083" name="Line 3"/>
          <p:cNvSpPr>
            <a:spLocks noChangeShapeType="1"/>
          </p:cNvSpPr>
          <p:nvPr/>
        </p:nvSpPr>
        <p:spPr bwMode="auto">
          <a:xfrm>
            <a:off x="1430338" y="795338"/>
            <a:ext cx="1435100" cy="1587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084" name="Line 4"/>
          <p:cNvSpPr>
            <a:spLocks noChangeShapeType="1"/>
          </p:cNvSpPr>
          <p:nvPr/>
        </p:nvSpPr>
        <p:spPr bwMode="auto">
          <a:xfrm flipV="1">
            <a:off x="1558928" y="1492250"/>
            <a:ext cx="1239838" cy="127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085" name="Line 5"/>
          <p:cNvSpPr>
            <a:spLocks noChangeShapeType="1"/>
          </p:cNvSpPr>
          <p:nvPr/>
        </p:nvSpPr>
        <p:spPr bwMode="auto">
          <a:xfrm>
            <a:off x="1576388" y="1824041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086" name="Rectangle 6"/>
          <p:cNvSpPr>
            <a:spLocks noChangeArrowheads="1"/>
          </p:cNvSpPr>
          <p:nvPr/>
        </p:nvSpPr>
        <p:spPr bwMode="auto">
          <a:xfrm>
            <a:off x="1814513" y="5256217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 b="0">
              <a:latin typeface="Helvetica" charset="0"/>
            </a:endParaRPr>
          </a:p>
        </p:txBody>
      </p:sp>
      <p:sp>
        <p:nvSpPr>
          <p:cNvPr id="1326087" name="Rectangle 7"/>
          <p:cNvSpPr>
            <a:spLocks noChangeArrowheads="1"/>
          </p:cNvSpPr>
          <p:nvPr/>
        </p:nvSpPr>
        <p:spPr bwMode="auto">
          <a:xfrm>
            <a:off x="1814513" y="5397504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26088" name="Rectangle 8"/>
          <p:cNvSpPr>
            <a:spLocks noChangeArrowheads="1"/>
          </p:cNvSpPr>
          <p:nvPr/>
        </p:nvSpPr>
        <p:spPr bwMode="auto">
          <a:xfrm>
            <a:off x="1743075" y="2027241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200" b="0">
              <a:latin typeface="Helvetica" charset="0"/>
            </a:endParaRPr>
          </a:p>
        </p:txBody>
      </p:sp>
      <p:sp>
        <p:nvSpPr>
          <p:cNvPr id="1326089" name="Rectangle 9"/>
          <p:cNvSpPr>
            <a:spLocks noChangeArrowheads="1"/>
          </p:cNvSpPr>
          <p:nvPr/>
        </p:nvSpPr>
        <p:spPr bwMode="auto">
          <a:xfrm>
            <a:off x="1743075" y="2170116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26090" name="Rectangle 10"/>
          <p:cNvSpPr>
            <a:spLocks noChangeArrowheads="1"/>
          </p:cNvSpPr>
          <p:nvPr/>
        </p:nvSpPr>
        <p:spPr bwMode="auto">
          <a:xfrm>
            <a:off x="2752725" y="2170116"/>
            <a:ext cx="38434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200" b="0">
              <a:latin typeface="Helvetica" charset="0"/>
            </a:endParaRPr>
          </a:p>
        </p:txBody>
      </p:sp>
      <p:sp>
        <p:nvSpPr>
          <p:cNvPr id="1326091" name="Rectangle 11"/>
          <p:cNvSpPr>
            <a:spLocks noChangeArrowheads="1"/>
          </p:cNvSpPr>
          <p:nvPr/>
        </p:nvSpPr>
        <p:spPr bwMode="auto">
          <a:xfrm>
            <a:off x="1636713" y="6230941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26092" name="Rectangle 12"/>
          <p:cNvSpPr>
            <a:spLocks noChangeArrowheads="1"/>
          </p:cNvSpPr>
          <p:nvPr/>
        </p:nvSpPr>
        <p:spPr bwMode="auto">
          <a:xfrm>
            <a:off x="1636713" y="6373816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26093" name="Rectangle 13"/>
          <p:cNvSpPr>
            <a:spLocks noChangeArrowheads="1"/>
          </p:cNvSpPr>
          <p:nvPr/>
        </p:nvSpPr>
        <p:spPr bwMode="auto">
          <a:xfrm>
            <a:off x="2717800" y="6373816"/>
            <a:ext cx="38434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200" b="0">
              <a:latin typeface="Helvetica" charset="0"/>
            </a:endParaRPr>
          </a:p>
        </p:txBody>
      </p:sp>
      <p:sp>
        <p:nvSpPr>
          <p:cNvPr id="1326094" name="Rectangle 14"/>
          <p:cNvSpPr>
            <a:spLocks noChangeArrowheads="1"/>
          </p:cNvSpPr>
          <p:nvPr/>
        </p:nvSpPr>
        <p:spPr bwMode="auto">
          <a:xfrm>
            <a:off x="1831975" y="3606803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 b="0">
              <a:latin typeface="Helvetica" charset="0"/>
            </a:endParaRPr>
          </a:p>
        </p:txBody>
      </p:sp>
      <p:sp>
        <p:nvSpPr>
          <p:cNvPr id="1326095" name="Rectangle 15"/>
          <p:cNvSpPr>
            <a:spLocks noChangeArrowheads="1"/>
          </p:cNvSpPr>
          <p:nvPr/>
        </p:nvSpPr>
        <p:spPr bwMode="auto">
          <a:xfrm>
            <a:off x="1831975" y="3730629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26096" name="Rectangle 16"/>
          <p:cNvSpPr>
            <a:spLocks noChangeArrowheads="1"/>
          </p:cNvSpPr>
          <p:nvPr/>
        </p:nvSpPr>
        <p:spPr bwMode="auto">
          <a:xfrm>
            <a:off x="2700339" y="3730629"/>
            <a:ext cx="38434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200" b="0">
              <a:latin typeface="Helvetica" charset="0"/>
            </a:endParaRPr>
          </a:p>
        </p:txBody>
      </p:sp>
      <p:sp>
        <p:nvSpPr>
          <p:cNvPr id="1326097" name="Freeform 17"/>
          <p:cNvSpPr>
            <a:spLocks/>
          </p:cNvSpPr>
          <p:nvPr/>
        </p:nvSpPr>
        <p:spPr bwMode="auto">
          <a:xfrm>
            <a:off x="1558928" y="1912941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098" name="Freeform 18"/>
          <p:cNvSpPr>
            <a:spLocks/>
          </p:cNvSpPr>
          <p:nvPr/>
        </p:nvSpPr>
        <p:spPr bwMode="auto">
          <a:xfrm>
            <a:off x="1824039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099" name="Freeform 19"/>
          <p:cNvSpPr>
            <a:spLocks/>
          </p:cNvSpPr>
          <p:nvPr/>
        </p:nvSpPr>
        <p:spPr bwMode="auto">
          <a:xfrm>
            <a:off x="2089150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00" name="Freeform 20"/>
          <p:cNvSpPr>
            <a:spLocks/>
          </p:cNvSpPr>
          <p:nvPr/>
        </p:nvSpPr>
        <p:spPr bwMode="auto">
          <a:xfrm>
            <a:off x="2338388" y="1912941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01" name="Freeform 21"/>
          <p:cNvSpPr>
            <a:spLocks/>
          </p:cNvSpPr>
          <p:nvPr/>
        </p:nvSpPr>
        <p:spPr bwMode="auto">
          <a:xfrm>
            <a:off x="2603500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02" name="Rectangle 22"/>
          <p:cNvSpPr>
            <a:spLocks noChangeArrowheads="1"/>
          </p:cNvSpPr>
          <p:nvPr/>
        </p:nvSpPr>
        <p:spPr bwMode="auto">
          <a:xfrm>
            <a:off x="1800227" y="492125"/>
            <a:ext cx="181212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R1" charset="0"/>
              </a:rPr>
              <a:t>saMy:UEGl</a:t>
            </a:r>
            <a:r>
              <a:rPr lang="en-US" sz="14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200">
              <a:latin typeface="Helvetica" charset="0"/>
            </a:endParaRPr>
          </a:p>
        </p:txBody>
      </p:sp>
      <p:sp>
        <p:nvSpPr>
          <p:cNvPr id="1326103" name="Line 23"/>
          <p:cNvSpPr>
            <a:spLocks noChangeShapeType="1"/>
          </p:cNvSpPr>
          <p:nvPr/>
        </p:nvSpPr>
        <p:spPr bwMode="auto">
          <a:xfrm>
            <a:off x="1558928" y="2481263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04" name="Line 24"/>
          <p:cNvSpPr>
            <a:spLocks noChangeShapeType="1"/>
          </p:cNvSpPr>
          <p:nvPr/>
        </p:nvSpPr>
        <p:spPr bwMode="auto">
          <a:xfrm flipV="1">
            <a:off x="1539875" y="2779716"/>
            <a:ext cx="1246188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05" name="Line 25"/>
          <p:cNvSpPr>
            <a:spLocks noChangeShapeType="1"/>
          </p:cNvSpPr>
          <p:nvPr/>
        </p:nvSpPr>
        <p:spPr bwMode="auto">
          <a:xfrm>
            <a:off x="1558928" y="3101978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06" name="Line 26"/>
          <p:cNvSpPr>
            <a:spLocks noChangeShapeType="1"/>
          </p:cNvSpPr>
          <p:nvPr/>
        </p:nvSpPr>
        <p:spPr bwMode="auto">
          <a:xfrm>
            <a:off x="1539877" y="3438528"/>
            <a:ext cx="122396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07" name="Line 27"/>
          <p:cNvSpPr>
            <a:spLocks noChangeShapeType="1"/>
          </p:cNvSpPr>
          <p:nvPr/>
        </p:nvSpPr>
        <p:spPr bwMode="auto">
          <a:xfrm>
            <a:off x="1522413" y="4059238"/>
            <a:ext cx="135731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08" name="Line 28"/>
          <p:cNvSpPr>
            <a:spLocks noChangeShapeType="1"/>
          </p:cNvSpPr>
          <p:nvPr/>
        </p:nvSpPr>
        <p:spPr bwMode="auto">
          <a:xfrm flipV="1">
            <a:off x="1519238" y="4703763"/>
            <a:ext cx="1282700" cy="127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09" name="Line 29"/>
          <p:cNvSpPr>
            <a:spLocks noChangeShapeType="1"/>
          </p:cNvSpPr>
          <p:nvPr/>
        </p:nvSpPr>
        <p:spPr bwMode="auto">
          <a:xfrm>
            <a:off x="1522413" y="5070477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10" name="Line 30"/>
          <p:cNvSpPr>
            <a:spLocks noChangeShapeType="1"/>
          </p:cNvSpPr>
          <p:nvPr/>
        </p:nvSpPr>
        <p:spPr bwMode="auto">
          <a:xfrm flipV="1">
            <a:off x="1539878" y="5688016"/>
            <a:ext cx="1241425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11" name="Line 31"/>
          <p:cNvSpPr>
            <a:spLocks noChangeShapeType="1"/>
          </p:cNvSpPr>
          <p:nvPr/>
        </p:nvSpPr>
        <p:spPr bwMode="auto">
          <a:xfrm>
            <a:off x="1539878" y="6027741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12" name="Line 32"/>
          <p:cNvSpPr>
            <a:spLocks noChangeShapeType="1"/>
          </p:cNvSpPr>
          <p:nvPr/>
        </p:nvSpPr>
        <p:spPr bwMode="auto">
          <a:xfrm>
            <a:off x="1558928" y="6667500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13" name="Line 33"/>
          <p:cNvSpPr>
            <a:spLocks noChangeShapeType="1"/>
          </p:cNvSpPr>
          <p:nvPr/>
        </p:nvSpPr>
        <p:spPr bwMode="auto">
          <a:xfrm>
            <a:off x="1558928" y="7288216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14" name="Rectangle 34"/>
          <p:cNvSpPr>
            <a:spLocks noChangeArrowheads="1"/>
          </p:cNvSpPr>
          <p:nvPr/>
        </p:nvSpPr>
        <p:spPr bwMode="auto">
          <a:xfrm>
            <a:off x="1520825" y="5365751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 b="0">
              <a:latin typeface="Helvetica" charset="0"/>
            </a:endParaRPr>
          </a:p>
        </p:txBody>
      </p:sp>
      <p:sp>
        <p:nvSpPr>
          <p:cNvPr id="1326115" name="Rectangle 35"/>
          <p:cNvSpPr>
            <a:spLocks noChangeArrowheads="1"/>
          </p:cNvSpPr>
          <p:nvPr/>
        </p:nvSpPr>
        <p:spPr bwMode="auto">
          <a:xfrm>
            <a:off x="1498603" y="3719513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 b="0">
              <a:latin typeface="Helvetica" charset="0"/>
            </a:endParaRPr>
          </a:p>
        </p:txBody>
      </p:sp>
      <p:sp>
        <p:nvSpPr>
          <p:cNvPr id="1326116" name="Rectangle 36"/>
          <p:cNvSpPr>
            <a:spLocks noChangeArrowheads="1"/>
          </p:cNvSpPr>
          <p:nvPr/>
        </p:nvSpPr>
        <p:spPr bwMode="auto">
          <a:xfrm>
            <a:off x="1535114" y="2144716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200" b="0">
              <a:latin typeface="Helvetica" charset="0"/>
            </a:endParaRPr>
          </a:p>
        </p:txBody>
      </p:sp>
      <p:sp>
        <p:nvSpPr>
          <p:cNvPr id="1326117" name="Rectangle 37"/>
          <p:cNvSpPr>
            <a:spLocks noChangeArrowheads="1"/>
          </p:cNvSpPr>
          <p:nvPr/>
        </p:nvSpPr>
        <p:spPr bwMode="auto">
          <a:xfrm>
            <a:off x="1428753" y="392113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200" b="0">
              <a:latin typeface="Helvetica" charset="0"/>
            </a:endParaRPr>
          </a:p>
        </p:txBody>
      </p:sp>
      <p:sp>
        <p:nvSpPr>
          <p:cNvPr id="1326118" name="Rectangle 38"/>
          <p:cNvSpPr>
            <a:spLocks noChangeArrowheads="1"/>
          </p:cNvSpPr>
          <p:nvPr/>
        </p:nvSpPr>
        <p:spPr bwMode="auto">
          <a:xfrm>
            <a:off x="1504951" y="5661028"/>
            <a:ext cx="279474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*</a:t>
            </a:r>
            <a:endParaRPr lang="en-US" b="0">
              <a:latin typeface="Helvetica" charset="0"/>
            </a:endParaRPr>
          </a:p>
        </p:txBody>
      </p:sp>
      <p:sp>
        <p:nvSpPr>
          <p:cNvPr id="1326119" name="Rectangle 39"/>
          <p:cNvSpPr>
            <a:spLocks noChangeArrowheads="1"/>
          </p:cNvSpPr>
          <p:nvPr/>
        </p:nvSpPr>
        <p:spPr bwMode="auto">
          <a:xfrm>
            <a:off x="1636713" y="3270251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26120" name="Rectangle 40"/>
          <p:cNvSpPr>
            <a:spLocks noChangeArrowheads="1"/>
          </p:cNvSpPr>
          <p:nvPr/>
        </p:nvSpPr>
        <p:spPr bwMode="auto">
          <a:xfrm>
            <a:off x="1443038" y="1690691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26121" name="Rectangle 41"/>
          <p:cNvSpPr>
            <a:spLocks noChangeArrowheads="1"/>
          </p:cNvSpPr>
          <p:nvPr/>
        </p:nvSpPr>
        <p:spPr bwMode="auto">
          <a:xfrm>
            <a:off x="119065" y="7415216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 b="0">
              <a:latin typeface="Helvetica" charset="0"/>
            </a:endParaRPr>
          </a:p>
        </p:txBody>
      </p:sp>
      <p:sp>
        <p:nvSpPr>
          <p:cNvPr id="1326122" name="Line 42"/>
          <p:cNvSpPr>
            <a:spLocks noChangeShapeType="1"/>
          </p:cNvSpPr>
          <p:nvPr/>
        </p:nvSpPr>
        <p:spPr bwMode="auto">
          <a:xfrm flipV="1">
            <a:off x="1009650" y="5421313"/>
            <a:ext cx="4206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23" name="Line 43"/>
          <p:cNvSpPr>
            <a:spLocks noChangeShapeType="1"/>
          </p:cNvSpPr>
          <p:nvPr/>
        </p:nvSpPr>
        <p:spPr bwMode="auto">
          <a:xfrm>
            <a:off x="495303" y="3598866"/>
            <a:ext cx="957263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24" name="Line 44"/>
          <p:cNvSpPr>
            <a:spLocks noChangeShapeType="1"/>
          </p:cNvSpPr>
          <p:nvPr/>
        </p:nvSpPr>
        <p:spPr bwMode="auto">
          <a:xfrm flipV="1">
            <a:off x="2887663" y="334964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26125" name="AutoShape 45"/>
          <p:cNvSpPr>
            <a:spLocks noChangeArrowheads="1"/>
          </p:cNvSpPr>
          <p:nvPr/>
        </p:nvSpPr>
        <p:spPr bwMode="auto">
          <a:xfrm rot="5400000">
            <a:off x="1538288" y="1941516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26126" name="AutoShape 46"/>
          <p:cNvSpPr>
            <a:spLocks noChangeArrowheads="1"/>
          </p:cNvSpPr>
          <p:nvPr/>
        </p:nvSpPr>
        <p:spPr bwMode="auto">
          <a:xfrm rot="5400000">
            <a:off x="1554163" y="3502028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26127" name="AutoShape 47"/>
          <p:cNvSpPr>
            <a:spLocks noChangeArrowheads="1"/>
          </p:cNvSpPr>
          <p:nvPr/>
        </p:nvSpPr>
        <p:spPr bwMode="auto">
          <a:xfrm rot="5400000">
            <a:off x="1552577" y="5135566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26128" name="AutoShape 48"/>
          <p:cNvSpPr>
            <a:spLocks noChangeArrowheads="1"/>
          </p:cNvSpPr>
          <p:nvPr/>
        </p:nvSpPr>
        <p:spPr bwMode="auto">
          <a:xfrm rot="5400000">
            <a:off x="1531941" y="612775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26129" name="Line 49"/>
          <p:cNvSpPr>
            <a:spLocks noChangeShapeType="1"/>
          </p:cNvSpPr>
          <p:nvPr/>
        </p:nvSpPr>
        <p:spPr bwMode="auto">
          <a:xfrm>
            <a:off x="1555754" y="1204913"/>
            <a:ext cx="12668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30" name="Line 50"/>
          <p:cNvSpPr>
            <a:spLocks noChangeShapeType="1"/>
          </p:cNvSpPr>
          <p:nvPr/>
        </p:nvSpPr>
        <p:spPr bwMode="auto">
          <a:xfrm>
            <a:off x="3613150" y="1211263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31" name="Line 51"/>
          <p:cNvSpPr>
            <a:spLocks noChangeShapeType="1"/>
          </p:cNvSpPr>
          <p:nvPr/>
        </p:nvSpPr>
        <p:spPr bwMode="auto">
          <a:xfrm>
            <a:off x="3613150" y="1500191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32" name="Line 52"/>
          <p:cNvSpPr>
            <a:spLocks noChangeShapeType="1"/>
          </p:cNvSpPr>
          <p:nvPr/>
        </p:nvSpPr>
        <p:spPr bwMode="auto">
          <a:xfrm>
            <a:off x="3613150" y="1789115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33" name="Line 53"/>
          <p:cNvSpPr>
            <a:spLocks noChangeShapeType="1"/>
          </p:cNvSpPr>
          <p:nvPr/>
        </p:nvSpPr>
        <p:spPr bwMode="auto">
          <a:xfrm>
            <a:off x="3613150" y="24638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34" name="Line 54"/>
          <p:cNvSpPr>
            <a:spLocks noChangeShapeType="1"/>
          </p:cNvSpPr>
          <p:nvPr/>
        </p:nvSpPr>
        <p:spPr bwMode="auto">
          <a:xfrm>
            <a:off x="3630613" y="2765428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35" name="Line 55"/>
          <p:cNvSpPr>
            <a:spLocks noChangeShapeType="1"/>
          </p:cNvSpPr>
          <p:nvPr/>
        </p:nvSpPr>
        <p:spPr bwMode="auto">
          <a:xfrm>
            <a:off x="3613150" y="3084515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36" name="Line 56"/>
          <p:cNvSpPr>
            <a:spLocks noChangeShapeType="1"/>
          </p:cNvSpPr>
          <p:nvPr/>
        </p:nvSpPr>
        <p:spPr bwMode="auto">
          <a:xfrm>
            <a:off x="3613150" y="3421064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37" name="Line 57"/>
          <p:cNvSpPr>
            <a:spLocks noChangeShapeType="1"/>
          </p:cNvSpPr>
          <p:nvPr/>
        </p:nvSpPr>
        <p:spPr bwMode="auto">
          <a:xfrm>
            <a:off x="3613150" y="4041775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38" name="Line 58"/>
          <p:cNvSpPr>
            <a:spLocks noChangeShapeType="1"/>
          </p:cNvSpPr>
          <p:nvPr/>
        </p:nvSpPr>
        <p:spPr bwMode="auto">
          <a:xfrm>
            <a:off x="3613150" y="43942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39" name="Line 59"/>
          <p:cNvSpPr>
            <a:spLocks noChangeShapeType="1"/>
          </p:cNvSpPr>
          <p:nvPr/>
        </p:nvSpPr>
        <p:spPr bwMode="auto">
          <a:xfrm>
            <a:off x="3613150" y="4679953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40" name="Line 60"/>
          <p:cNvSpPr>
            <a:spLocks noChangeShapeType="1"/>
          </p:cNvSpPr>
          <p:nvPr/>
        </p:nvSpPr>
        <p:spPr bwMode="auto">
          <a:xfrm>
            <a:off x="3613150" y="5053013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41" name="Line 61"/>
          <p:cNvSpPr>
            <a:spLocks noChangeShapeType="1"/>
          </p:cNvSpPr>
          <p:nvPr/>
        </p:nvSpPr>
        <p:spPr bwMode="auto">
          <a:xfrm>
            <a:off x="3595691" y="5673728"/>
            <a:ext cx="122237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42" name="Line 62"/>
          <p:cNvSpPr>
            <a:spLocks noChangeShapeType="1"/>
          </p:cNvSpPr>
          <p:nvPr/>
        </p:nvSpPr>
        <p:spPr bwMode="auto">
          <a:xfrm>
            <a:off x="3578228" y="6010278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43" name="Line 63"/>
          <p:cNvSpPr>
            <a:spLocks noChangeShapeType="1"/>
          </p:cNvSpPr>
          <p:nvPr/>
        </p:nvSpPr>
        <p:spPr bwMode="auto">
          <a:xfrm>
            <a:off x="3595689" y="6648451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44" name="Line 64"/>
          <p:cNvSpPr>
            <a:spLocks noChangeShapeType="1"/>
          </p:cNvSpPr>
          <p:nvPr/>
        </p:nvSpPr>
        <p:spPr bwMode="auto">
          <a:xfrm>
            <a:off x="3578228" y="6950075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45" name="Line 65"/>
          <p:cNvSpPr>
            <a:spLocks noChangeShapeType="1"/>
          </p:cNvSpPr>
          <p:nvPr/>
        </p:nvSpPr>
        <p:spPr bwMode="auto">
          <a:xfrm>
            <a:off x="3595689" y="7289801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46" name="Freeform 66"/>
          <p:cNvSpPr>
            <a:spLocks/>
          </p:cNvSpPr>
          <p:nvPr/>
        </p:nvSpPr>
        <p:spPr bwMode="auto">
          <a:xfrm>
            <a:off x="3560763" y="1912941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12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12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12"/>
                </a:lnTo>
                <a:lnTo>
                  <a:pt x="111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47" name="Freeform 67"/>
          <p:cNvSpPr>
            <a:spLocks/>
          </p:cNvSpPr>
          <p:nvPr/>
        </p:nvSpPr>
        <p:spPr bwMode="auto">
          <a:xfrm>
            <a:off x="3808413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12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12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12"/>
                </a:lnTo>
                <a:lnTo>
                  <a:pt x="112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48" name="Freeform 68"/>
          <p:cNvSpPr>
            <a:spLocks/>
          </p:cNvSpPr>
          <p:nvPr/>
        </p:nvSpPr>
        <p:spPr bwMode="auto">
          <a:xfrm>
            <a:off x="4073525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12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12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12"/>
                </a:lnTo>
                <a:lnTo>
                  <a:pt x="112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49" name="Freeform 69"/>
          <p:cNvSpPr>
            <a:spLocks/>
          </p:cNvSpPr>
          <p:nvPr/>
        </p:nvSpPr>
        <p:spPr bwMode="auto">
          <a:xfrm>
            <a:off x="4340225" y="1912941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12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12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12"/>
                </a:lnTo>
                <a:lnTo>
                  <a:pt x="111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50" name="Freeform 70"/>
          <p:cNvSpPr>
            <a:spLocks/>
          </p:cNvSpPr>
          <p:nvPr/>
        </p:nvSpPr>
        <p:spPr bwMode="auto">
          <a:xfrm>
            <a:off x="4605338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12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12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12"/>
                </a:lnTo>
                <a:lnTo>
                  <a:pt x="112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51" name="Rectangle 71"/>
          <p:cNvSpPr>
            <a:spLocks noChangeArrowheads="1"/>
          </p:cNvSpPr>
          <p:nvPr/>
        </p:nvSpPr>
        <p:spPr bwMode="auto">
          <a:xfrm>
            <a:off x="3805238" y="6613525"/>
            <a:ext cx="0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sz="1200" b="0">
              <a:latin typeface="Engravers MT" charset="0"/>
            </a:endParaRPr>
          </a:p>
        </p:txBody>
      </p:sp>
      <p:sp>
        <p:nvSpPr>
          <p:cNvPr id="1326152" name="Rectangle 72"/>
          <p:cNvSpPr>
            <a:spLocks noChangeArrowheads="1"/>
          </p:cNvSpPr>
          <p:nvPr/>
        </p:nvSpPr>
        <p:spPr bwMode="auto">
          <a:xfrm>
            <a:off x="1234135" y="376240"/>
            <a:ext cx="3664891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800">
                <a:latin typeface="Limon S1" charset="0"/>
              </a:rPr>
              <a:t>kareFVI[RbTak;Kña</a:t>
            </a:r>
          </a:p>
          <a:p>
            <a:r>
              <a:rPr lang="en-US" sz="2800">
                <a:latin typeface="Limon S1" charset="0"/>
              </a:rPr>
              <a:t>énBYkeharaTaMgenH</a:t>
            </a:r>
            <a:r>
              <a:rPr lang="en-US" sz="1400">
                <a:solidFill>
                  <a:srgbClr val="000000"/>
                </a:solidFill>
                <a:latin typeface="Helvetica" charset="0"/>
              </a:rPr>
              <a:t> </a:t>
            </a:r>
          </a:p>
        </p:txBody>
      </p:sp>
      <p:sp>
        <p:nvSpPr>
          <p:cNvPr id="1326154" name="Rectangle 74"/>
          <p:cNvSpPr>
            <a:spLocks noChangeArrowheads="1"/>
          </p:cNvSpPr>
          <p:nvPr/>
        </p:nvSpPr>
        <p:spPr bwMode="auto">
          <a:xfrm>
            <a:off x="-82550" y="6505576"/>
            <a:ext cx="1474788" cy="159886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32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enAkñúgeBl</a:t>
            </a:r>
            <a:r>
              <a:rPr lang="en-US" sz="2800" u="sng">
                <a:solidFill>
                  <a:schemeClr val="bg1"/>
                </a:solidFill>
                <a:latin typeface="Limon S1" charset="0"/>
              </a:rPr>
              <a:t>RtLb;mkvij</a:t>
            </a:r>
            <a:r>
              <a:rPr lang="en-US" sz="3200" b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1326155" name="Rectangle 75"/>
          <p:cNvSpPr>
            <a:spLocks noChangeArrowheads="1"/>
          </p:cNvSpPr>
          <p:nvPr/>
        </p:nvSpPr>
        <p:spPr bwMode="auto">
          <a:xfrm>
            <a:off x="-63500" y="1074741"/>
            <a:ext cx="1385888" cy="197750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GuIRsaEGl</a:t>
            </a:r>
            <a:r>
              <a:rPr lang="en-US" sz="280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  <a:latin typeface="Helvetica" charset="0"/>
              </a:rPr>
              <a:t>(</a:t>
            </a:r>
            <a:r>
              <a:rPr lang="en-US" sz="2500">
                <a:solidFill>
                  <a:schemeClr val="bg1"/>
                </a:solidFill>
                <a:latin typeface="Limon S1" charset="0"/>
              </a:rPr>
              <a:t>xageCIg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)</a:t>
            </a:r>
            <a:r>
              <a:rPr lang="en-US" i="1" u="sng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2500" u="sng">
                <a:solidFill>
                  <a:schemeClr val="bg1"/>
                </a:solidFill>
                <a:latin typeface="Limon S1" charset="0"/>
              </a:rPr>
              <a:t>Et1Kt;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endParaRPr lang="en-US" i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26156" name="Freeform 76"/>
          <p:cNvSpPr>
            <a:spLocks/>
          </p:cNvSpPr>
          <p:nvPr/>
        </p:nvSpPr>
        <p:spPr bwMode="auto">
          <a:xfrm>
            <a:off x="514350" y="3611564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57" name="Rectangle 77"/>
          <p:cNvSpPr>
            <a:spLocks noChangeArrowheads="1"/>
          </p:cNvSpPr>
          <p:nvPr/>
        </p:nvSpPr>
        <p:spPr bwMode="auto">
          <a:xfrm>
            <a:off x="0" y="4241800"/>
            <a:ext cx="1385888" cy="162607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</a:p>
          <a:p>
            <a:pPr algn="l">
              <a:lnSpc>
                <a:spcPct val="50000"/>
              </a:lnSpc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</a:t>
            </a:r>
            <a:r>
              <a:rPr lang="en-US" sz="2800" u="sng">
                <a:solidFill>
                  <a:schemeClr val="bg1"/>
                </a:solidFill>
                <a:latin typeface="Limon S1" charset="0"/>
              </a:rPr>
              <a:t> eBlvibtiþ</a:t>
            </a:r>
            <a:r>
              <a:rPr lang="en-US" sz="2800" b="0">
                <a:solidFill>
                  <a:schemeClr val="bg1"/>
                </a:solidFill>
              </a:rPr>
              <a:t> 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endParaRPr lang="en-US" i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26158" name="Freeform 78"/>
          <p:cNvSpPr>
            <a:spLocks/>
          </p:cNvSpPr>
          <p:nvPr/>
        </p:nvSpPr>
        <p:spPr bwMode="auto">
          <a:xfrm>
            <a:off x="915991" y="4945063"/>
            <a:ext cx="117475" cy="481012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59" name="Rectangle 79"/>
          <p:cNvSpPr>
            <a:spLocks noChangeArrowheads="1"/>
          </p:cNvSpPr>
          <p:nvPr/>
        </p:nvSpPr>
        <p:spPr bwMode="auto">
          <a:xfrm>
            <a:off x="0" y="5497515"/>
            <a:ext cx="1487488" cy="205078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32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 u="sng">
                <a:solidFill>
                  <a:schemeClr val="bg1"/>
                </a:solidFill>
                <a:latin typeface="Limon S1" charset="0"/>
              </a:rPr>
              <a:t>eBlcab;CaeQøIy</a:t>
            </a:r>
            <a:r>
              <a:rPr lang="en-US" b="0"/>
              <a:t> </a:t>
            </a:r>
          </a:p>
        </p:txBody>
      </p:sp>
      <p:sp>
        <p:nvSpPr>
          <p:cNvPr id="1326160" name="Rectangle 80"/>
          <p:cNvSpPr>
            <a:spLocks noChangeArrowheads="1"/>
          </p:cNvSpPr>
          <p:nvPr/>
        </p:nvSpPr>
        <p:spPr bwMode="auto">
          <a:xfrm>
            <a:off x="3430591" y="330200"/>
            <a:ext cx="1620837" cy="7135813"/>
          </a:xfrm>
          <a:prstGeom prst="rect">
            <a:avLst/>
          </a:prstGeom>
          <a:noFill/>
          <a:ln w="793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61" name="Line 81"/>
          <p:cNvSpPr>
            <a:spLocks noChangeShapeType="1"/>
          </p:cNvSpPr>
          <p:nvPr/>
        </p:nvSpPr>
        <p:spPr bwMode="auto">
          <a:xfrm flipV="1">
            <a:off x="1517653" y="4376738"/>
            <a:ext cx="1249364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62" name="Line 82"/>
          <p:cNvSpPr>
            <a:spLocks noChangeShapeType="1"/>
          </p:cNvSpPr>
          <p:nvPr/>
        </p:nvSpPr>
        <p:spPr bwMode="auto">
          <a:xfrm flipV="1">
            <a:off x="1550989" y="6969125"/>
            <a:ext cx="12525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26163" name="Text Box 83"/>
          <p:cNvSpPr txBox="1">
            <a:spLocks noChangeArrowheads="1"/>
          </p:cNvSpPr>
          <p:nvPr/>
        </p:nvSpPr>
        <p:spPr bwMode="auto">
          <a:xfrm>
            <a:off x="2344741" y="3811588"/>
            <a:ext cx="739775" cy="296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 b="0" i="1">
                <a:latin typeface="Kosher-Normal" charset="0"/>
              </a:rPr>
              <a:t>NC</a:t>
            </a:r>
            <a:endParaRPr lang="en-US" sz="12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326164" name="Group 84"/>
          <p:cNvGrpSpPr>
            <a:grpSpLocks/>
          </p:cNvGrpSpPr>
          <p:nvPr/>
        </p:nvGrpSpPr>
        <p:grpSpPr bwMode="auto">
          <a:xfrm>
            <a:off x="2333013" y="3800475"/>
            <a:ext cx="610215" cy="683106"/>
            <a:chOff x="-294" y="711"/>
            <a:chExt cx="4328" cy="4944"/>
          </a:xfrm>
        </p:grpSpPr>
        <p:grpSp>
          <p:nvGrpSpPr>
            <p:cNvPr id="1326165" name="Group 85"/>
            <p:cNvGrpSpPr>
              <a:grpSpLocks/>
            </p:cNvGrpSpPr>
            <p:nvPr/>
          </p:nvGrpSpPr>
          <p:grpSpPr bwMode="auto">
            <a:xfrm>
              <a:off x="1084" y="711"/>
              <a:ext cx="2950" cy="3694"/>
              <a:chOff x="2707" y="548"/>
              <a:chExt cx="2950" cy="3694"/>
            </a:xfrm>
          </p:grpSpPr>
          <p:grpSp>
            <p:nvGrpSpPr>
              <p:cNvPr id="1326166" name="Group 86"/>
              <p:cNvGrpSpPr>
                <a:grpSpLocks/>
              </p:cNvGrpSpPr>
              <p:nvPr/>
            </p:nvGrpSpPr>
            <p:grpSpPr bwMode="auto">
              <a:xfrm>
                <a:off x="3256" y="1046"/>
                <a:ext cx="2029" cy="3196"/>
                <a:chOff x="654" y="2316"/>
                <a:chExt cx="2029" cy="3196"/>
              </a:xfrm>
            </p:grpSpPr>
            <p:sp>
              <p:nvSpPr>
                <p:cNvPr id="1326167" name="Freeform 87" descr="Cork"/>
                <p:cNvSpPr>
                  <a:spLocks/>
                </p:cNvSpPr>
                <p:nvPr/>
              </p:nvSpPr>
              <p:spPr bwMode="auto">
                <a:xfrm>
                  <a:off x="685" y="2316"/>
                  <a:ext cx="1998" cy="300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3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326168" name="Freeform 88" descr="Cork"/>
                <p:cNvSpPr>
                  <a:spLocks/>
                </p:cNvSpPr>
                <p:nvPr/>
              </p:nvSpPr>
              <p:spPr bwMode="auto">
                <a:xfrm>
                  <a:off x="654" y="2506"/>
                  <a:ext cx="1998" cy="3006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3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326169" name="Picture 89"/>
              <p:cNvPicPr>
                <a:picLocks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326170" name="Freeform 90"/>
            <p:cNvSpPr>
              <a:spLocks/>
            </p:cNvSpPr>
            <p:nvPr/>
          </p:nvSpPr>
          <p:spPr bwMode="auto">
            <a:xfrm>
              <a:off x="-294" y="2649"/>
              <a:ext cx="1998" cy="3006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26171" name="Freeform 91"/>
            <p:cNvSpPr>
              <a:spLocks/>
            </p:cNvSpPr>
            <p:nvPr/>
          </p:nvSpPr>
          <p:spPr bwMode="auto">
            <a:xfrm>
              <a:off x="-254" y="2647"/>
              <a:ext cx="1998" cy="3006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26172" name="Freeform 92"/>
            <p:cNvSpPr>
              <a:spLocks/>
            </p:cNvSpPr>
            <p:nvPr/>
          </p:nvSpPr>
          <p:spPr bwMode="auto">
            <a:xfrm>
              <a:off x="1165" y="2583"/>
              <a:ext cx="1998" cy="3006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26173" name="Freeform 93"/>
            <p:cNvSpPr>
              <a:spLocks/>
            </p:cNvSpPr>
            <p:nvPr/>
          </p:nvSpPr>
          <p:spPr bwMode="auto">
            <a:xfrm>
              <a:off x="-185" y="1020"/>
              <a:ext cx="1998" cy="3006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26174" name="Freeform 94"/>
            <p:cNvSpPr>
              <a:spLocks/>
            </p:cNvSpPr>
            <p:nvPr/>
          </p:nvSpPr>
          <p:spPr bwMode="auto">
            <a:xfrm>
              <a:off x="1589" y="1007"/>
              <a:ext cx="1998" cy="3006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326175" name="Line 95"/>
          <p:cNvSpPr>
            <a:spLocks noChangeShapeType="1"/>
          </p:cNvSpPr>
          <p:nvPr/>
        </p:nvSpPr>
        <p:spPr bwMode="auto">
          <a:xfrm>
            <a:off x="1397000" y="296863"/>
            <a:ext cx="0" cy="33162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26176" name="Line 96"/>
          <p:cNvSpPr>
            <a:spLocks noChangeShapeType="1"/>
          </p:cNvSpPr>
          <p:nvPr/>
        </p:nvSpPr>
        <p:spPr bwMode="auto">
          <a:xfrm>
            <a:off x="1373191" y="328613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26177" name="Line 97"/>
          <p:cNvSpPr>
            <a:spLocks noChangeShapeType="1"/>
          </p:cNvSpPr>
          <p:nvPr/>
        </p:nvSpPr>
        <p:spPr bwMode="auto">
          <a:xfrm>
            <a:off x="1377950" y="7461250"/>
            <a:ext cx="1944688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26178" name="Line 98"/>
          <p:cNvSpPr>
            <a:spLocks noChangeShapeType="1"/>
          </p:cNvSpPr>
          <p:nvPr/>
        </p:nvSpPr>
        <p:spPr bwMode="auto">
          <a:xfrm>
            <a:off x="3282950" y="319090"/>
            <a:ext cx="0" cy="71516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26179" name="Line 99"/>
          <p:cNvSpPr>
            <a:spLocks noChangeShapeType="1"/>
          </p:cNvSpPr>
          <p:nvPr/>
        </p:nvSpPr>
        <p:spPr bwMode="auto">
          <a:xfrm>
            <a:off x="1403350" y="5389566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26180" name="Line 100"/>
          <p:cNvSpPr>
            <a:spLocks noChangeShapeType="1"/>
          </p:cNvSpPr>
          <p:nvPr/>
        </p:nvSpPr>
        <p:spPr bwMode="auto">
          <a:xfrm>
            <a:off x="2082803" y="323850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26181" name="Rectangle 101"/>
          <p:cNvSpPr>
            <a:spLocks noChangeArrowheads="1"/>
          </p:cNvSpPr>
          <p:nvPr/>
        </p:nvSpPr>
        <p:spPr bwMode="auto">
          <a:xfrm>
            <a:off x="5629275" y="328616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326182" name="Picture 1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r="44525"/>
          <a:stretch>
            <a:fillRect/>
          </a:stretch>
        </p:blipFill>
        <p:spPr bwMode="auto">
          <a:xfrm>
            <a:off x="5613403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326183" name="Rectangle 103"/>
          <p:cNvSpPr>
            <a:spLocks noChangeArrowheads="1"/>
          </p:cNvSpPr>
          <p:nvPr/>
        </p:nvSpPr>
        <p:spPr bwMode="auto">
          <a:xfrm>
            <a:off x="5605465" y="322266"/>
            <a:ext cx="4075112" cy="7070725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26184" name="Rectangle 104"/>
          <p:cNvSpPr>
            <a:spLocks noChangeArrowheads="1"/>
          </p:cNvSpPr>
          <p:nvPr/>
        </p:nvSpPr>
        <p:spPr bwMode="auto">
          <a:xfrm>
            <a:off x="5589589" y="341316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326185" name="Picture 10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0177" y="550866"/>
            <a:ext cx="1512888" cy="113347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26186" name="Rectangle 106"/>
          <p:cNvSpPr>
            <a:spLocks noChangeArrowheads="1"/>
          </p:cNvSpPr>
          <p:nvPr/>
        </p:nvSpPr>
        <p:spPr bwMode="auto">
          <a:xfrm>
            <a:off x="6827841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326187" name="Rectangle 107"/>
          <p:cNvSpPr>
            <a:spLocks noChangeArrowheads="1"/>
          </p:cNvSpPr>
          <p:nvPr/>
        </p:nvSpPr>
        <p:spPr bwMode="auto">
          <a:xfrm>
            <a:off x="5811842" y="4884741"/>
            <a:ext cx="3690937" cy="2168766"/>
          </a:xfrm>
          <a:prstGeom prst="rect">
            <a:avLst/>
          </a:prstGeom>
          <a:noFill/>
          <a:ln>
            <a:noFill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4800">
                <a:solidFill>
                  <a:schemeClr val="bg1"/>
                </a:solidFill>
                <a:latin typeface="Limon S1" charset="0"/>
              </a:rPr>
              <a:t>]bkrN_CMnYynUvkarcgcaM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4800">
                <a:solidFill>
                  <a:schemeClr val="bg1"/>
                </a:solidFill>
                <a:latin typeface="Limon S1" charset="0"/>
              </a:rPr>
              <a:t>GMBI</a:t>
            </a:r>
            <a:r>
              <a:rPr lang="en-US" sz="320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2500">
                <a:solidFill>
                  <a:schemeClr val="bg1"/>
                </a:solidFill>
                <a:latin typeface="Helvetica" charset="0"/>
              </a:rPr>
              <a:t>...</a:t>
            </a:r>
          </a:p>
        </p:txBody>
      </p:sp>
      <p:sp>
        <p:nvSpPr>
          <p:cNvPr id="1326188" name="AutoShape 108"/>
          <p:cNvSpPr>
            <a:spLocks noChangeArrowheads="1"/>
          </p:cNvSpPr>
          <p:nvPr/>
        </p:nvSpPr>
        <p:spPr bwMode="auto">
          <a:xfrm>
            <a:off x="5622928" y="4833939"/>
            <a:ext cx="4025900" cy="2227262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26189" name="Text Box 109"/>
          <p:cNvSpPr txBox="1">
            <a:spLocks noChangeArrowheads="1"/>
          </p:cNvSpPr>
          <p:nvPr/>
        </p:nvSpPr>
        <p:spPr bwMode="auto">
          <a:xfrm>
            <a:off x="5327653" y="5629278"/>
            <a:ext cx="3679825" cy="2681231"/>
          </a:xfrm>
          <a:prstGeom prst="rect">
            <a:avLst/>
          </a:prstGeom>
          <a:noFill/>
          <a:ln>
            <a:noFill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4800">
                <a:solidFill>
                  <a:srgbClr val="66FFFF"/>
                </a:solidFill>
                <a:latin typeface="Limon S1" charset="0"/>
              </a:rPr>
              <a:t>kareFVI[RbTak;Kña</a:t>
            </a:r>
          </a:p>
          <a:p>
            <a:pPr>
              <a:lnSpc>
                <a:spcPct val="70000"/>
              </a:lnSpc>
            </a:pPr>
            <a:r>
              <a:rPr lang="en-US" sz="4800">
                <a:solidFill>
                  <a:srgbClr val="66FFFF"/>
                </a:solidFill>
                <a:latin typeface="Limon S1" charset="0"/>
              </a:rPr>
              <a:t>énBYkeharaTaMgenH</a:t>
            </a:r>
            <a:r>
              <a:rPr lang="en-US" sz="3200">
                <a:solidFill>
                  <a:srgbClr val="66FFFF"/>
                </a:solidFill>
                <a:latin typeface="Helvetica" charset="0"/>
              </a:rPr>
              <a:t>! </a:t>
            </a:r>
          </a:p>
        </p:txBody>
      </p:sp>
      <p:sp>
        <p:nvSpPr>
          <p:cNvPr id="1326190" name="Text Box 110"/>
          <p:cNvSpPr txBox="1">
            <a:spLocks noChangeArrowheads="1"/>
          </p:cNvSpPr>
          <p:nvPr/>
        </p:nvSpPr>
        <p:spPr bwMode="auto">
          <a:xfrm>
            <a:off x="9014705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76</a:t>
            </a:r>
          </a:p>
        </p:txBody>
      </p:sp>
      <p:sp>
        <p:nvSpPr>
          <p:cNvPr id="1326191" name="Rectangle 111"/>
          <p:cNvSpPr>
            <a:spLocks noChangeArrowheads="1"/>
          </p:cNvSpPr>
          <p:nvPr/>
        </p:nvSpPr>
        <p:spPr bwMode="auto">
          <a:xfrm>
            <a:off x="6657978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326192" name="Group 112"/>
          <p:cNvGrpSpPr>
            <a:grpSpLocks/>
          </p:cNvGrpSpPr>
          <p:nvPr/>
        </p:nvGrpSpPr>
        <p:grpSpPr bwMode="auto">
          <a:xfrm>
            <a:off x="5203825" y="552450"/>
            <a:ext cx="1555750" cy="1163638"/>
            <a:chOff x="570" y="128"/>
            <a:chExt cx="776" cy="513"/>
          </a:xfrm>
        </p:grpSpPr>
        <p:pic>
          <p:nvPicPr>
            <p:cNvPr id="1326193" name="Picture 113" descr="BACKGR~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26194" name="WordArt 114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326195" name="Rectangle 115"/>
          <p:cNvSpPr>
            <a:spLocks noChangeArrowheads="1"/>
          </p:cNvSpPr>
          <p:nvPr/>
        </p:nvSpPr>
        <p:spPr bwMode="auto">
          <a:xfrm>
            <a:off x="6061079" y="279402"/>
            <a:ext cx="3571875" cy="291407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3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pPr>
              <a:lnSpc>
                <a:spcPct val="70000"/>
              </a:lnSpc>
            </a:pPr>
            <a:r>
              <a:rPr lang="en-US" sz="43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1326196" name="Group 116"/>
          <p:cNvGrpSpPr>
            <a:grpSpLocks/>
          </p:cNvGrpSpPr>
          <p:nvPr/>
        </p:nvGrpSpPr>
        <p:grpSpPr bwMode="auto">
          <a:xfrm>
            <a:off x="5165725" y="546101"/>
            <a:ext cx="4416425" cy="4573587"/>
            <a:chOff x="3407" y="368"/>
            <a:chExt cx="2782" cy="2881"/>
          </a:xfrm>
        </p:grpSpPr>
        <p:sp>
          <p:nvSpPr>
            <p:cNvPr id="1326197" name="Rectangle 117"/>
            <p:cNvSpPr>
              <a:spLocks noChangeArrowheads="1"/>
            </p:cNvSpPr>
            <p:nvPr/>
          </p:nvSpPr>
          <p:spPr bwMode="auto">
            <a:xfrm>
              <a:off x="4301" y="368"/>
              <a:ext cx="1705" cy="393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en-US" sz="3200" i="1">
                  <a:solidFill>
                    <a:srgbClr val="66FFFF"/>
                  </a:solidFill>
                  <a:latin typeface="Helvetica" charset="0"/>
                </a:rPr>
                <a:t> </a:t>
              </a:r>
              <a:endParaRPr lang="en-US" sz="1400" u="sng">
                <a:solidFill>
                  <a:srgbClr val="66FFFF"/>
                </a:solidFill>
                <a:latin typeface="Helvetica" charset="0"/>
              </a:endParaRPr>
            </a:p>
          </p:txBody>
        </p:sp>
        <p:sp>
          <p:nvSpPr>
            <p:cNvPr id="1326198" name="Text Box 118"/>
            <p:cNvSpPr txBox="1">
              <a:spLocks noChangeArrowheads="1"/>
            </p:cNvSpPr>
            <p:nvPr/>
          </p:nvSpPr>
          <p:spPr bwMode="auto">
            <a:xfrm>
              <a:off x="3461" y="2541"/>
              <a:ext cx="2728" cy="527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Helvetica" charset="0"/>
                </a:rPr>
                <a:t> </a:t>
              </a:r>
              <a:r>
                <a:rPr lang="ja-JP" altLang="en-US" sz="5300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5300">
                  <a:solidFill>
                    <a:srgbClr val="FFEA18"/>
                  </a:solidFill>
                  <a:latin typeface="Limon R1" charset="0"/>
                </a:rPr>
                <a:t>BYkehara</a:t>
              </a:r>
              <a:r>
                <a:rPr lang="ja-JP" altLang="en-US" sz="5300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5300"/>
                <a:t> </a:t>
              </a:r>
              <a:endParaRPr lang="en-US" sz="530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326199" name="Text Box 119"/>
            <p:cNvSpPr txBox="1">
              <a:spLocks noChangeArrowheads="1"/>
            </p:cNvSpPr>
            <p:nvPr/>
          </p:nvSpPr>
          <p:spPr bwMode="auto">
            <a:xfrm>
              <a:off x="3678" y="2199"/>
              <a:ext cx="2281" cy="1050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60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Limon S1" charset="0"/>
                </a:rPr>
                <a:t>16 esovePAén</a:t>
              </a:r>
            </a:p>
          </p:txBody>
        </p:sp>
        <p:sp>
          <p:nvSpPr>
            <p:cNvPr id="1326200" name="Rectangle 120"/>
            <p:cNvSpPr>
              <a:spLocks noChangeArrowheads="1"/>
            </p:cNvSpPr>
            <p:nvPr/>
          </p:nvSpPr>
          <p:spPr bwMode="auto">
            <a:xfrm>
              <a:off x="3407" y="1447"/>
              <a:ext cx="2740" cy="1349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r>
                <a:rPr lang="en-US" sz="4000" i="1">
                  <a:solidFill>
                    <a:schemeClr val="bg1"/>
                  </a:solidFill>
                  <a:latin typeface="Helvetica" charset="0"/>
                </a:rPr>
                <a:t> </a:t>
              </a: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karerobcMdak;</a:t>
              </a:r>
            </a:p>
            <a:p>
              <a:pPr algn="ctr">
                <a:lnSpc>
                  <a:spcPct val="1000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esovePA</a:t>
              </a:r>
            </a:p>
          </p:txBody>
        </p:sp>
      </p:grpSp>
      <p:sp>
        <p:nvSpPr>
          <p:cNvPr id="1326201" name="Rectangle 121"/>
          <p:cNvSpPr>
            <a:spLocks noChangeArrowheads="1"/>
          </p:cNvSpPr>
          <p:nvPr/>
        </p:nvSpPr>
        <p:spPr bwMode="auto">
          <a:xfrm>
            <a:off x="1865317" y="908052"/>
            <a:ext cx="1254212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eGm:us 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26202" name="Rectangle 122"/>
          <p:cNvSpPr>
            <a:spLocks noChangeArrowheads="1"/>
          </p:cNvSpPr>
          <p:nvPr/>
        </p:nvSpPr>
        <p:spPr bwMode="auto">
          <a:xfrm>
            <a:off x="1865314" y="1193800"/>
            <a:ext cx="84453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hUes 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26203" name="Rectangle 123"/>
          <p:cNvSpPr>
            <a:spLocks noChangeArrowheads="1"/>
          </p:cNvSpPr>
          <p:nvPr/>
        </p:nvSpPr>
        <p:spPr bwMode="auto">
          <a:xfrm>
            <a:off x="1817690" y="1346202"/>
            <a:ext cx="116529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y:UNas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26204" name="Rectangle 124"/>
          <p:cNvSpPr>
            <a:spLocks noChangeArrowheads="1"/>
          </p:cNvSpPr>
          <p:nvPr/>
        </p:nvSpPr>
        <p:spPr bwMode="auto">
          <a:xfrm>
            <a:off x="1998666" y="1612903"/>
            <a:ext cx="74379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>
                <a:latin typeface="Limon R1" charset="0"/>
              </a:rPr>
              <a:t>nInIev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26205" name="Rectangle 125"/>
          <p:cNvSpPr>
            <a:spLocks noChangeArrowheads="1"/>
          </p:cNvSpPr>
          <p:nvPr/>
        </p:nvSpPr>
        <p:spPr bwMode="auto">
          <a:xfrm>
            <a:off x="2043115" y="815978"/>
            <a:ext cx="1517148" cy="2511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200" u="sng">
                <a:latin typeface="Limon S1" charset="0"/>
              </a:rPr>
              <a:t>GaNacRk xageCIg</a:t>
            </a:r>
            <a:endParaRPr lang="en-US" sz="1200" b="0">
              <a:latin typeface="Limon S1" charset="0"/>
            </a:endParaRPr>
          </a:p>
        </p:txBody>
      </p:sp>
      <p:sp>
        <p:nvSpPr>
          <p:cNvPr id="1326206" name="Rectangle 126"/>
          <p:cNvSpPr>
            <a:spLocks noChangeArrowheads="1"/>
          </p:cNvSpPr>
          <p:nvPr/>
        </p:nvSpPr>
        <p:spPr bwMode="auto">
          <a:xfrm>
            <a:off x="1169991" y="817566"/>
            <a:ext cx="847725" cy="3624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200">
                <a:latin typeface="Limon S1" charset="0"/>
              </a:rPr>
              <a:t>eTA GIuRsaEGl</a:t>
            </a:r>
          </a:p>
        </p:txBody>
      </p:sp>
      <p:sp>
        <p:nvSpPr>
          <p:cNvPr id="1326207" name="Rectangle 127"/>
          <p:cNvSpPr>
            <a:spLocks noChangeArrowheads="1"/>
          </p:cNvSpPr>
          <p:nvPr/>
        </p:nvSpPr>
        <p:spPr bwMode="auto">
          <a:xfrm>
            <a:off x="1790702" y="1992316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26208" name="Rectangle 128"/>
          <p:cNvSpPr>
            <a:spLocks noChangeArrowheads="1"/>
          </p:cNvSpPr>
          <p:nvPr/>
        </p:nvSpPr>
        <p:spPr bwMode="auto">
          <a:xfrm>
            <a:off x="2246313" y="2063753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326209" name="Rectangle 129"/>
          <p:cNvSpPr>
            <a:spLocks noChangeArrowheads="1"/>
          </p:cNvSpPr>
          <p:nvPr/>
        </p:nvSpPr>
        <p:spPr bwMode="auto">
          <a:xfrm>
            <a:off x="1683292" y="2193926"/>
            <a:ext cx="90274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eGsay</a:t>
            </a:r>
          </a:p>
        </p:txBody>
      </p:sp>
      <p:sp>
        <p:nvSpPr>
          <p:cNvPr id="1326210" name="Rectangle 130"/>
          <p:cNvSpPr>
            <a:spLocks noChangeArrowheads="1"/>
          </p:cNvSpPr>
          <p:nvPr/>
        </p:nvSpPr>
        <p:spPr bwMode="auto">
          <a:xfrm>
            <a:off x="1607911" y="2493964"/>
            <a:ext cx="9670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yU:EGl</a:t>
            </a:r>
          </a:p>
        </p:txBody>
      </p:sp>
      <p:sp>
        <p:nvSpPr>
          <p:cNvPr id="1326211" name="Rectangle 131"/>
          <p:cNvSpPr>
            <a:spLocks noChangeArrowheads="1"/>
          </p:cNvSpPr>
          <p:nvPr/>
        </p:nvSpPr>
        <p:spPr bwMode="auto">
          <a:xfrm>
            <a:off x="1410400" y="3092451"/>
            <a:ext cx="10311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GU)aDa</a:t>
            </a:r>
          </a:p>
        </p:txBody>
      </p:sp>
      <p:sp>
        <p:nvSpPr>
          <p:cNvPr id="1326212" name="Rectangle 132"/>
          <p:cNvSpPr>
            <a:spLocks noChangeArrowheads="1"/>
          </p:cNvSpPr>
          <p:nvPr/>
        </p:nvSpPr>
        <p:spPr bwMode="auto">
          <a:xfrm>
            <a:off x="1683215" y="2805112"/>
            <a:ext cx="71073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mIka</a:t>
            </a:r>
          </a:p>
        </p:txBody>
      </p:sp>
      <p:sp>
        <p:nvSpPr>
          <p:cNvPr id="1326213" name="Rectangle 133"/>
          <p:cNvSpPr>
            <a:spLocks noChangeArrowheads="1"/>
          </p:cNvSpPr>
          <p:nvPr/>
        </p:nvSpPr>
        <p:spPr bwMode="auto">
          <a:xfrm>
            <a:off x="1734586" y="3336924"/>
            <a:ext cx="613328" cy="2857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200">
                <a:latin typeface="Limon S1" charset="0"/>
              </a:rPr>
              <a:t>eGdM</a:t>
            </a:r>
          </a:p>
        </p:txBody>
      </p:sp>
      <p:sp>
        <p:nvSpPr>
          <p:cNvPr id="1326214" name="Rectangle 134"/>
          <p:cNvSpPr>
            <a:spLocks noChangeArrowheads="1"/>
          </p:cNvSpPr>
          <p:nvPr/>
        </p:nvSpPr>
        <p:spPr bwMode="auto">
          <a:xfrm>
            <a:off x="2216153" y="37115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326215" name="Rectangle 135"/>
          <p:cNvSpPr>
            <a:spLocks noChangeArrowheads="1"/>
          </p:cNvSpPr>
          <p:nvPr/>
        </p:nvSpPr>
        <p:spPr bwMode="auto">
          <a:xfrm>
            <a:off x="1843091" y="3562352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26216" name="Rectangle 136"/>
          <p:cNvSpPr>
            <a:spLocks noChangeArrowheads="1"/>
          </p:cNvSpPr>
          <p:nvPr/>
        </p:nvSpPr>
        <p:spPr bwMode="auto">
          <a:xfrm>
            <a:off x="1421397" y="3762374"/>
            <a:ext cx="99319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eyrema</a:t>
            </a:r>
          </a:p>
        </p:txBody>
      </p:sp>
      <p:sp>
        <p:nvSpPr>
          <p:cNvPr id="1326217" name="Rectangle 137"/>
          <p:cNvSpPr>
            <a:spLocks noChangeArrowheads="1"/>
          </p:cNvSpPr>
          <p:nvPr/>
        </p:nvSpPr>
        <p:spPr bwMode="auto">
          <a:xfrm>
            <a:off x="1419084" y="4321177"/>
            <a:ext cx="966929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Nahum</a:t>
            </a:r>
          </a:p>
        </p:txBody>
      </p:sp>
      <p:sp>
        <p:nvSpPr>
          <p:cNvPr id="1326218" name="Rectangle 138"/>
          <p:cNvSpPr>
            <a:spLocks noChangeArrowheads="1"/>
          </p:cNvSpPr>
          <p:nvPr/>
        </p:nvSpPr>
        <p:spPr bwMode="auto">
          <a:xfrm>
            <a:off x="1302863" y="4048125"/>
            <a:ext cx="117205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ha)aKuk</a:t>
            </a:r>
          </a:p>
        </p:txBody>
      </p:sp>
      <p:sp>
        <p:nvSpPr>
          <p:cNvPr id="1326219" name="Rectangle 139"/>
          <p:cNvSpPr>
            <a:spLocks noChangeArrowheads="1"/>
          </p:cNvSpPr>
          <p:nvPr/>
        </p:nvSpPr>
        <p:spPr bwMode="auto">
          <a:xfrm>
            <a:off x="1776413" y="4438650"/>
            <a:ext cx="431800" cy="7386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</a:t>
            </a:r>
            <a:r>
              <a:rPr lang="en-US" sz="1200">
                <a:latin typeface="Limon S1" charset="0"/>
              </a:rPr>
              <a:t>nInIev</a:t>
            </a:r>
          </a:p>
        </p:txBody>
      </p:sp>
      <p:sp>
        <p:nvSpPr>
          <p:cNvPr id="1326220" name="Rectangle 140"/>
          <p:cNvSpPr>
            <a:spLocks noChangeArrowheads="1"/>
          </p:cNvSpPr>
          <p:nvPr/>
        </p:nvSpPr>
        <p:spPr bwMode="auto">
          <a:xfrm>
            <a:off x="1472574" y="4752977"/>
            <a:ext cx="9801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espana</a:t>
            </a:r>
          </a:p>
        </p:txBody>
      </p:sp>
      <p:sp>
        <p:nvSpPr>
          <p:cNvPr id="1326221" name="Rectangle 141"/>
          <p:cNvSpPr>
            <a:spLocks noChangeArrowheads="1"/>
          </p:cNvSpPr>
          <p:nvPr/>
        </p:nvSpPr>
        <p:spPr bwMode="auto">
          <a:xfrm>
            <a:off x="1480719" y="5454652"/>
            <a:ext cx="110849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eGesKal</a:t>
            </a:r>
          </a:p>
        </p:txBody>
      </p:sp>
      <p:sp>
        <p:nvSpPr>
          <p:cNvPr id="1326222" name="Rectangle 142"/>
          <p:cNvSpPr>
            <a:spLocks noChangeArrowheads="1"/>
          </p:cNvSpPr>
          <p:nvPr/>
        </p:nvSpPr>
        <p:spPr bwMode="auto">
          <a:xfrm>
            <a:off x="1471833" y="5734050"/>
            <a:ext cx="108245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danIEy:l</a:t>
            </a:r>
          </a:p>
        </p:txBody>
      </p:sp>
      <p:sp>
        <p:nvSpPr>
          <p:cNvPr id="1326223" name="Rectangle 143"/>
          <p:cNvSpPr>
            <a:spLocks noChangeArrowheads="1"/>
          </p:cNvSpPr>
          <p:nvPr/>
        </p:nvSpPr>
        <p:spPr bwMode="auto">
          <a:xfrm>
            <a:off x="1559840" y="6384926"/>
            <a:ext cx="8642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hakay</a:t>
            </a:r>
          </a:p>
        </p:txBody>
      </p:sp>
      <p:sp>
        <p:nvSpPr>
          <p:cNvPr id="1326224" name="Rectangle 144"/>
          <p:cNvSpPr>
            <a:spLocks noChangeArrowheads="1"/>
          </p:cNvSpPr>
          <p:nvPr/>
        </p:nvSpPr>
        <p:spPr bwMode="auto">
          <a:xfrm>
            <a:off x="1486314" y="6667501"/>
            <a:ext cx="85207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sakarI</a:t>
            </a:r>
          </a:p>
        </p:txBody>
      </p:sp>
      <p:sp>
        <p:nvSpPr>
          <p:cNvPr id="1326225" name="Rectangle 145"/>
          <p:cNvSpPr>
            <a:spLocks noChangeArrowheads="1"/>
          </p:cNvSpPr>
          <p:nvPr/>
        </p:nvSpPr>
        <p:spPr bwMode="auto">
          <a:xfrm>
            <a:off x="1303408" y="6981825"/>
            <a:ext cx="109530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m:aLaKI</a:t>
            </a:r>
          </a:p>
        </p:txBody>
      </p:sp>
      <p:sp>
        <p:nvSpPr>
          <p:cNvPr id="1326226" name="Rectangle 146"/>
          <p:cNvSpPr>
            <a:spLocks noChangeArrowheads="1"/>
          </p:cNvSpPr>
          <p:nvPr/>
        </p:nvSpPr>
        <p:spPr bwMode="auto">
          <a:xfrm>
            <a:off x="2028825" y="5353055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326227" name="Rectangle 147"/>
          <p:cNvSpPr>
            <a:spLocks noChangeArrowheads="1"/>
          </p:cNvSpPr>
          <p:nvPr/>
        </p:nvSpPr>
        <p:spPr bwMode="auto">
          <a:xfrm>
            <a:off x="1843091" y="5191126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26228" name="Rectangle 148"/>
          <p:cNvSpPr>
            <a:spLocks noChangeArrowheads="1"/>
          </p:cNvSpPr>
          <p:nvPr/>
        </p:nvSpPr>
        <p:spPr bwMode="auto">
          <a:xfrm>
            <a:off x="1885950" y="6311904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326229" name="Rectangle 149"/>
          <p:cNvSpPr>
            <a:spLocks noChangeArrowheads="1"/>
          </p:cNvSpPr>
          <p:nvPr/>
        </p:nvSpPr>
        <p:spPr bwMode="auto">
          <a:xfrm>
            <a:off x="1792291" y="61182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26230" name="Rectangle 150"/>
          <p:cNvSpPr>
            <a:spLocks noChangeArrowheads="1"/>
          </p:cNvSpPr>
          <p:nvPr/>
        </p:nvSpPr>
        <p:spPr bwMode="auto">
          <a:xfrm>
            <a:off x="-127000" y="2324102"/>
            <a:ext cx="1550988" cy="204029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</a:t>
            </a:r>
            <a:r>
              <a:rPr lang="en-US" sz="2800" u="sng">
                <a:solidFill>
                  <a:schemeClr val="bg1"/>
                </a:solidFill>
                <a:latin typeface="Limon S1" charset="0"/>
              </a:rPr>
              <a:t>karbdiesF</a:t>
            </a:r>
            <a:r>
              <a:rPr lang="en-US" sz="2800" b="0" u="sng">
                <a:latin typeface="Limon S1" charset="0"/>
              </a:rPr>
              <a:t>  </a:t>
            </a:r>
          </a:p>
          <a:p>
            <a:pPr algn="l">
              <a:lnSpc>
                <a:spcPct val="50000"/>
              </a:lnSpc>
            </a:pPr>
            <a:endParaRPr lang="en-US" sz="2800" b="0">
              <a:solidFill>
                <a:schemeClr val="bg1"/>
              </a:solidFill>
            </a:endParaRPr>
          </a:p>
          <a:p>
            <a:pPr>
              <a:lnSpc>
                <a:spcPct val="65000"/>
              </a:lnSpc>
              <a:spcBef>
                <a:spcPct val="50000"/>
              </a:spcBef>
            </a:pPr>
            <a:endParaRPr lang="en-US" i="1" u="sng">
              <a:solidFill>
                <a:schemeClr val="bg1"/>
              </a:solidFill>
              <a:latin typeface="Helvetica" charset="0"/>
            </a:endParaRP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6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26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61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75"/>
                                        <p:tgtEl>
                                          <p:spTgt spid="13261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775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61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75"/>
                                        <p:tgtEl>
                                          <p:spTgt spid="13261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6183" grpId="0" animBg="1"/>
      <p:bldP spid="1326189" grpId="0" build="p" autoUpdateAnimBg="0" advAuto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2226" name="Text Box 2"/>
          <p:cNvSpPr txBox="1">
            <a:spLocks noChangeArrowheads="1"/>
          </p:cNvSpPr>
          <p:nvPr/>
        </p:nvSpPr>
        <p:spPr bwMode="auto">
          <a:xfrm rot="16200000">
            <a:off x="1155700" y="3625852"/>
            <a:ext cx="381635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Limon R1" charset="0"/>
              </a:rPr>
              <a:t>BYkehara</a:t>
            </a:r>
            <a:r>
              <a:rPr lang="en-US" sz="5300">
                <a:solidFill>
                  <a:srgbClr val="FFEA18"/>
                </a:solidFill>
                <a:latin typeface="Limon R1" charset="0"/>
              </a:rPr>
              <a:t> </a:t>
            </a:r>
            <a:r>
              <a:rPr lang="en-US">
                <a:latin typeface="Arial Black" charset="0"/>
              </a:rPr>
              <a:t>(16)</a:t>
            </a:r>
          </a:p>
        </p:txBody>
      </p:sp>
      <p:sp>
        <p:nvSpPr>
          <p:cNvPr id="1332227" name="Line 3"/>
          <p:cNvSpPr>
            <a:spLocks noChangeShapeType="1"/>
          </p:cNvSpPr>
          <p:nvPr/>
        </p:nvSpPr>
        <p:spPr bwMode="auto">
          <a:xfrm>
            <a:off x="1430338" y="795338"/>
            <a:ext cx="1435100" cy="1587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28" name="Line 4"/>
          <p:cNvSpPr>
            <a:spLocks noChangeShapeType="1"/>
          </p:cNvSpPr>
          <p:nvPr/>
        </p:nvSpPr>
        <p:spPr bwMode="auto">
          <a:xfrm flipV="1">
            <a:off x="1558928" y="1492250"/>
            <a:ext cx="1239838" cy="127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29" name="Line 5"/>
          <p:cNvSpPr>
            <a:spLocks noChangeShapeType="1"/>
          </p:cNvSpPr>
          <p:nvPr/>
        </p:nvSpPr>
        <p:spPr bwMode="auto">
          <a:xfrm>
            <a:off x="1576388" y="1824041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30" name="Rectangle 6"/>
          <p:cNvSpPr>
            <a:spLocks noChangeArrowheads="1"/>
          </p:cNvSpPr>
          <p:nvPr/>
        </p:nvSpPr>
        <p:spPr bwMode="auto">
          <a:xfrm>
            <a:off x="1814513" y="5256217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 b="0">
              <a:latin typeface="Helvetica" charset="0"/>
            </a:endParaRPr>
          </a:p>
        </p:txBody>
      </p:sp>
      <p:sp>
        <p:nvSpPr>
          <p:cNvPr id="1332231" name="Rectangle 7"/>
          <p:cNvSpPr>
            <a:spLocks noChangeArrowheads="1"/>
          </p:cNvSpPr>
          <p:nvPr/>
        </p:nvSpPr>
        <p:spPr bwMode="auto">
          <a:xfrm>
            <a:off x="1814513" y="5397504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32232" name="Rectangle 8"/>
          <p:cNvSpPr>
            <a:spLocks noChangeArrowheads="1"/>
          </p:cNvSpPr>
          <p:nvPr/>
        </p:nvSpPr>
        <p:spPr bwMode="auto">
          <a:xfrm>
            <a:off x="1743075" y="2027241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200" b="0">
              <a:latin typeface="Helvetica" charset="0"/>
            </a:endParaRPr>
          </a:p>
        </p:txBody>
      </p:sp>
      <p:sp>
        <p:nvSpPr>
          <p:cNvPr id="1332233" name="Rectangle 9"/>
          <p:cNvSpPr>
            <a:spLocks noChangeArrowheads="1"/>
          </p:cNvSpPr>
          <p:nvPr/>
        </p:nvSpPr>
        <p:spPr bwMode="auto">
          <a:xfrm>
            <a:off x="1743075" y="2170116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32234" name="Rectangle 10"/>
          <p:cNvSpPr>
            <a:spLocks noChangeArrowheads="1"/>
          </p:cNvSpPr>
          <p:nvPr/>
        </p:nvSpPr>
        <p:spPr bwMode="auto">
          <a:xfrm>
            <a:off x="2752725" y="2170116"/>
            <a:ext cx="38434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200" b="0">
              <a:latin typeface="Helvetica" charset="0"/>
            </a:endParaRPr>
          </a:p>
        </p:txBody>
      </p:sp>
      <p:sp>
        <p:nvSpPr>
          <p:cNvPr id="1332235" name="Rectangle 11"/>
          <p:cNvSpPr>
            <a:spLocks noChangeArrowheads="1"/>
          </p:cNvSpPr>
          <p:nvPr/>
        </p:nvSpPr>
        <p:spPr bwMode="auto">
          <a:xfrm>
            <a:off x="1636713" y="6230941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32236" name="Rectangle 12"/>
          <p:cNvSpPr>
            <a:spLocks noChangeArrowheads="1"/>
          </p:cNvSpPr>
          <p:nvPr/>
        </p:nvSpPr>
        <p:spPr bwMode="auto">
          <a:xfrm>
            <a:off x="1636713" y="6373816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32237" name="Rectangle 13"/>
          <p:cNvSpPr>
            <a:spLocks noChangeArrowheads="1"/>
          </p:cNvSpPr>
          <p:nvPr/>
        </p:nvSpPr>
        <p:spPr bwMode="auto">
          <a:xfrm>
            <a:off x="2717800" y="6373816"/>
            <a:ext cx="38434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200" b="0">
              <a:latin typeface="Helvetica" charset="0"/>
            </a:endParaRPr>
          </a:p>
        </p:txBody>
      </p:sp>
      <p:sp>
        <p:nvSpPr>
          <p:cNvPr id="1332238" name="Rectangle 14"/>
          <p:cNvSpPr>
            <a:spLocks noChangeArrowheads="1"/>
          </p:cNvSpPr>
          <p:nvPr/>
        </p:nvSpPr>
        <p:spPr bwMode="auto">
          <a:xfrm>
            <a:off x="1831975" y="3606803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 b="0">
              <a:latin typeface="Helvetica" charset="0"/>
            </a:endParaRPr>
          </a:p>
        </p:txBody>
      </p:sp>
      <p:sp>
        <p:nvSpPr>
          <p:cNvPr id="1332239" name="Rectangle 15"/>
          <p:cNvSpPr>
            <a:spLocks noChangeArrowheads="1"/>
          </p:cNvSpPr>
          <p:nvPr/>
        </p:nvSpPr>
        <p:spPr bwMode="auto">
          <a:xfrm>
            <a:off x="1831975" y="3730629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32240" name="Rectangle 16"/>
          <p:cNvSpPr>
            <a:spLocks noChangeArrowheads="1"/>
          </p:cNvSpPr>
          <p:nvPr/>
        </p:nvSpPr>
        <p:spPr bwMode="auto">
          <a:xfrm>
            <a:off x="2700339" y="3730629"/>
            <a:ext cx="38434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200" b="0">
              <a:latin typeface="Helvetica" charset="0"/>
            </a:endParaRPr>
          </a:p>
        </p:txBody>
      </p:sp>
      <p:sp>
        <p:nvSpPr>
          <p:cNvPr id="1332241" name="Freeform 17"/>
          <p:cNvSpPr>
            <a:spLocks/>
          </p:cNvSpPr>
          <p:nvPr/>
        </p:nvSpPr>
        <p:spPr bwMode="auto">
          <a:xfrm>
            <a:off x="1558928" y="1912941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42" name="Freeform 18"/>
          <p:cNvSpPr>
            <a:spLocks/>
          </p:cNvSpPr>
          <p:nvPr/>
        </p:nvSpPr>
        <p:spPr bwMode="auto">
          <a:xfrm>
            <a:off x="1824039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43" name="Freeform 19"/>
          <p:cNvSpPr>
            <a:spLocks/>
          </p:cNvSpPr>
          <p:nvPr/>
        </p:nvSpPr>
        <p:spPr bwMode="auto">
          <a:xfrm>
            <a:off x="2089150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44" name="Freeform 20"/>
          <p:cNvSpPr>
            <a:spLocks/>
          </p:cNvSpPr>
          <p:nvPr/>
        </p:nvSpPr>
        <p:spPr bwMode="auto">
          <a:xfrm>
            <a:off x="2338388" y="1912941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45" name="Freeform 21"/>
          <p:cNvSpPr>
            <a:spLocks/>
          </p:cNvSpPr>
          <p:nvPr/>
        </p:nvSpPr>
        <p:spPr bwMode="auto">
          <a:xfrm>
            <a:off x="2603500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46" name="Rectangle 22"/>
          <p:cNvSpPr>
            <a:spLocks noChangeArrowheads="1"/>
          </p:cNvSpPr>
          <p:nvPr/>
        </p:nvSpPr>
        <p:spPr bwMode="auto">
          <a:xfrm>
            <a:off x="1800227" y="492125"/>
            <a:ext cx="181212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R1" charset="0"/>
              </a:rPr>
              <a:t>saMy:UEGl</a:t>
            </a:r>
            <a:r>
              <a:rPr lang="en-US" sz="14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200">
              <a:latin typeface="Helvetica" charset="0"/>
            </a:endParaRPr>
          </a:p>
        </p:txBody>
      </p:sp>
      <p:sp>
        <p:nvSpPr>
          <p:cNvPr id="1332247" name="Line 23"/>
          <p:cNvSpPr>
            <a:spLocks noChangeShapeType="1"/>
          </p:cNvSpPr>
          <p:nvPr/>
        </p:nvSpPr>
        <p:spPr bwMode="auto">
          <a:xfrm>
            <a:off x="1558928" y="2481263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48" name="Line 24"/>
          <p:cNvSpPr>
            <a:spLocks noChangeShapeType="1"/>
          </p:cNvSpPr>
          <p:nvPr/>
        </p:nvSpPr>
        <p:spPr bwMode="auto">
          <a:xfrm flipV="1">
            <a:off x="1539875" y="2779716"/>
            <a:ext cx="1246188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49" name="Line 25"/>
          <p:cNvSpPr>
            <a:spLocks noChangeShapeType="1"/>
          </p:cNvSpPr>
          <p:nvPr/>
        </p:nvSpPr>
        <p:spPr bwMode="auto">
          <a:xfrm>
            <a:off x="1558928" y="3101978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50" name="Line 26"/>
          <p:cNvSpPr>
            <a:spLocks noChangeShapeType="1"/>
          </p:cNvSpPr>
          <p:nvPr/>
        </p:nvSpPr>
        <p:spPr bwMode="auto">
          <a:xfrm>
            <a:off x="1539877" y="3438528"/>
            <a:ext cx="122396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51" name="Line 27"/>
          <p:cNvSpPr>
            <a:spLocks noChangeShapeType="1"/>
          </p:cNvSpPr>
          <p:nvPr/>
        </p:nvSpPr>
        <p:spPr bwMode="auto">
          <a:xfrm>
            <a:off x="1522413" y="4059238"/>
            <a:ext cx="135731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52" name="Line 28"/>
          <p:cNvSpPr>
            <a:spLocks noChangeShapeType="1"/>
          </p:cNvSpPr>
          <p:nvPr/>
        </p:nvSpPr>
        <p:spPr bwMode="auto">
          <a:xfrm flipV="1">
            <a:off x="1519238" y="4703763"/>
            <a:ext cx="1282700" cy="127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53" name="Line 29"/>
          <p:cNvSpPr>
            <a:spLocks noChangeShapeType="1"/>
          </p:cNvSpPr>
          <p:nvPr/>
        </p:nvSpPr>
        <p:spPr bwMode="auto">
          <a:xfrm>
            <a:off x="1522413" y="5070477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54" name="Line 30"/>
          <p:cNvSpPr>
            <a:spLocks noChangeShapeType="1"/>
          </p:cNvSpPr>
          <p:nvPr/>
        </p:nvSpPr>
        <p:spPr bwMode="auto">
          <a:xfrm flipV="1">
            <a:off x="1539878" y="5688016"/>
            <a:ext cx="1241425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55" name="Line 31"/>
          <p:cNvSpPr>
            <a:spLocks noChangeShapeType="1"/>
          </p:cNvSpPr>
          <p:nvPr/>
        </p:nvSpPr>
        <p:spPr bwMode="auto">
          <a:xfrm>
            <a:off x="1539878" y="6027741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56" name="Line 32"/>
          <p:cNvSpPr>
            <a:spLocks noChangeShapeType="1"/>
          </p:cNvSpPr>
          <p:nvPr/>
        </p:nvSpPr>
        <p:spPr bwMode="auto">
          <a:xfrm>
            <a:off x="1558928" y="6667500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57" name="Line 33"/>
          <p:cNvSpPr>
            <a:spLocks noChangeShapeType="1"/>
          </p:cNvSpPr>
          <p:nvPr/>
        </p:nvSpPr>
        <p:spPr bwMode="auto">
          <a:xfrm>
            <a:off x="1558928" y="7288216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58" name="Rectangle 34"/>
          <p:cNvSpPr>
            <a:spLocks noChangeArrowheads="1"/>
          </p:cNvSpPr>
          <p:nvPr/>
        </p:nvSpPr>
        <p:spPr bwMode="auto">
          <a:xfrm>
            <a:off x="1520825" y="5365751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 b="0">
              <a:latin typeface="Helvetica" charset="0"/>
            </a:endParaRPr>
          </a:p>
        </p:txBody>
      </p:sp>
      <p:sp>
        <p:nvSpPr>
          <p:cNvPr id="1332259" name="Rectangle 35"/>
          <p:cNvSpPr>
            <a:spLocks noChangeArrowheads="1"/>
          </p:cNvSpPr>
          <p:nvPr/>
        </p:nvSpPr>
        <p:spPr bwMode="auto">
          <a:xfrm>
            <a:off x="1498603" y="3719513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 b="0">
              <a:latin typeface="Helvetica" charset="0"/>
            </a:endParaRPr>
          </a:p>
        </p:txBody>
      </p:sp>
      <p:sp>
        <p:nvSpPr>
          <p:cNvPr id="1332260" name="Rectangle 36"/>
          <p:cNvSpPr>
            <a:spLocks noChangeArrowheads="1"/>
          </p:cNvSpPr>
          <p:nvPr/>
        </p:nvSpPr>
        <p:spPr bwMode="auto">
          <a:xfrm>
            <a:off x="1535114" y="2144716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200" b="0">
              <a:latin typeface="Helvetica" charset="0"/>
            </a:endParaRPr>
          </a:p>
        </p:txBody>
      </p:sp>
      <p:sp>
        <p:nvSpPr>
          <p:cNvPr id="1332261" name="Rectangle 37"/>
          <p:cNvSpPr>
            <a:spLocks noChangeArrowheads="1"/>
          </p:cNvSpPr>
          <p:nvPr/>
        </p:nvSpPr>
        <p:spPr bwMode="auto">
          <a:xfrm>
            <a:off x="1428753" y="392113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200" b="0">
              <a:latin typeface="Helvetica" charset="0"/>
            </a:endParaRPr>
          </a:p>
        </p:txBody>
      </p:sp>
      <p:sp>
        <p:nvSpPr>
          <p:cNvPr id="1332262" name="Rectangle 38"/>
          <p:cNvSpPr>
            <a:spLocks noChangeArrowheads="1"/>
          </p:cNvSpPr>
          <p:nvPr/>
        </p:nvSpPr>
        <p:spPr bwMode="auto">
          <a:xfrm>
            <a:off x="1504951" y="5661028"/>
            <a:ext cx="279474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*</a:t>
            </a:r>
            <a:endParaRPr lang="en-US" b="0">
              <a:latin typeface="Helvetica" charset="0"/>
            </a:endParaRPr>
          </a:p>
        </p:txBody>
      </p:sp>
      <p:sp>
        <p:nvSpPr>
          <p:cNvPr id="1332263" name="Rectangle 39"/>
          <p:cNvSpPr>
            <a:spLocks noChangeArrowheads="1"/>
          </p:cNvSpPr>
          <p:nvPr/>
        </p:nvSpPr>
        <p:spPr bwMode="auto">
          <a:xfrm>
            <a:off x="1636713" y="3270251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32264" name="Rectangle 40"/>
          <p:cNvSpPr>
            <a:spLocks noChangeArrowheads="1"/>
          </p:cNvSpPr>
          <p:nvPr/>
        </p:nvSpPr>
        <p:spPr bwMode="auto">
          <a:xfrm>
            <a:off x="1443038" y="1690691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32265" name="Rectangle 41"/>
          <p:cNvSpPr>
            <a:spLocks noChangeArrowheads="1"/>
          </p:cNvSpPr>
          <p:nvPr/>
        </p:nvSpPr>
        <p:spPr bwMode="auto">
          <a:xfrm>
            <a:off x="119065" y="7415216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 b="0">
              <a:latin typeface="Helvetica" charset="0"/>
            </a:endParaRPr>
          </a:p>
        </p:txBody>
      </p:sp>
      <p:sp>
        <p:nvSpPr>
          <p:cNvPr id="1332266" name="Line 42"/>
          <p:cNvSpPr>
            <a:spLocks noChangeShapeType="1"/>
          </p:cNvSpPr>
          <p:nvPr/>
        </p:nvSpPr>
        <p:spPr bwMode="auto">
          <a:xfrm flipV="1">
            <a:off x="1009650" y="5421313"/>
            <a:ext cx="4206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67" name="Line 43"/>
          <p:cNvSpPr>
            <a:spLocks noChangeShapeType="1"/>
          </p:cNvSpPr>
          <p:nvPr/>
        </p:nvSpPr>
        <p:spPr bwMode="auto">
          <a:xfrm>
            <a:off x="495303" y="3598866"/>
            <a:ext cx="957263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68" name="Line 44"/>
          <p:cNvSpPr>
            <a:spLocks noChangeShapeType="1"/>
          </p:cNvSpPr>
          <p:nvPr/>
        </p:nvSpPr>
        <p:spPr bwMode="auto">
          <a:xfrm flipV="1">
            <a:off x="2887663" y="334964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32269" name="AutoShape 45"/>
          <p:cNvSpPr>
            <a:spLocks noChangeArrowheads="1"/>
          </p:cNvSpPr>
          <p:nvPr/>
        </p:nvSpPr>
        <p:spPr bwMode="auto">
          <a:xfrm rot="5400000">
            <a:off x="1538288" y="1941516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32270" name="AutoShape 46"/>
          <p:cNvSpPr>
            <a:spLocks noChangeArrowheads="1"/>
          </p:cNvSpPr>
          <p:nvPr/>
        </p:nvSpPr>
        <p:spPr bwMode="auto">
          <a:xfrm rot="5400000">
            <a:off x="1554163" y="3502028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32271" name="AutoShape 47"/>
          <p:cNvSpPr>
            <a:spLocks noChangeArrowheads="1"/>
          </p:cNvSpPr>
          <p:nvPr/>
        </p:nvSpPr>
        <p:spPr bwMode="auto">
          <a:xfrm rot="5400000">
            <a:off x="1552577" y="5135566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32272" name="AutoShape 48"/>
          <p:cNvSpPr>
            <a:spLocks noChangeArrowheads="1"/>
          </p:cNvSpPr>
          <p:nvPr/>
        </p:nvSpPr>
        <p:spPr bwMode="auto">
          <a:xfrm rot="5400000">
            <a:off x="1531941" y="612775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32273" name="Line 49"/>
          <p:cNvSpPr>
            <a:spLocks noChangeShapeType="1"/>
          </p:cNvSpPr>
          <p:nvPr/>
        </p:nvSpPr>
        <p:spPr bwMode="auto">
          <a:xfrm>
            <a:off x="1555754" y="1204913"/>
            <a:ext cx="12668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74" name="Line 50"/>
          <p:cNvSpPr>
            <a:spLocks noChangeShapeType="1"/>
          </p:cNvSpPr>
          <p:nvPr/>
        </p:nvSpPr>
        <p:spPr bwMode="auto">
          <a:xfrm>
            <a:off x="3613150" y="1211263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75" name="Line 51"/>
          <p:cNvSpPr>
            <a:spLocks noChangeShapeType="1"/>
          </p:cNvSpPr>
          <p:nvPr/>
        </p:nvSpPr>
        <p:spPr bwMode="auto">
          <a:xfrm>
            <a:off x="3613150" y="1500191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76" name="Line 52"/>
          <p:cNvSpPr>
            <a:spLocks noChangeShapeType="1"/>
          </p:cNvSpPr>
          <p:nvPr/>
        </p:nvSpPr>
        <p:spPr bwMode="auto">
          <a:xfrm>
            <a:off x="3613150" y="1789115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90" name="Freeform 66"/>
          <p:cNvSpPr>
            <a:spLocks/>
          </p:cNvSpPr>
          <p:nvPr/>
        </p:nvSpPr>
        <p:spPr bwMode="auto">
          <a:xfrm>
            <a:off x="3560763" y="1912941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12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12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12"/>
                </a:lnTo>
                <a:lnTo>
                  <a:pt x="111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91" name="Freeform 67"/>
          <p:cNvSpPr>
            <a:spLocks/>
          </p:cNvSpPr>
          <p:nvPr/>
        </p:nvSpPr>
        <p:spPr bwMode="auto">
          <a:xfrm>
            <a:off x="3808413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12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12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12"/>
                </a:lnTo>
                <a:lnTo>
                  <a:pt x="112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92" name="Freeform 68"/>
          <p:cNvSpPr>
            <a:spLocks/>
          </p:cNvSpPr>
          <p:nvPr/>
        </p:nvSpPr>
        <p:spPr bwMode="auto">
          <a:xfrm>
            <a:off x="4073525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12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12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12"/>
                </a:lnTo>
                <a:lnTo>
                  <a:pt x="112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93" name="Freeform 69"/>
          <p:cNvSpPr>
            <a:spLocks/>
          </p:cNvSpPr>
          <p:nvPr/>
        </p:nvSpPr>
        <p:spPr bwMode="auto">
          <a:xfrm>
            <a:off x="4340225" y="1912941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12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12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12"/>
                </a:lnTo>
                <a:lnTo>
                  <a:pt x="111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94" name="Freeform 70"/>
          <p:cNvSpPr>
            <a:spLocks/>
          </p:cNvSpPr>
          <p:nvPr/>
        </p:nvSpPr>
        <p:spPr bwMode="auto">
          <a:xfrm>
            <a:off x="4605338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12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12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12"/>
                </a:lnTo>
                <a:lnTo>
                  <a:pt x="112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295" name="Rectangle 71"/>
          <p:cNvSpPr>
            <a:spLocks noChangeArrowheads="1"/>
          </p:cNvSpPr>
          <p:nvPr/>
        </p:nvSpPr>
        <p:spPr bwMode="auto">
          <a:xfrm>
            <a:off x="3805238" y="6613525"/>
            <a:ext cx="0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sz="1200" b="0">
              <a:latin typeface="Engravers MT" charset="0"/>
            </a:endParaRPr>
          </a:p>
        </p:txBody>
      </p:sp>
      <p:sp>
        <p:nvSpPr>
          <p:cNvPr id="1332298" name="Rectangle 74"/>
          <p:cNvSpPr>
            <a:spLocks noChangeArrowheads="1"/>
          </p:cNvSpPr>
          <p:nvPr/>
        </p:nvSpPr>
        <p:spPr bwMode="auto">
          <a:xfrm>
            <a:off x="-82550" y="6505576"/>
            <a:ext cx="1474788" cy="159886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32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enAkñúgeBl</a:t>
            </a:r>
            <a:r>
              <a:rPr lang="en-US" sz="2800" u="sng">
                <a:solidFill>
                  <a:schemeClr val="bg1"/>
                </a:solidFill>
                <a:latin typeface="Limon S1" charset="0"/>
              </a:rPr>
              <a:t>RtLb;mkvij</a:t>
            </a:r>
            <a:r>
              <a:rPr lang="en-US" sz="3200" b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1332299" name="Rectangle 75"/>
          <p:cNvSpPr>
            <a:spLocks noChangeArrowheads="1"/>
          </p:cNvSpPr>
          <p:nvPr/>
        </p:nvSpPr>
        <p:spPr bwMode="auto">
          <a:xfrm>
            <a:off x="-63500" y="1074741"/>
            <a:ext cx="1385888" cy="197750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GuIRsaEGl</a:t>
            </a:r>
            <a:r>
              <a:rPr lang="en-US" sz="280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  <a:latin typeface="Helvetica" charset="0"/>
              </a:rPr>
              <a:t>(</a:t>
            </a:r>
            <a:r>
              <a:rPr lang="en-US" sz="2500">
                <a:solidFill>
                  <a:schemeClr val="bg1"/>
                </a:solidFill>
                <a:latin typeface="Limon S1" charset="0"/>
              </a:rPr>
              <a:t>xageCIg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)</a:t>
            </a:r>
            <a:r>
              <a:rPr lang="en-US" i="1" u="sng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2500" u="sng">
                <a:solidFill>
                  <a:schemeClr val="bg1"/>
                </a:solidFill>
                <a:latin typeface="Limon S1" charset="0"/>
              </a:rPr>
              <a:t>Et1Kt;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endParaRPr lang="en-US" i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32300" name="Freeform 76"/>
          <p:cNvSpPr>
            <a:spLocks/>
          </p:cNvSpPr>
          <p:nvPr/>
        </p:nvSpPr>
        <p:spPr bwMode="auto">
          <a:xfrm>
            <a:off x="514350" y="3611564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301" name="Rectangle 77"/>
          <p:cNvSpPr>
            <a:spLocks noChangeArrowheads="1"/>
          </p:cNvSpPr>
          <p:nvPr/>
        </p:nvSpPr>
        <p:spPr bwMode="auto">
          <a:xfrm>
            <a:off x="0" y="4241800"/>
            <a:ext cx="1385888" cy="162607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</a:p>
          <a:p>
            <a:pPr algn="l">
              <a:lnSpc>
                <a:spcPct val="50000"/>
              </a:lnSpc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</a:t>
            </a:r>
            <a:r>
              <a:rPr lang="en-US" sz="2800" u="sng">
                <a:solidFill>
                  <a:schemeClr val="bg1"/>
                </a:solidFill>
                <a:latin typeface="Limon S1" charset="0"/>
              </a:rPr>
              <a:t> eBlvibtiþ</a:t>
            </a:r>
            <a:r>
              <a:rPr lang="en-US" sz="2800" b="0">
                <a:solidFill>
                  <a:schemeClr val="bg1"/>
                </a:solidFill>
              </a:rPr>
              <a:t> 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endParaRPr lang="en-US" i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32302" name="Freeform 78"/>
          <p:cNvSpPr>
            <a:spLocks/>
          </p:cNvSpPr>
          <p:nvPr/>
        </p:nvSpPr>
        <p:spPr bwMode="auto">
          <a:xfrm>
            <a:off x="915991" y="4945063"/>
            <a:ext cx="117475" cy="481012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303" name="Rectangle 79"/>
          <p:cNvSpPr>
            <a:spLocks noChangeArrowheads="1"/>
          </p:cNvSpPr>
          <p:nvPr/>
        </p:nvSpPr>
        <p:spPr bwMode="auto">
          <a:xfrm>
            <a:off x="0" y="5497515"/>
            <a:ext cx="1487488" cy="205078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32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 u="sng">
                <a:solidFill>
                  <a:schemeClr val="bg1"/>
                </a:solidFill>
                <a:latin typeface="Limon S1" charset="0"/>
              </a:rPr>
              <a:t>eBlcab;CaeQøIy</a:t>
            </a:r>
            <a:r>
              <a:rPr lang="en-US" b="0"/>
              <a:t> </a:t>
            </a:r>
          </a:p>
        </p:txBody>
      </p:sp>
      <p:sp>
        <p:nvSpPr>
          <p:cNvPr id="1332304" name="Rectangle 80"/>
          <p:cNvSpPr>
            <a:spLocks noChangeArrowheads="1"/>
          </p:cNvSpPr>
          <p:nvPr/>
        </p:nvSpPr>
        <p:spPr bwMode="auto">
          <a:xfrm>
            <a:off x="3430591" y="330200"/>
            <a:ext cx="1620837" cy="7135813"/>
          </a:xfrm>
          <a:prstGeom prst="rect">
            <a:avLst/>
          </a:prstGeom>
          <a:noFill/>
          <a:ln w="793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305" name="Line 81"/>
          <p:cNvSpPr>
            <a:spLocks noChangeShapeType="1"/>
          </p:cNvSpPr>
          <p:nvPr/>
        </p:nvSpPr>
        <p:spPr bwMode="auto">
          <a:xfrm flipV="1">
            <a:off x="1517653" y="4376738"/>
            <a:ext cx="1249364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306" name="Line 82"/>
          <p:cNvSpPr>
            <a:spLocks noChangeShapeType="1"/>
          </p:cNvSpPr>
          <p:nvPr/>
        </p:nvSpPr>
        <p:spPr bwMode="auto">
          <a:xfrm flipV="1">
            <a:off x="1550989" y="6969125"/>
            <a:ext cx="12525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2307" name="Text Box 83"/>
          <p:cNvSpPr txBox="1">
            <a:spLocks noChangeArrowheads="1"/>
          </p:cNvSpPr>
          <p:nvPr/>
        </p:nvSpPr>
        <p:spPr bwMode="auto">
          <a:xfrm>
            <a:off x="2344741" y="3811588"/>
            <a:ext cx="739775" cy="296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 b="0" i="1">
                <a:latin typeface="Kosher-Normal" charset="0"/>
              </a:rPr>
              <a:t>NC</a:t>
            </a:r>
            <a:endParaRPr lang="en-US" sz="12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332308" name="Group 84"/>
          <p:cNvGrpSpPr>
            <a:grpSpLocks/>
          </p:cNvGrpSpPr>
          <p:nvPr/>
        </p:nvGrpSpPr>
        <p:grpSpPr bwMode="auto">
          <a:xfrm>
            <a:off x="2333013" y="3800475"/>
            <a:ext cx="610215" cy="683106"/>
            <a:chOff x="-294" y="711"/>
            <a:chExt cx="4328" cy="4944"/>
          </a:xfrm>
        </p:grpSpPr>
        <p:grpSp>
          <p:nvGrpSpPr>
            <p:cNvPr id="1332309" name="Group 85"/>
            <p:cNvGrpSpPr>
              <a:grpSpLocks/>
            </p:cNvGrpSpPr>
            <p:nvPr/>
          </p:nvGrpSpPr>
          <p:grpSpPr bwMode="auto">
            <a:xfrm>
              <a:off x="1084" y="711"/>
              <a:ext cx="2950" cy="3694"/>
              <a:chOff x="2707" y="548"/>
              <a:chExt cx="2950" cy="3694"/>
            </a:xfrm>
          </p:grpSpPr>
          <p:grpSp>
            <p:nvGrpSpPr>
              <p:cNvPr id="1332310" name="Group 86"/>
              <p:cNvGrpSpPr>
                <a:grpSpLocks/>
              </p:cNvGrpSpPr>
              <p:nvPr/>
            </p:nvGrpSpPr>
            <p:grpSpPr bwMode="auto">
              <a:xfrm>
                <a:off x="3256" y="1046"/>
                <a:ext cx="2029" cy="3196"/>
                <a:chOff x="654" y="2316"/>
                <a:chExt cx="2029" cy="3196"/>
              </a:xfrm>
            </p:grpSpPr>
            <p:sp>
              <p:nvSpPr>
                <p:cNvPr id="1332311" name="Freeform 87" descr="Cork"/>
                <p:cNvSpPr>
                  <a:spLocks/>
                </p:cNvSpPr>
                <p:nvPr/>
              </p:nvSpPr>
              <p:spPr bwMode="auto">
                <a:xfrm>
                  <a:off x="685" y="2316"/>
                  <a:ext cx="1998" cy="300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3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332312" name="Freeform 88" descr="Cork"/>
                <p:cNvSpPr>
                  <a:spLocks/>
                </p:cNvSpPr>
                <p:nvPr/>
              </p:nvSpPr>
              <p:spPr bwMode="auto">
                <a:xfrm>
                  <a:off x="654" y="2506"/>
                  <a:ext cx="1998" cy="3006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3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332313" name="Picture 89"/>
              <p:cNvPicPr>
                <a:picLocks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332314" name="Freeform 90"/>
            <p:cNvSpPr>
              <a:spLocks/>
            </p:cNvSpPr>
            <p:nvPr/>
          </p:nvSpPr>
          <p:spPr bwMode="auto">
            <a:xfrm>
              <a:off x="-294" y="2649"/>
              <a:ext cx="1998" cy="3006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32315" name="Freeform 91"/>
            <p:cNvSpPr>
              <a:spLocks/>
            </p:cNvSpPr>
            <p:nvPr/>
          </p:nvSpPr>
          <p:spPr bwMode="auto">
            <a:xfrm>
              <a:off x="-254" y="2647"/>
              <a:ext cx="1998" cy="3006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32316" name="Freeform 92"/>
            <p:cNvSpPr>
              <a:spLocks/>
            </p:cNvSpPr>
            <p:nvPr/>
          </p:nvSpPr>
          <p:spPr bwMode="auto">
            <a:xfrm>
              <a:off x="1165" y="2583"/>
              <a:ext cx="1998" cy="3006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32317" name="Freeform 93"/>
            <p:cNvSpPr>
              <a:spLocks/>
            </p:cNvSpPr>
            <p:nvPr/>
          </p:nvSpPr>
          <p:spPr bwMode="auto">
            <a:xfrm>
              <a:off x="-185" y="1020"/>
              <a:ext cx="1998" cy="3006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32318" name="Freeform 94"/>
            <p:cNvSpPr>
              <a:spLocks/>
            </p:cNvSpPr>
            <p:nvPr/>
          </p:nvSpPr>
          <p:spPr bwMode="auto">
            <a:xfrm>
              <a:off x="1589" y="1007"/>
              <a:ext cx="1998" cy="3006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332319" name="Line 95"/>
          <p:cNvSpPr>
            <a:spLocks noChangeShapeType="1"/>
          </p:cNvSpPr>
          <p:nvPr/>
        </p:nvSpPr>
        <p:spPr bwMode="auto">
          <a:xfrm>
            <a:off x="1397000" y="296863"/>
            <a:ext cx="0" cy="33162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32320" name="Line 96"/>
          <p:cNvSpPr>
            <a:spLocks noChangeShapeType="1"/>
          </p:cNvSpPr>
          <p:nvPr/>
        </p:nvSpPr>
        <p:spPr bwMode="auto">
          <a:xfrm>
            <a:off x="1373191" y="328613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32321" name="Line 97"/>
          <p:cNvSpPr>
            <a:spLocks noChangeShapeType="1"/>
          </p:cNvSpPr>
          <p:nvPr/>
        </p:nvSpPr>
        <p:spPr bwMode="auto">
          <a:xfrm>
            <a:off x="1377950" y="7461250"/>
            <a:ext cx="1944688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32322" name="Line 98"/>
          <p:cNvSpPr>
            <a:spLocks noChangeShapeType="1"/>
          </p:cNvSpPr>
          <p:nvPr/>
        </p:nvSpPr>
        <p:spPr bwMode="auto">
          <a:xfrm>
            <a:off x="3282950" y="319090"/>
            <a:ext cx="0" cy="71516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32323" name="Line 99"/>
          <p:cNvSpPr>
            <a:spLocks noChangeShapeType="1"/>
          </p:cNvSpPr>
          <p:nvPr/>
        </p:nvSpPr>
        <p:spPr bwMode="auto">
          <a:xfrm>
            <a:off x="1403350" y="5389566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32324" name="Line 100"/>
          <p:cNvSpPr>
            <a:spLocks noChangeShapeType="1"/>
          </p:cNvSpPr>
          <p:nvPr/>
        </p:nvSpPr>
        <p:spPr bwMode="auto">
          <a:xfrm>
            <a:off x="2082803" y="323850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32325" name="Rectangle 101"/>
          <p:cNvSpPr>
            <a:spLocks noChangeArrowheads="1"/>
          </p:cNvSpPr>
          <p:nvPr/>
        </p:nvSpPr>
        <p:spPr bwMode="auto">
          <a:xfrm>
            <a:off x="5629275" y="328616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332326" name="Picture 10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r="44525"/>
          <a:stretch>
            <a:fillRect/>
          </a:stretch>
        </p:blipFill>
        <p:spPr bwMode="auto">
          <a:xfrm>
            <a:off x="5613403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332327" name="Rectangle 103"/>
          <p:cNvSpPr>
            <a:spLocks noChangeArrowheads="1"/>
          </p:cNvSpPr>
          <p:nvPr/>
        </p:nvSpPr>
        <p:spPr bwMode="auto">
          <a:xfrm>
            <a:off x="5605465" y="322266"/>
            <a:ext cx="4075112" cy="7070725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32328" name="Rectangle 104"/>
          <p:cNvSpPr>
            <a:spLocks noChangeArrowheads="1"/>
          </p:cNvSpPr>
          <p:nvPr/>
        </p:nvSpPr>
        <p:spPr bwMode="auto">
          <a:xfrm>
            <a:off x="5589589" y="341316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332329" name="Picture 10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0177" y="550866"/>
            <a:ext cx="1512888" cy="113347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32330" name="Rectangle 106"/>
          <p:cNvSpPr>
            <a:spLocks noChangeArrowheads="1"/>
          </p:cNvSpPr>
          <p:nvPr/>
        </p:nvSpPr>
        <p:spPr bwMode="auto">
          <a:xfrm>
            <a:off x="6827841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332334" name="Text Box 110"/>
          <p:cNvSpPr txBox="1">
            <a:spLocks noChangeArrowheads="1"/>
          </p:cNvSpPr>
          <p:nvPr/>
        </p:nvSpPr>
        <p:spPr bwMode="auto">
          <a:xfrm>
            <a:off x="9014706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77</a:t>
            </a:r>
          </a:p>
        </p:txBody>
      </p:sp>
      <p:sp>
        <p:nvSpPr>
          <p:cNvPr id="1332335" name="Rectangle 111"/>
          <p:cNvSpPr>
            <a:spLocks noChangeArrowheads="1"/>
          </p:cNvSpPr>
          <p:nvPr/>
        </p:nvSpPr>
        <p:spPr bwMode="auto">
          <a:xfrm>
            <a:off x="6657978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332339" name="Rectangle 115"/>
          <p:cNvSpPr>
            <a:spLocks noChangeArrowheads="1"/>
          </p:cNvSpPr>
          <p:nvPr/>
        </p:nvSpPr>
        <p:spPr bwMode="auto">
          <a:xfrm>
            <a:off x="6061079" y="279402"/>
            <a:ext cx="3571875" cy="291407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3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pPr>
              <a:lnSpc>
                <a:spcPct val="70000"/>
              </a:lnSpc>
            </a:pPr>
            <a:r>
              <a:rPr lang="en-US" sz="43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1332340" name="Group 116"/>
          <p:cNvGrpSpPr>
            <a:grpSpLocks/>
          </p:cNvGrpSpPr>
          <p:nvPr/>
        </p:nvGrpSpPr>
        <p:grpSpPr bwMode="auto">
          <a:xfrm>
            <a:off x="5165725" y="546101"/>
            <a:ext cx="4416425" cy="4573587"/>
            <a:chOff x="3407" y="368"/>
            <a:chExt cx="2782" cy="2881"/>
          </a:xfrm>
        </p:grpSpPr>
        <p:sp>
          <p:nvSpPr>
            <p:cNvPr id="1332341" name="Rectangle 117"/>
            <p:cNvSpPr>
              <a:spLocks noChangeArrowheads="1"/>
            </p:cNvSpPr>
            <p:nvPr/>
          </p:nvSpPr>
          <p:spPr bwMode="auto">
            <a:xfrm>
              <a:off x="4301" y="368"/>
              <a:ext cx="1705" cy="393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en-US" sz="3200" i="1">
                  <a:solidFill>
                    <a:srgbClr val="66FFFF"/>
                  </a:solidFill>
                  <a:latin typeface="Helvetica" charset="0"/>
                </a:rPr>
                <a:t> </a:t>
              </a:r>
              <a:endParaRPr lang="en-US" sz="1400" u="sng">
                <a:solidFill>
                  <a:srgbClr val="66FFFF"/>
                </a:solidFill>
                <a:latin typeface="Helvetica" charset="0"/>
              </a:endParaRPr>
            </a:p>
          </p:txBody>
        </p:sp>
        <p:sp>
          <p:nvSpPr>
            <p:cNvPr id="1332342" name="Text Box 118"/>
            <p:cNvSpPr txBox="1">
              <a:spLocks noChangeArrowheads="1"/>
            </p:cNvSpPr>
            <p:nvPr/>
          </p:nvSpPr>
          <p:spPr bwMode="auto">
            <a:xfrm>
              <a:off x="3461" y="2541"/>
              <a:ext cx="2728" cy="527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Helvetica" charset="0"/>
                </a:rPr>
                <a:t> </a:t>
              </a:r>
              <a:r>
                <a:rPr lang="ja-JP" altLang="en-US" sz="5300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5300">
                  <a:solidFill>
                    <a:srgbClr val="FFEA18"/>
                  </a:solidFill>
                  <a:latin typeface="Limon R1" charset="0"/>
                </a:rPr>
                <a:t>BYkehara</a:t>
              </a:r>
              <a:r>
                <a:rPr lang="ja-JP" altLang="en-US" sz="5300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5300"/>
                <a:t> </a:t>
              </a:r>
              <a:endParaRPr lang="en-US" sz="530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332343" name="Text Box 119"/>
            <p:cNvSpPr txBox="1">
              <a:spLocks noChangeArrowheads="1"/>
            </p:cNvSpPr>
            <p:nvPr/>
          </p:nvSpPr>
          <p:spPr bwMode="auto">
            <a:xfrm>
              <a:off x="3678" y="2199"/>
              <a:ext cx="2281" cy="1050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60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Limon S1" charset="0"/>
                </a:rPr>
                <a:t>16 esovePAén</a:t>
              </a:r>
            </a:p>
          </p:txBody>
        </p:sp>
        <p:sp>
          <p:nvSpPr>
            <p:cNvPr id="1332344" name="Rectangle 120"/>
            <p:cNvSpPr>
              <a:spLocks noChangeArrowheads="1"/>
            </p:cNvSpPr>
            <p:nvPr/>
          </p:nvSpPr>
          <p:spPr bwMode="auto">
            <a:xfrm>
              <a:off x="3407" y="1447"/>
              <a:ext cx="2740" cy="1349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r>
                <a:rPr lang="en-US" sz="4000" i="1">
                  <a:solidFill>
                    <a:schemeClr val="bg1"/>
                  </a:solidFill>
                  <a:latin typeface="Helvetica" charset="0"/>
                </a:rPr>
                <a:t> </a:t>
              </a: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karerobcMdak;</a:t>
              </a:r>
            </a:p>
            <a:p>
              <a:pPr algn="ctr">
                <a:lnSpc>
                  <a:spcPct val="1000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esovePA</a:t>
              </a:r>
            </a:p>
          </p:txBody>
        </p:sp>
      </p:grpSp>
      <p:sp>
        <p:nvSpPr>
          <p:cNvPr id="1332345" name="Rectangle 121"/>
          <p:cNvSpPr>
            <a:spLocks noChangeArrowheads="1"/>
          </p:cNvSpPr>
          <p:nvPr/>
        </p:nvSpPr>
        <p:spPr bwMode="auto">
          <a:xfrm>
            <a:off x="1865317" y="908052"/>
            <a:ext cx="1254212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eGm:us 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32346" name="Rectangle 122"/>
          <p:cNvSpPr>
            <a:spLocks noChangeArrowheads="1"/>
          </p:cNvSpPr>
          <p:nvPr/>
        </p:nvSpPr>
        <p:spPr bwMode="auto">
          <a:xfrm>
            <a:off x="1865314" y="1193800"/>
            <a:ext cx="84453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hUes 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32347" name="Rectangle 123"/>
          <p:cNvSpPr>
            <a:spLocks noChangeArrowheads="1"/>
          </p:cNvSpPr>
          <p:nvPr/>
        </p:nvSpPr>
        <p:spPr bwMode="auto">
          <a:xfrm>
            <a:off x="1817690" y="1346202"/>
            <a:ext cx="116529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y:UNas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32348" name="Rectangle 124"/>
          <p:cNvSpPr>
            <a:spLocks noChangeArrowheads="1"/>
          </p:cNvSpPr>
          <p:nvPr/>
        </p:nvSpPr>
        <p:spPr bwMode="auto">
          <a:xfrm>
            <a:off x="1998666" y="1612903"/>
            <a:ext cx="74379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>
                <a:latin typeface="Limon R1" charset="0"/>
              </a:rPr>
              <a:t>nInIev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32349" name="Rectangle 125"/>
          <p:cNvSpPr>
            <a:spLocks noChangeArrowheads="1"/>
          </p:cNvSpPr>
          <p:nvPr/>
        </p:nvSpPr>
        <p:spPr bwMode="auto">
          <a:xfrm>
            <a:off x="2043115" y="815978"/>
            <a:ext cx="1517148" cy="2511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200" u="sng">
                <a:latin typeface="Limon S1" charset="0"/>
              </a:rPr>
              <a:t>GaNacRk xageCIg</a:t>
            </a:r>
            <a:endParaRPr lang="en-US" sz="1200" b="0">
              <a:latin typeface="Limon S1" charset="0"/>
            </a:endParaRPr>
          </a:p>
        </p:txBody>
      </p:sp>
      <p:sp>
        <p:nvSpPr>
          <p:cNvPr id="1332350" name="Rectangle 126"/>
          <p:cNvSpPr>
            <a:spLocks noChangeArrowheads="1"/>
          </p:cNvSpPr>
          <p:nvPr/>
        </p:nvSpPr>
        <p:spPr bwMode="auto">
          <a:xfrm>
            <a:off x="1169991" y="817566"/>
            <a:ext cx="847725" cy="3624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200">
                <a:latin typeface="Limon S1" charset="0"/>
              </a:rPr>
              <a:t>eTA GIuRsaEGl</a:t>
            </a:r>
          </a:p>
        </p:txBody>
      </p:sp>
      <p:sp>
        <p:nvSpPr>
          <p:cNvPr id="1332351" name="Rectangle 127"/>
          <p:cNvSpPr>
            <a:spLocks noChangeArrowheads="1"/>
          </p:cNvSpPr>
          <p:nvPr/>
        </p:nvSpPr>
        <p:spPr bwMode="auto">
          <a:xfrm>
            <a:off x="1790702" y="1992316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32352" name="Rectangle 128"/>
          <p:cNvSpPr>
            <a:spLocks noChangeArrowheads="1"/>
          </p:cNvSpPr>
          <p:nvPr/>
        </p:nvSpPr>
        <p:spPr bwMode="auto">
          <a:xfrm>
            <a:off x="2246313" y="2063753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332353" name="Rectangle 129"/>
          <p:cNvSpPr>
            <a:spLocks noChangeArrowheads="1"/>
          </p:cNvSpPr>
          <p:nvPr/>
        </p:nvSpPr>
        <p:spPr bwMode="auto">
          <a:xfrm>
            <a:off x="1683292" y="2193926"/>
            <a:ext cx="90274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eGsay</a:t>
            </a:r>
          </a:p>
        </p:txBody>
      </p:sp>
      <p:sp>
        <p:nvSpPr>
          <p:cNvPr id="1332354" name="Rectangle 130"/>
          <p:cNvSpPr>
            <a:spLocks noChangeArrowheads="1"/>
          </p:cNvSpPr>
          <p:nvPr/>
        </p:nvSpPr>
        <p:spPr bwMode="auto">
          <a:xfrm>
            <a:off x="1607911" y="2493964"/>
            <a:ext cx="9670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yU:EGl</a:t>
            </a:r>
          </a:p>
        </p:txBody>
      </p:sp>
      <p:sp>
        <p:nvSpPr>
          <p:cNvPr id="1332355" name="Rectangle 131"/>
          <p:cNvSpPr>
            <a:spLocks noChangeArrowheads="1"/>
          </p:cNvSpPr>
          <p:nvPr/>
        </p:nvSpPr>
        <p:spPr bwMode="auto">
          <a:xfrm>
            <a:off x="1410400" y="3092451"/>
            <a:ext cx="10311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GU)aDa</a:t>
            </a:r>
          </a:p>
        </p:txBody>
      </p:sp>
      <p:sp>
        <p:nvSpPr>
          <p:cNvPr id="1332356" name="Rectangle 132"/>
          <p:cNvSpPr>
            <a:spLocks noChangeArrowheads="1"/>
          </p:cNvSpPr>
          <p:nvPr/>
        </p:nvSpPr>
        <p:spPr bwMode="auto">
          <a:xfrm>
            <a:off x="1683215" y="2805112"/>
            <a:ext cx="71073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mIka</a:t>
            </a:r>
          </a:p>
        </p:txBody>
      </p:sp>
      <p:sp>
        <p:nvSpPr>
          <p:cNvPr id="1332357" name="Rectangle 133"/>
          <p:cNvSpPr>
            <a:spLocks noChangeArrowheads="1"/>
          </p:cNvSpPr>
          <p:nvPr/>
        </p:nvSpPr>
        <p:spPr bwMode="auto">
          <a:xfrm>
            <a:off x="1734586" y="3336924"/>
            <a:ext cx="613328" cy="2857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200">
                <a:latin typeface="Limon S1" charset="0"/>
              </a:rPr>
              <a:t>eGdM</a:t>
            </a:r>
          </a:p>
        </p:txBody>
      </p:sp>
      <p:sp>
        <p:nvSpPr>
          <p:cNvPr id="1332358" name="Rectangle 134"/>
          <p:cNvSpPr>
            <a:spLocks noChangeArrowheads="1"/>
          </p:cNvSpPr>
          <p:nvPr/>
        </p:nvSpPr>
        <p:spPr bwMode="auto">
          <a:xfrm>
            <a:off x="2216153" y="37115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332359" name="Rectangle 135"/>
          <p:cNvSpPr>
            <a:spLocks noChangeArrowheads="1"/>
          </p:cNvSpPr>
          <p:nvPr/>
        </p:nvSpPr>
        <p:spPr bwMode="auto">
          <a:xfrm>
            <a:off x="1843091" y="3562352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32360" name="Rectangle 136"/>
          <p:cNvSpPr>
            <a:spLocks noChangeArrowheads="1"/>
          </p:cNvSpPr>
          <p:nvPr/>
        </p:nvSpPr>
        <p:spPr bwMode="auto">
          <a:xfrm>
            <a:off x="1421397" y="3762374"/>
            <a:ext cx="99319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eyrema</a:t>
            </a:r>
          </a:p>
        </p:txBody>
      </p:sp>
      <p:sp>
        <p:nvSpPr>
          <p:cNvPr id="1332361" name="Rectangle 137"/>
          <p:cNvSpPr>
            <a:spLocks noChangeArrowheads="1"/>
          </p:cNvSpPr>
          <p:nvPr/>
        </p:nvSpPr>
        <p:spPr bwMode="auto">
          <a:xfrm>
            <a:off x="1419084" y="4321177"/>
            <a:ext cx="966929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Nahum</a:t>
            </a:r>
          </a:p>
        </p:txBody>
      </p:sp>
      <p:sp>
        <p:nvSpPr>
          <p:cNvPr id="1332362" name="Rectangle 138"/>
          <p:cNvSpPr>
            <a:spLocks noChangeArrowheads="1"/>
          </p:cNvSpPr>
          <p:nvPr/>
        </p:nvSpPr>
        <p:spPr bwMode="auto">
          <a:xfrm>
            <a:off x="1302863" y="4048125"/>
            <a:ext cx="117205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ha)aKuk</a:t>
            </a:r>
          </a:p>
        </p:txBody>
      </p:sp>
      <p:sp>
        <p:nvSpPr>
          <p:cNvPr id="1332363" name="Rectangle 139"/>
          <p:cNvSpPr>
            <a:spLocks noChangeArrowheads="1"/>
          </p:cNvSpPr>
          <p:nvPr/>
        </p:nvSpPr>
        <p:spPr bwMode="auto">
          <a:xfrm>
            <a:off x="1776413" y="4438650"/>
            <a:ext cx="431800" cy="7386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</a:t>
            </a:r>
            <a:r>
              <a:rPr lang="en-US" sz="1200">
                <a:latin typeface="Limon S1" charset="0"/>
              </a:rPr>
              <a:t>nInIev</a:t>
            </a:r>
          </a:p>
        </p:txBody>
      </p:sp>
      <p:sp>
        <p:nvSpPr>
          <p:cNvPr id="1332364" name="Rectangle 140"/>
          <p:cNvSpPr>
            <a:spLocks noChangeArrowheads="1"/>
          </p:cNvSpPr>
          <p:nvPr/>
        </p:nvSpPr>
        <p:spPr bwMode="auto">
          <a:xfrm>
            <a:off x="1472574" y="4752977"/>
            <a:ext cx="9801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espana</a:t>
            </a:r>
          </a:p>
        </p:txBody>
      </p:sp>
      <p:sp>
        <p:nvSpPr>
          <p:cNvPr id="1332365" name="Rectangle 141"/>
          <p:cNvSpPr>
            <a:spLocks noChangeArrowheads="1"/>
          </p:cNvSpPr>
          <p:nvPr/>
        </p:nvSpPr>
        <p:spPr bwMode="auto">
          <a:xfrm>
            <a:off x="1480719" y="5454652"/>
            <a:ext cx="110849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eGesKal</a:t>
            </a:r>
          </a:p>
        </p:txBody>
      </p:sp>
      <p:sp>
        <p:nvSpPr>
          <p:cNvPr id="1332366" name="Rectangle 142"/>
          <p:cNvSpPr>
            <a:spLocks noChangeArrowheads="1"/>
          </p:cNvSpPr>
          <p:nvPr/>
        </p:nvSpPr>
        <p:spPr bwMode="auto">
          <a:xfrm>
            <a:off x="1471833" y="5734050"/>
            <a:ext cx="108245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danIEy:l</a:t>
            </a:r>
          </a:p>
        </p:txBody>
      </p:sp>
      <p:sp>
        <p:nvSpPr>
          <p:cNvPr id="1332367" name="Rectangle 143"/>
          <p:cNvSpPr>
            <a:spLocks noChangeArrowheads="1"/>
          </p:cNvSpPr>
          <p:nvPr/>
        </p:nvSpPr>
        <p:spPr bwMode="auto">
          <a:xfrm>
            <a:off x="1559840" y="6384926"/>
            <a:ext cx="8642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hakay</a:t>
            </a:r>
          </a:p>
        </p:txBody>
      </p:sp>
      <p:sp>
        <p:nvSpPr>
          <p:cNvPr id="1332368" name="Rectangle 144"/>
          <p:cNvSpPr>
            <a:spLocks noChangeArrowheads="1"/>
          </p:cNvSpPr>
          <p:nvPr/>
        </p:nvSpPr>
        <p:spPr bwMode="auto">
          <a:xfrm>
            <a:off x="1486314" y="6667501"/>
            <a:ext cx="85207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sakarI</a:t>
            </a:r>
          </a:p>
        </p:txBody>
      </p:sp>
      <p:sp>
        <p:nvSpPr>
          <p:cNvPr id="1332369" name="Rectangle 145"/>
          <p:cNvSpPr>
            <a:spLocks noChangeArrowheads="1"/>
          </p:cNvSpPr>
          <p:nvPr/>
        </p:nvSpPr>
        <p:spPr bwMode="auto">
          <a:xfrm>
            <a:off x="1303408" y="6981825"/>
            <a:ext cx="109530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m:aLaKI</a:t>
            </a:r>
          </a:p>
        </p:txBody>
      </p:sp>
      <p:sp>
        <p:nvSpPr>
          <p:cNvPr id="1332370" name="Rectangle 146"/>
          <p:cNvSpPr>
            <a:spLocks noChangeArrowheads="1"/>
          </p:cNvSpPr>
          <p:nvPr/>
        </p:nvSpPr>
        <p:spPr bwMode="auto">
          <a:xfrm>
            <a:off x="2028825" y="5353055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332371" name="Rectangle 147"/>
          <p:cNvSpPr>
            <a:spLocks noChangeArrowheads="1"/>
          </p:cNvSpPr>
          <p:nvPr/>
        </p:nvSpPr>
        <p:spPr bwMode="auto">
          <a:xfrm>
            <a:off x="1843091" y="5191126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32372" name="Rectangle 148"/>
          <p:cNvSpPr>
            <a:spLocks noChangeArrowheads="1"/>
          </p:cNvSpPr>
          <p:nvPr/>
        </p:nvSpPr>
        <p:spPr bwMode="auto">
          <a:xfrm>
            <a:off x="1885950" y="6311904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332373" name="Rectangle 149"/>
          <p:cNvSpPr>
            <a:spLocks noChangeArrowheads="1"/>
          </p:cNvSpPr>
          <p:nvPr/>
        </p:nvSpPr>
        <p:spPr bwMode="auto">
          <a:xfrm>
            <a:off x="1792291" y="61182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32374" name="Rectangle 150"/>
          <p:cNvSpPr>
            <a:spLocks noChangeArrowheads="1"/>
          </p:cNvSpPr>
          <p:nvPr/>
        </p:nvSpPr>
        <p:spPr bwMode="auto">
          <a:xfrm>
            <a:off x="-127000" y="2324102"/>
            <a:ext cx="1550988" cy="204029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</a:t>
            </a:r>
            <a:r>
              <a:rPr lang="en-US" sz="2800" u="sng">
                <a:solidFill>
                  <a:schemeClr val="bg1"/>
                </a:solidFill>
                <a:latin typeface="Limon S1" charset="0"/>
              </a:rPr>
              <a:t>karbdiesF</a:t>
            </a:r>
            <a:r>
              <a:rPr lang="en-US" sz="2800" b="0" u="sng">
                <a:latin typeface="Limon S1" charset="0"/>
              </a:rPr>
              <a:t>  </a:t>
            </a:r>
          </a:p>
          <a:p>
            <a:pPr algn="l">
              <a:lnSpc>
                <a:spcPct val="50000"/>
              </a:lnSpc>
            </a:pPr>
            <a:endParaRPr lang="en-US" sz="2800" b="0">
              <a:solidFill>
                <a:schemeClr val="bg1"/>
              </a:solidFill>
            </a:endParaRPr>
          </a:p>
          <a:p>
            <a:pPr>
              <a:lnSpc>
                <a:spcPct val="65000"/>
              </a:lnSpc>
              <a:spcBef>
                <a:spcPct val="50000"/>
              </a:spcBef>
            </a:pPr>
            <a:endParaRPr lang="en-US" i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32375" name="AutoShape 151"/>
          <p:cNvSpPr>
            <a:spLocks noChangeArrowheads="1"/>
          </p:cNvSpPr>
          <p:nvPr/>
        </p:nvSpPr>
        <p:spPr bwMode="auto">
          <a:xfrm>
            <a:off x="5622928" y="4833939"/>
            <a:ext cx="4025900" cy="2227262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32377" name="Text Box 153"/>
          <p:cNvSpPr txBox="1">
            <a:spLocks noChangeArrowheads="1"/>
          </p:cNvSpPr>
          <p:nvPr/>
        </p:nvSpPr>
        <p:spPr bwMode="auto">
          <a:xfrm>
            <a:off x="6149975" y="5445129"/>
            <a:ext cx="3048000" cy="1611245"/>
          </a:xfrm>
          <a:prstGeom prst="rect">
            <a:avLst/>
          </a:prstGeom>
          <a:noFill/>
          <a:ln>
            <a:noFill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ja-JP" altLang="en-US" sz="3200">
                <a:solidFill>
                  <a:srgbClr val="EF1F1D"/>
                </a:solidFill>
                <a:latin typeface="Arial"/>
              </a:rPr>
              <a:t>“</a:t>
            </a:r>
            <a:r>
              <a:rPr lang="en-US" sz="3200">
                <a:solidFill>
                  <a:srgbClr val="EF1F1D"/>
                </a:solidFill>
                <a:latin typeface="Helvetica" charset="0"/>
              </a:rPr>
              <a:t>Arabia              Had                     Jewels.</a:t>
            </a:r>
            <a:r>
              <a:rPr lang="ja-JP" altLang="en-US" sz="3200">
                <a:solidFill>
                  <a:srgbClr val="EF1F1D"/>
                </a:solidFill>
                <a:latin typeface="Arial"/>
              </a:rPr>
              <a:t>”</a:t>
            </a:r>
            <a:r>
              <a:rPr lang="en-US" sz="3200">
                <a:solidFill>
                  <a:srgbClr val="EF1F1D"/>
                </a:solidFill>
                <a:latin typeface="Helvetica" charset="0"/>
              </a:rPr>
              <a:t> </a:t>
            </a:r>
          </a:p>
        </p:txBody>
      </p:sp>
      <p:sp>
        <p:nvSpPr>
          <p:cNvPr id="1332378" name="Rectangle 154"/>
          <p:cNvSpPr>
            <a:spLocks noChangeArrowheads="1"/>
          </p:cNvSpPr>
          <p:nvPr/>
        </p:nvSpPr>
        <p:spPr bwMode="auto">
          <a:xfrm>
            <a:off x="1196034" y="280989"/>
            <a:ext cx="3664891" cy="68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800">
                <a:latin typeface="Limon S1" charset="0"/>
              </a:rPr>
              <a:t>kareFVI[RbTak;Kña</a:t>
            </a:r>
          </a:p>
          <a:p>
            <a:pPr>
              <a:lnSpc>
                <a:spcPct val="50000"/>
              </a:lnSpc>
            </a:pPr>
            <a:r>
              <a:rPr lang="en-US" sz="2800">
                <a:latin typeface="Limon S1" charset="0"/>
              </a:rPr>
              <a:t>énBYkeharaTaMgenH</a:t>
            </a:r>
            <a:r>
              <a:rPr lang="en-US" sz="1400">
                <a:solidFill>
                  <a:srgbClr val="000000"/>
                </a:solidFill>
                <a:latin typeface="Helvetica" charset="0"/>
              </a:rPr>
              <a:t> </a:t>
            </a:r>
          </a:p>
        </p:txBody>
      </p:sp>
      <p:sp>
        <p:nvSpPr>
          <p:cNvPr id="1332379" name="Rectangle 155"/>
          <p:cNvSpPr>
            <a:spLocks noChangeArrowheads="1"/>
          </p:cNvSpPr>
          <p:nvPr/>
        </p:nvSpPr>
        <p:spPr bwMode="auto">
          <a:xfrm>
            <a:off x="5735641" y="4827590"/>
            <a:ext cx="3690937" cy="1399632"/>
          </a:xfrm>
          <a:prstGeom prst="rect">
            <a:avLst/>
          </a:prstGeom>
          <a:noFill/>
          <a:ln>
            <a:noFill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4800">
                <a:solidFill>
                  <a:srgbClr val="32F04D"/>
                </a:solidFill>
                <a:latin typeface="Limon S1" charset="0"/>
              </a:rPr>
              <a:t>]bkrN_énkarcgcaM </a:t>
            </a:r>
            <a:r>
              <a:rPr lang="en-US">
                <a:solidFill>
                  <a:srgbClr val="32F04D"/>
                </a:solidFill>
              </a:rPr>
              <a:t>:</a:t>
            </a:r>
            <a:endParaRPr lang="en-US" sz="4800">
              <a:solidFill>
                <a:srgbClr val="32F04D"/>
              </a:solidFill>
              <a:latin typeface="Limon S1" charset="0"/>
            </a:endParaRPr>
          </a:p>
          <a:p>
            <a:pPr algn="ctr">
              <a:lnSpc>
                <a:spcPct val="0"/>
              </a:lnSpc>
              <a:spcBef>
                <a:spcPct val="50000"/>
              </a:spcBef>
            </a:pPr>
            <a:endParaRPr lang="en-US" sz="250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32382" name="Rectangle 158"/>
          <p:cNvSpPr>
            <a:spLocks noChangeArrowheads="1"/>
          </p:cNvSpPr>
          <p:nvPr/>
        </p:nvSpPr>
        <p:spPr bwMode="auto">
          <a:xfrm>
            <a:off x="-28575" y="1935163"/>
            <a:ext cx="5654675" cy="582930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 algn="ctr"/>
            <a:r>
              <a:rPr lang="en-US" b="0"/>
              <a:t>v</a:t>
            </a:r>
          </a:p>
        </p:txBody>
      </p:sp>
      <p:sp>
        <p:nvSpPr>
          <p:cNvPr id="1332383" name="Rectangle 159"/>
          <p:cNvSpPr>
            <a:spLocks noChangeArrowheads="1"/>
          </p:cNvSpPr>
          <p:nvPr/>
        </p:nvSpPr>
        <p:spPr bwMode="auto">
          <a:xfrm>
            <a:off x="0" y="3"/>
            <a:ext cx="5654675" cy="307975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32384" name="Rectangle 160"/>
          <p:cNvSpPr>
            <a:spLocks noChangeArrowheads="1"/>
          </p:cNvSpPr>
          <p:nvPr/>
        </p:nvSpPr>
        <p:spPr bwMode="auto">
          <a:xfrm>
            <a:off x="3" y="157163"/>
            <a:ext cx="115888" cy="197485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 algn="ctr"/>
            <a:endParaRPr lang="en-US" b="0"/>
          </a:p>
        </p:txBody>
      </p:sp>
      <p:sp>
        <p:nvSpPr>
          <p:cNvPr id="1332385" name="Rectangle 161"/>
          <p:cNvSpPr>
            <a:spLocks noChangeArrowheads="1"/>
          </p:cNvSpPr>
          <p:nvPr/>
        </p:nvSpPr>
        <p:spPr bwMode="auto">
          <a:xfrm>
            <a:off x="3517900" y="842963"/>
            <a:ext cx="373063" cy="1096962"/>
          </a:xfrm>
          <a:prstGeom prst="rect">
            <a:avLst/>
          </a:prstGeom>
          <a:noFill/>
          <a:ln w="50800">
            <a:solidFill>
              <a:schemeClr val="hlink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32386" name="Rectangle 162"/>
          <p:cNvSpPr>
            <a:spLocks noChangeArrowheads="1"/>
          </p:cNvSpPr>
          <p:nvPr/>
        </p:nvSpPr>
        <p:spPr bwMode="auto">
          <a:xfrm>
            <a:off x="3442967" y="804864"/>
            <a:ext cx="35909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latin typeface="Limon S1" charset="0"/>
              </a:rPr>
              <a:t>G</a:t>
            </a:r>
            <a:endParaRPr lang="en-US" sz="3600" b="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32390" name="Rectangle 166"/>
          <p:cNvSpPr>
            <a:spLocks noChangeArrowheads="1"/>
          </p:cNvSpPr>
          <p:nvPr/>
        </p:nvSpPr>
        <p:spPr bwMode="auto">
          <a:xfrm>
            <a:off x="3224764" y="1109664"/>
            <a:ext cx="61540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latin typeface="Limon S1" charset="0"/>
              </a:rPr>
              <a:t>hU</a:t>
            </a:r>
            <a:endParaRPr lang="en-US" sz="3600" b="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32391" name="Rectangle 167"/>
          <p:cNvSpPr>
            <a:spLocks noChangeArrowheads="1"/>
          </p:cNvSpPr>
          <p:nvPr/>
        </p:nvSpPr>
        <p:spPr bwMode="auto">
          <a:xfrm>
            <a:off x="3250010" y="1376365"/>
            <a:ext cx="59015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latin typeface="Limon S1" charset="0"/>
              </a:rPr>
              <a:t>yU</a:t>
            </a:r>
            <a:endParaRPr lang="en-US" sz="3600" b="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32392" name="Rectangle 168"/>
          <p:cNvSpPr>
            <a:spLocks noChangeArrowheads="1"/>
          </p:cNvSpPr>
          <p:nvPr/>
        </p:nvSpPr>
        <p:spPr bwMode="auto">
          <a:xfrm>
            <a:off x="3926340" y="862014"/>
            <a:ext cx="82187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rabia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32393" name="Rectangle 169"/>
          <p:cNvSpPr>
            <a:spLocks noChangeArrowheads="1"/>
          </p:cNvSpPr>
          <p:nvPr/>
        </p:nvSpPr>
        <p:spPr bwMode="auto">
          <a:xfrm>
            <a:off x="3928583" y="1150940"/>
            <a:ext cx="4513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ad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32394" name="Rectangle 170"/>
          <p:cNvSpPr>
            <a:spLocks noChangeArrowheads="1"/>
          </p:cNvSpPr>
          <p:nvPr/>
        </p:nvSpPr>
        <p:spPr bwMode="auto">
          <a:xfrm>
            <a:off x="3907379" y="1452565"/>
            <a:ext cx="93291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ewels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32395" name="Rectangle 171"/>
          <p:cNvSpPr>
            <a:spLocks noChangeArrowheads="1"/>
          </p:cNvSpPr>
          <p:nvPr/>
        </p:nvSpPr>
        <p:spPr bwMode="auto">
          <a:xfrm>
            <a:off x="5046665" y="3"/>
            <a:ext cx="546101" cy="197485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 algn="ctr"/>
            <a:r>
              <a:rPr lang="en-US" b="0"/>
              <a:t> </a:t>
            </a:r>
          </a:p>
        </p:txBody>
      </p:sp>
      <p:grpSp>
        <p:nvGrpSpPr>
          <p:cNvPr id="1332336" name="Group 112"/>
          <p:cNvGrpSpPr>
            <a:grpSpLocks/>
          </p:cNvGrpSpPr>
          <p:nvPr/>
        </p:nvGrpSpPr>
        <p:grpSpPr bwMode="auto">
          <a:xfrm>
            <a:off x="5203825" y="552450"/>
            <a:ext cx="1555750" cy="1163638"/>
            <a:chOff x="570" y="128"/>
            <a:chExt cx="776" cy="513"/>
          </a:xfrm>
        </p:grpSpPr>
        <p:pic>
          <p:nvPicPr>
            <p:cNvPr id="1332337" name="Picture 113" descr="BACKGR~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38" name="WordArt 114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32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32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3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75"/>
                                        <p:tgtEl>
                                          <p:spTgt spid="13323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2327" grpId="0" animBg="1"/>
      <p:bldP spid="1332375" grpId="0" animBg="1"/>
      <p:bldP spid="1332377" grpId="0" build="p" autoUpdateAnimBg="0" advAuto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065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r="44525"/>
          <a:stretch>
            <a:fillRect/>
          </a:stretch>
        </p:blipFill>
        <p:spPr bwMode="auto">
          <a:xfrm>
            <a:off x="5613403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350659" name="Rectangle 3"/>
          <p:cNvSpPr>
            <a:spLocks noChangeArrowheads="1"/>
          </p:cNvSpPr>
          <p:nvPr/>
        </p:nvSpPr>
        <p:spPr bwMode="auto">
          <a:xfrm>
            <a:off x="5605466" y="0"/>
            <a:ext cx="4452938" cy="777240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0660" name="Text Box 4"/>
          <p:cNvSpPr txBox="1">
            <a:spLocks noChangeArrowheads="1"/>
          </p:cNvSpPr>
          <p:nvPr/>
        </p:nvSpPr>
        <p:spPr bwMode="auto">
          <a:xfrm rot="16200000">
            <a:off x="1155700" y="3625852"/>
            <a:ext cx="381635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Limon R1" charset="0"/>
              </a:rPr>
              <a:t>BYkehara</a:t>
            </a:r>
            <a:r>
              <a:rPr lang="en-US" sz="5300">
                <a:solidFill>
                  <a:srgbClr val="FFEA18"/>
                </a:solidFill>
                <a:latin typeface="Limon R1" charset="0"/>
              </a:rPr>
              <a:t> </a:t>
            </a:r>
            <a:r>
              <a:rPr lang="en-US">
                <a:latin typeface="Arial Black" charset="0"/>
              </a:rPr>
              <a:t>(16)</a:t>
            </a:r>
          </a:p>
        </p:txBody>
      </p:sp>
      <p:sp>
        <p:nvSpPr>
          <p:cNvPr id="1350661" name="Line 5"/>
          <p:cNvSpPr>
            <a:spLocks noChangeShapeType="1"/>
          </p:cNvSpPr>
          <p:nvPr/>
        </p:nvSpPr>
        <p:spPr bwMode="auto">
          <a:xfrm>
            <a:off x="1430338" y="795338"/>
            <a:ext cx="1435100" cy="1587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662" name="Line 6"/>
          <p:cNvSpPr>
            <a:spLocks noChangeShapeType="1"/>
          </p:cNvSpPr>
          <p:nvPr/>
        </p:nvSpPr>
        <p:spPr bwMode="auto">
          <a:xfrm flipV="1">
            <a:off x="1558928" y="1492250"/>
            <a:ext cx="1239838" cy="127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663" name="Line 7"/>
          <p:cNvSpPr>
            <a:spLocks noChangeShapeType="1"/>
          </p:cNvSpPr>
          <p:nvPr/>
        </p:nvSpPr>
        <p:spPr bwMode="auto">
          <a:xfrm>
            <a:off x="1576388" y="1824041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664" name="Rectangle 8"/>
          <p:cNvSpPr>
            <a:spLocks noChangeArrowheads="1"/>
          </p:cNvSpPr>
          <p:nvPr/>
        </p:nvSpPr>
        <p:spPr bwMode="auto">
          <a:xfrm>
            <a:off x="1814513" y="5256217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 b="0">
              <a:latin typeface="Helvetica" charset="0"/>
            </a:endParaRPr>
          </a:p>
        </p:txBody>
      </p:sp>
      <p:sp>
        <p:nvSpPr>
          <p:cNvPr id="1350665" name="Rectangle 9"/>
          <p:cNvSpPr>
            <a:spLocks noChangeArrowheads="1"/>
          </p:cNvSpPr>
          <p:nvPr/>
        </p:nvSpPr>
        <p:spPr bwMode="auto">
          <a:xfrm>
            <a:off x="1814513" y="5397504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50666" name="Rectangle 10"/>
          <p:cNvSpPr>
            <a:spLocks noChangeArrowheads="1"/>
          </p:cNvSpPr>
          <p:nvPr/>
        </p:nvSpPr>
        <p:spPr bwMode="auto">
          <a:xfrm>
            <a:off x="1743075" y="2027241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200" b="0">
              <a:latin typeface="Helvetica" charset="0"/>
            </a:endParaRPr>
          </a:p>
        </p:txBody>
      </p:sp>
      <p:sp>
        <p:nvSpPr>
          <p:cNvPr id="1350667" name="Rectangle 11"/>
          <p:cNvSpPr>
            <a:spLocks noChangeArrowheads="1"/>
          </p:cNvSpPr>
          <p:nvPr/>
        </p:nvSpPr>
        <p:spPr bwMode="auto">
          <a:xfrm>
            <a:off x="1743075" y="2170116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50668" name="Rectangle 12"/>
          <p:cNvSpPr>
            <a:spLocks noChangeArrowheads="1"/>
          </p:cNvSpPr>
          <p:nvPr/>
        </p:nvSpPr>
        <p:spPr bwMode="auto">
          <a:xfrm>
            <a:off x="2752725" y="2170116"/>
            <a:ext cx="38434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200" b="0">
              <a:latin typeface="Helvetica" charset="0"/>
            </a:endParaRPr>
          </a:p>
        </p:txBody>
      </p:sp>
      <p:sp>
        <p:nvSpPr>
          <p:cNvPr id="1350669" name="Rectangle 13"/>
          <p:cNvSpPr>
            <a:spLocks noChangeArrowheads="1"/>
          </p:cNvSpPr>
          <p:nvPr/>
        </p:nvSpPr>
        <p:spPr bwMode="auto">
          <a:xfrm>
            <a:off x="1636713" y="6230941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50670" name="Rectangle 14"/>
          <p:cNvSpPr>
            <a:spLocks noChangeArrowheads="1"/>
          </p:cNvSpPr>
          <p:nvPr/>
        </p:nvSpPr>
        <p:spPr bwMode="auto">
          <a:xfrm>
            <a:off x="1636713" y="6373816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50671" name="Rectangle 15"/>
          <p:cNvSpPr>
            <a:spLocks noChangeArrowheads="1"/>
          </p:cNvSpPr>
          <p:nvPr/>
        </p:nvSpPr>
        <p:spPr bwMode="auto">
          <a:xfrm>
            <a:off x="2717800" y="6373816"/>
            <a:ext cx="38434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200" b="0">
              <a:latin typeface="Helvetica" charset="0"/>
            </a:endParaRPr>
          </a:p>
        </p:txBody>
      </p:sp>
      <p:sp>
        <p:nvSpPr>
          <p:cNvPr id="1350672" name="Rectangle 16"/>
          <p:cNvSpPr>
            <a:spLocks noChangeArrowheads="1"/>
          </p:cNvSpPr>
          <p:nvPr/>
        </p:nvSpPr>
        <p:spPr bwMode="auto">
          <a:xfrm>
            <a:off x="1831975" y="3606803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 b="0">
              <a:latin typeface="Helvetica" charset="0"/>
            </a:endParaRPr>
          </a:p>
        </p:txBody>
      </p:sp>
      <p:sp>
        <p:nvSpPr>
          <p:cNvPr id="1350673" name="Rectangle 17"/>
          <p:cNvSpPr>
            <a:spLocks noChangeArrowheads="1"/>
          </p:cNvSpPr>
          <p:nvPr/>
        </p:nvSpPr>
        <p:spPr bwMode="auto">
          <a:xfrm>
            <a:off x="1831975" y="3730629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50674" name="Rectangle 18"/>
          <p:cNvSpPr>
            <a:spLocks noChangeArrowheads="1"/>
          </p:cNvSpPr>
          <p:nvPr/>
        </p:nvSpPr>
        <p:spPr bwMode="auto">
          <a:xfrm>
            <a:off x="2700339" y="3730629"/>
            <a:ext cx="38434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200" b="0">
              <a:latin typeface="Helvetica" charset="0"/>
            </a:endParaRPr>
          </a:p>
        </p:txBody>
      </p:sp>
      <p:sp>
        <p:nvSpPr>
          <p:cNvPr id="1350675" name="Freeform 19"/>
          <p:cNvSpPr>
            <a:spLocks/>
          </p:cNvSpPr>
          <p:nvPr/>
        </p:nvSpPr>
        <p:spPr bwMode="auto">
          <a:xfrm>
            <a:off x="1558928" y="1912941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676" name="Freeform 20"/>
          <p:cNvSpPr>
            <a:spLocks/>
          </p:cNvSpPr>
          <p:nvPr/>
        </p:nvSpPr>
        <p:spPr bwMode="auto">
          <a:xfrm>
            <a:off x="1824039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677" name="Freeform 21"/>
          <p:cNvSpPr>
            <a:spLocks/>
          </p:cNvSpPr>
          <p:nvPr/>
        </p:nvSpPr>
        <p:spPr bwMode="auto">
          <a:xfrm>
            <a:off x="2089150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678" name="Freeform 22"/>
          <p:cNvSpPr>
            <a:spLocks/>
          </p:cNvSpPr>
          <p:nvPr/>
        </p:nvSpPr>
        <p:spPr bwMode="auto">
          <a:xfrm>
            <a:off x="2338388" y="1912941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679" name="Freeform 23"/>
          <p:cNvSpPr>
            <a:spLocks/>
          </p:cNvSpPr>
          <p:nvPr/>
        </p:nvSpPr>
        <p:spPr bwMode="auto">
          <a:xfrm>
            <a:off x="2603500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680" name="Rectangle 24"/>
          <p:cNvSpPr>
            <a:spLocks noChangeArrowheads="1"/>
          </p:cNvSpPr>
          <p:nvPr/>
        </p:nvSpPr>
        <p:spPr bwMode="auto">
          <a:xfrm>
            <a:off x="1800227" y="492125"/>
            <a:ext cx="181212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R1" charset="0"/>
              </a:rPr>
              <a:t>saMy:UEGl</a:t>
            </a:r>
            <a:r>
              <a:rPr lang="en-US" sz="14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200">
              <a:latin typeface="Helvetica" charset="0"/>
            </a:endParaRPr>
          </a:p>
        </p:txBody>
      </p:sp>
      <p:sp>
        <p:nvSpPr>
          <p:cNvPr id="1350681" name="Line 25"/>
          <p:cNvSpPr>
            <a:spLocks noChangeShapeType="1"/>
          </p:cNvSpPr>
          <p:nvPr/>
        </p:nvSpPr>
        <p:spPr bwMode="auto">
          <a:xfrm>
            <a:off x="1558928" y="2481263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682" name="Line 26"/>
          <p:cNvSpPr>
            <a:spLocks noChangeShapeType="1"/>
          </p:cNvSpPr>
          <p:nvPr/>
        </p:nvSpPr>
        <p:spPr bwMode="auto">
          <a:xfrm flipV="1">
            <a:off x="1539875" y="2779716"/>
            <a:ext cx="1246188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683" name="Line 27"/>
          <p:cNvSpPr>
            <a:spLocks noChangeShapeType="1"/>
          </p:cNvSpPr>
          <p:nvPr/>
        </p:nvSpPr>
        <p:spPr bwMode="auto">
          <a:xfrm>
            <a:off x="1558928" y="3101978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684" name="Line 28"/>
          <p:cNvSpPr>
            <a:spLocks noChangeShapeType="1"/>
          </p:cNvSpPr>
          <p:nvPr/>
        </p:nvSpPr>
        <p:spPr bwMode="auto">
          <a:xfrm>
            <a:off x="1539877" y="3438528"/>
            <a:ext cx="122396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685" name="Line 29"/>
          <p:cNvSpPr>
            <a:spLocks noChangeShapeType="1"/>
          </p:cNvSpPr>
          <p:nvPr/>
        </p:nvSpPr>
        <p:spPr bwMode="auto">
          <a:xfrm>
            <a:off x="1522413" y="4059238"/>
            <a:ext cx="135731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686" name="Line 30"/>
          <p:cNvSpPr>
            <a:spLocks noChangeShapeType="1"/>
          </p:cNvSpPr>
          <p:nvPr/>
        </p:nvSpPr>
        <p:spPr bwMode="auto">
          <a:xfrm flipV="1">
            <a:off x="1519238" y="4703763"/>
            <a:ext cx="1282700" cy="127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687" name="Line 31"/>
          <p:cNvSpPr>
            <a:spLocks noChangeShapeType="1"/>
          </p:cNvSpPr>
          <p:nvPr/>
        </p:nvSpPr>
        <p:spPr bwMode="auto">
          <a:xfrm>
            <a:off x="1522413" y="5070477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688" name="Line 32"/>
          <p:cNvSpPr>
            <a:spLocks noChangeShapeType="1"/>
          </p:cNvSpPr>
          <p:nvPr/>
        </p:nvSpPr>
        <p:spPr bwMode="auto">
          <a:xfrm flipV="1">
            <a:off x="1539878" y="5688016"/>
            <a:ext cx="1241425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689" name="Line 33"/>
          <p:cNvSpPr>
            <a:spLocks noChangeShapeType="1"/>
          </p:cNvSpPr>
          <p:nvPr/>
        </p:nvSpPr>
        <p:spPr bwMode="auto">
          <a:xfrm>
            <a:off x="1539878" y="6027741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690" name="Line 34"/>
          <p:cNvSpPr>
            <a:spLocks noChangeShapeType="1"/>
          </p:cNvSpPr>
          <p:nvPr/>
        </p:nvSpPr>
        <p:spPr bwMode="auto">
          <a:xfrm>
            <a:off x="1558928" y="6667500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691" name="Line 35"/>
          <p:cNvSpPr>
            <a:spLocks noChangeShapeType="1"/>
          </p:cNvSpPr>
          <p:nvPr/>
        </p:nvSpPr>
        <p:spPr bwMode="auto">
          <a:xfrm>
            <a:off x="1558928" y="7288216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692" name="Rectangle 36"/>
          <p:cNvSpPr>
            <a:spLocks noChangeArrowheads="1"/>
          </p:cNvSpPr>
          <p:nvPr/>
        </p:nvSpPr>
        <p:spPr bwMode="auto">
          <a:xfrm>
            <a:off x="1520825" y="5365751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 b="0">
              <a:latin typeface="Helvetica" charset="0"/>
            </a:endParaRPr>
          </a:p>
        </p:txBody>
      </p:sp>
      <p:sp>
        <p:nvSpPr>
          <p:cNvPr id="1350693" name="Rectangle 37"/>
          <p:cNvSpPr>
            <a:spLocks noChangeArrowheads="1"/>
          </p:cNvSpPr>
          <p:nvPr/>
        </p:nvSpPr>
        <p:spPr bwMode="auto">
          <a:xfrm>
            <a:off x="1498603" y="3719513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 b="0">
              <a:latin typeface="Helvetica" charset="0"/>
            </a:endParaRPr>
          </a:p>
        </p:txBody>
      </p:sp>
      <p:sp>
        <p:nvSpPr>
          <p:cNvPr id="1350694" name="Rectangle 38"/>
          <p:cNvSpPr>
            <a:spLocks noChangeArrowheads="1"/>
          </p:cNvSpPr>
          <p:nvPr/>
        </p:nvSpPr>
        <p:spPr bwMode="auto">
          <a:xfrm>
            <a:off x="1535114" y="2144716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200" b="0">
              <a:latin typeface="Helvetica" charset="0"/>
            </a:endParaRPr>
          </a:p>
        </p:txBody>
      </p:sp>
      <p:sp>
        <p:nvSpPr>
          <p:cNvPr id="1350695" name="Rectangle 39"/>
          <p:cNvSpPr>
            <a:spLocks noChangeArrowheads="1"/>
          </p:cNvSpPr>
          <p:nvPr/>
        </p:nvSpPr>
        <p:spPr bwMode="auto">
          <a:xfrm>
            <a:off x="1428753" y="392113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200" b="0">
              <a:latin typeface="Helvetica" charset="0"/>
            </a:endParaRPr>
          </a:p>
        </p:txBody>
      </p:sp>
      <p:sp>
        <p:nvSpPr>
          <p:cNvPr id="1350696" name="Rectangle 40"/>
          <p:cNvSpPr>
            <a:spLocks noChangeArrowheads="1"/>
          </p:cNvSpPr>
          <p:nvPr/>
        </p:nvSpPr>
        <p:spPr bwMode="auto">
          <a:xfrm>
            <a:off x="1504951" y="5661028"/>
            <a:ext cx="279474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*</a:t>
            </a:r>
            <a:endParaRPr lang="en-US" b="0">
              <a:latin typeface="Helvetica" charset="0"/>
            </a:endParaRPr>
          </a:p>
        </p:txBody>
      </p:sp>
      <p:sp>
        <p:nvSpPr>
          <p:cNvPr id="1350697" name="Rectangle 41"/>
          <p:cNvSpPr>
            <a:spLocks noChangeArrowheads="1"/>
          </p:cNvSpPr>
          <p:nvPr/>
        </p:nvSpPr>
        <p:spPr bwMode="auto">
          <a:xfrm>
            <a:off x="1636713" y="3270251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50698" name="Rectangle 42"/>
          <p:cNvSpPr>
            <a:spLocks noChangeArrowheads="1"/>
          </p:cNvSpPr>
          <p:nvPr/>
        </p:nvSpPr>
        <p:spPr bwMode="auto">
          <a:xfrm>
            <a:off x="1443038" y="1690691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50699" name="Rectangle 43"/>
          <p:cNvSpPr>
            <a:spLocks noChangeArrowheads="1"/>
          </p:cNvSpPr>
          <p:nvPr/>
        </p:nvSpPr>
        <p:spPr bwMode="auto">
          <a:xfrm>
            <a:off x="119065" y="7415216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 b="0">
              <a:latin typeface="Helvetica" charset="0"/>
            </a:endParaRPr>
          </a:p>
        </p:txBody>
      </p:sp>
      <p:sp>
        <p:nvSpPr>
          <p:cNvPr id="1350700" name="Line 44"/>
          <p:cNvSpPr>
            <a:spLocks noChangeShapeType="1"/>
          </p:cNvSpPr>
          <p:nvPr/>
        </p:nvSpPr>
        <p:spPr bwMode="auto">
          <a:xfrm flipV="1">
            <a:off x="1009650" y="5421313"/>
            <a:ext cx="4206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01" name="Line 45"/>
          <p:cNvSpPr>
            <a:spLocks noChangeShapeType="1"/>
          </p:cNvSpPr>
          <p:nvPr/>
        </p:nvSpPr>
        <p:spPr bwMode="auto">
          <a:xfrm>
            <a:off x="495303" y="3598866"/>
            <a:ext cx="957263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02" name="Line 46"/>
          <p:cNvSpPr>
            <a:spLocks noChangeShapeType="1"/>
          </p:cNvSpPr>
          <p:nvPr/>
        </p:nvSpPr>
        <p:spPr bwMode="auto">
          <a:xfrm flipV="1">
            <a:off x="2887663" y="334964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0703" name="AutoShape 47"/>
          <p:cNvSpPr>
            <a:spLocks noChangeArrowheads="1"/>
          </p:cNvSpPr>
          <p:nvPr/>
        </p:nvSpPr>
        <p:spPr bwMode="auto">
          <a:xfrm rot="5400000">
            <a:off x="1538288" y="1941516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50704" name="AutoShape 48"/>
          <p:cNvSpPr>
            <a:spLocks noChangeArrowheads="1"/>
          </p:cNvSpPr>
          <p:nvPr/>
        </p:nvSpPr>
        <p:spPr bwMode="auto">
          <a:xfrm rot="5400000">
            <a:off x="1554163" y="3502028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50705" name="AutoShape 49"/>
          <p:cNvSpPr>
            <a:spLocks noChangeArrowheads="1"/>
          </p:cNvSpPr>
          <p:nvPr/>
        </p:nvSpPr>
        <p:spPr bwMode="auto">
          <a:xfrm rot="5400000">
            <a:off x="1552577" y="5135566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50706" name="AutoShape 50"/>
          <p:cNvSpPr>
            <a:spLocks noChangeArrowheads="1"/>
          </p:cNvSpPr>
          <p:nvPr/>
        </p:nvSpPr>
        <p:spPr bwMode="auto">
          <a:xfrm rot="5400000">
            <a:off x="1531941" y="612775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50707" name="Line 51"/>
          <p:cNvSpPr>
            <a:spLocks noChangeShapeType="1"/>
          </p:cNvSpPr>
          <p:nvPr/>
        </p:nvSpPr>
        <p:spPr bwMode="auto">
          <a:xfrm>
            <a:off x="1555754" y="1204913"/>
            <a:ext cx="12668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08" name="Line 52"/>
          <p:cNvSpPr>
            <a:spLocks noChangeShapeType="1"/>
          </p:cNvSpPr>
          <p:nvPr/>
        </p:nvSpPr>
        <p:spPr bwMode="auto">
          <a:xfrm>
            <a:off x="3613150" y="1211263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09" name="Line 53"/>
          <p:cNvSpPr>
            <a:spLocks noChangeShapeType="1"/>
          </p:cNvSpPr>
          <p:nvPr/>
        </p:nvSpPr>
        <p:spPr bwMode="auto">
          <a:xfrm>
            <a:off x="3613150" y="1500191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10" name="Line 54"/>
          <p:cNvSpPr>
            <a:spLocks noChangeShapeType="1"/>
          </p:cNvSpPr>
          <p:nvPr/>
        </p:nvSpPr>
        <p:spPr bwMode="auto">
          <a:xfrm>
            <a:off x="3613150" y="1789115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11" name="Line 55"/>
          <p:cNvSpPr>
            <a:spLocks noChangeShapeType="1"/>
          </p:cNvSpPr>
          <p:nvPr/>
        </p:nvSpPr>
        <p:spPr bwMode="auto">
          <a:xfrm>
            <a:off x="3613150" y="24638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12" name="Line 56"/>
          <p:cNvSpPr>
            <a:spLocks noChangeShapeType="1"/>
          </p:cNvSpPr>
          <p:nvPr/>
        </p:nvSpPr>
        <p:spPr bwMode="auto">
          <a:xfrm>
            <a:off x="3630613" y="2765428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13" name="Line 57"/>
          <p:cNvSpPr>
            <a:spLocks noChangeShapeType="1"/>
          </p:cNvSpPr>
          <p:nvPr/>
        </p:nvSpPr>
        <p:spPr bwMode="auto">
          <a:xfrm>
            <a:off x="3613150" y="3084515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14" name="Line 58"/>
          <p:cNvSpPr>
            <a:spLocks noChangeShapeType="1"/>
          </p:cNvSpPr>
          <p:nvPr/>
        </p:nvSpPr>
        <p:spPr bwMode="auto">
          <a:xfrm>
            <a:off x="3613150" y="3421064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15" name="Line 59"/>
          <p:cNvSpPr>
            <a:spLocks noChangeShapeType="1"/>
          </p:cNvSpPr>
          <p:nvPr/>
        </p:nvSpPr>
        <p:spPr bwMode="auto">
          <a:xfrm>
            <a:off x="3613150" y="4041775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16" name="Line 60"/>
          <p:cNvSpPr>
            <a:spLocks noChangeShapeType="1"/>
          </p:cNvSpPr>
          <p:nvPr/>
        </p:nvSpPr>
        <p:spPr bwMode="auto">
          <a:xfrm>
            <a:off x="3613150" y="43942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17" name="Line 61"/>
          <p:cNvSpPr>
            <a:spLocks noChangeShapeType="1"/>
          </p:cNvSpPr>
          <p:nvPr/>
        </p:nvSpPr>
        <p:spPr bwMode="auto">
          <a:xfrm>
            <a:off x="3613150" y="4679953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18" name="Line 62"/>
          <p:cNvSpPr>
            <a:spLocks noChangeShapeType="1"/>
          </p:cNvSpPr>
          <p:nvPr/>
        </p:nvSpPr>
        <p:spPr bwMode="auto">
          <a:xfrm>
            <a:off x="3613150" y="5053013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19" name="Line 63"/>
          <p:cNvSpPr>
            <a:spLocks noChangeShapeType="1"/>
          </p:cNvSpPr>
          <p:nvPr/>
        </p:nvSpPr>
        <p:spPr bwMode="auto">
          <a:xfrm>
            <a:off x="3595691" y="5673728"/>
            <a:ext cx="122237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20" name="Line 64"/>
          <p:cNvSpPr>
            <a:spLocks noChangeShapeType="1"/>
          </p:cNvSpPr>
          <p:nvPr/>
        </p:nvSpPr>
        <p:spPr bwMode="auto">
          <a:xfrm>
            <a:off x="3578228" y="6010278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21" name="Line 65"/>
          <p:cNvSpPr>
            <a:spLocks noChangeShapeType="1"/>
          </p:cNvSpPr>
          <p:nvPr/>
        </p:nvSpPr>
        <p:spPr bwMode="auto">
          <a:xfrm>
            <a:off x="3595689" y="6648451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22" name="Line 66"/>
          <p:cNvSpPr>
            <a:spLocks noChangeShapeType="1"/>
          </p:cNvSpPr>
          <p:nvPr/>
        </p:nvSpPr>
        <p:spPr bwMode="auto">
          <a:xfrm>
            <a:off x="3578228" y="6950075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23" name="Line 67"/>
          <p:cNvSpPr>
            <a:spLocks noChangeShapeType="1"/>
          </p:cNvSpPr>
          <p:nvPr/>
        </p:nvSpPr>
        <p:spPr bwMode="auto">
          <a:xfrm>
            <a:off x="3595689" y="7289801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24" name="Freeform 68"/>
          <p:cNvSpPr>
            <a:spLocks/>
          </p:cNvSpPr>
          <p:nvPr/>
        </p:nvSpPr>
        <p:spPr bwMode="auto">
          <a:xfrm>
            <a:off x="3560763" y="1912941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12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12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12"/>
                </a:lnTo>
                <a:lnTo>
                  <a:pt x="111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25" name="Freeform 69"/>
          <p:cNvSpPr>
            <a:spLocks/>
          </p:cNvSpPr>
          <p:nvPr/>
        </p:nvSpPr>
        <p:spPr bwMode="auto">
          <a:xfrm>
            <a:off x="3808413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12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12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12"/>
                </a:lnTo>
                <a:lnTo>
                  <a:pt x="112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26" name="Freeform 70"/>
          <p:cNvSpPr>
            <a:spLocks/>
          </p:cNvSpPr>
          <p:nvPr/>
        </p:nvSpPr>
        <p:spPr bwMode="auto">
          <a:xfrm>
            <a:off x="4073525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12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12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12"/>
                </a:lnTo>
                <a:lnTo>
                  <a:pt x="112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27" name="Freeform 71"/>
          <p:cNvSpPr>
            <a:spLocks/>
          </p:cNvSpPr>
          <p:nvPr/>
        </p:nvSpPr>
        <p:spPr bwMode="auto">
          <a:xfrm>
            <a:off x="4340225" y="1912941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12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12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12"/>
                </a:lnTo>
                <a:lnTo>
                  <a:pt x="111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28" name="Freeform 72"/>
          <p:cNvSpPr>
            <a:spLocks/>
          </p:cNvSpPr>
          <p:nvPr/>
        </p:nvSpPr>
        <p:spPr bwMode="auto">
          <a:xfrm>
            <a:off x="4605338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12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12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12"/>
                </a:lnTo>
                <a:lnTo>
                  <a:pt x="112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29" name="Rectangle 73"/>
          <p:cNvSpPr>
            <a:spLocks noChangeArrowheads="1"/>
          </p:cNvSpPr>
          <p:nvPr/>
        </p:nvSpPr>
        <p:spPr bwMode="auto">
          <a:xfrm>
            <a:off x="3805238" y="6613525"/>
            <a:ext cx="0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sz="1200" b="0">
              <a:latin typeface="Engravers MT" charset="0"/>
            </a:endParaRPr>
          </a:p>
        </p:txBody>
      </p:sp>
      <p:sp>
        <p:nvSpPr>
          <p:cNvPr id="1350730" name="Rectangle 74"/>
          <p:cNvSpPr>
            <a:spLocks noChangeArrowheads="1"/>
          </p:cNvSpPr>
          <p:nvPr/>
        </p:nvSpPr>
        <p:spPr bwMode="auto">
          <a:xfrm>
            <a:off x="1234135" y="242891"/>
            <a:ext cx="3664891" cy="68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800">
                <a:latin typeface="Limon S1" charset="0"/>
              </a:rPr>
              <a:t>kareFVI[RbTak;Kña</a:t>
            </a:r>
          </a:p>
          <a:p>
            <a:pPr>
              <a:lnSpc>
                <a:spcPct val="50000"/>
              </a:lnSpc>
            </a:pPr>
            <a:r>
              <a:rPr lang="en-US" sz="2800">
                <a:latin typeface="Limon S1" charset="0"/>
              </a:rPr>
              <a:t>énBYkeharaTaMgenH</a:t>
            </a:r>
            <a:r>
              <a:rPr lang="en-US" sz="1400">
                <a:solidFill>
                  <a:srgbClr val="000000"/>
                </a:solidFill>
                <a:latin typeface="Helvetica" charset="0"/>
              </a:rPr>
              <a:t> </a:t>
            </a:r>
          </a:p>
        </p:txBody>
      </p:sp>
      <p:sp>
        <p:nvSpPr>
          <p:cNvPr id="1350731" name="Rectangle 75"/>
          <p:cNvSpPr>
            <a:spLocks noChangeArrowheads="1"/>
          </p:cNvSpPr>
          <p:nvPr/>
        </p:nvSpPr>
        <p:spPr bwMode="auto">
          <a:xfrm>
            <a:off x="-82550" y="6505576"/>
            <a:ext cx="1474788" cy="159886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32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enAkñúgeBl</a:t>
            </a:r>
            <a:r>
              <a:rPr lang="en-US" sz="2800" u="sng">
                <a:solidFill>
                  <a:schemeClr val="bg1"/>
                </a:solidFill>
                <a:latin typeface="Limon S1" charset="0"/>
              </a:rPr>
              <a:t>RtLb;mkvij</a:t>
            </a:r>
            <a:r>
              <a:rPr lang="en-US" sz="3200" b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1350732" name="Rectangle 76"/>
          <p:cNvSpPr>
            <a:spLocks noChangeArrowheads="1"/>
          </p:cNvSpPr>
          <p:nvPr/>
        </p:nvSpPr>
        <p:spPr bwMode="auto">
          <a:xfrm>
            <a:off x="-63500" y="1074741"/>
            <a:ext cx="1385888" cy="197750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GuIRsaEGl</a:t>
            </a:r>
            <a:r>
              <a:rPr lang="en-US" sz="280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  <a:latin typeface="Helvetica" charset="0"/>
              </a:rPr>
              <a:t>(</a:t>
            </a:r>
            <a:r>
              <a:rPr lang="en-US" sz="2500">
                <a:solidFill>
                  <a:schemeClr val="bg1"/>
                </a:solidFill>
                <a:latin typeface="Limon S1" charset="0"/>
              </a:rPr>
              <a:t>xageCIg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)</a:t>
            </a:r>
            <a:r>
              <a:rPr lang="en-US" i="1" u="sng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2500" u="sng">
                <a:solidFill>
                  <a:schemeClr val="bg1"/>
                </a:solidFill>
                <a:latin typeface="Limon S1" charset="0"/>
              </a:rPr>
              <a:t>Et1Kt;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endParaRPr lang="en-US" i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50733" name="Freeform 77"/>
          <p:cNvSpPr>
            <a:spLocks/>
          </p:cNvSpPr>
          <p:nvPr/>
        </p:nvSpPr>
        <p:spPr bwMode="auto">
          <a:xfrm>
            <a:off x="514350" y="3611564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34" name="Rectangle 78"/>
          <p:cNvSpPr>
            <a:spLocks noChangeArrowheads="1"/>
          </p:cNvSpPr>
          <p:nvPr/>
        </p:nvSpPr>
        <p:spPr bwMode="auto">
          <a:xfrm>
            <a:off x="0" y="4241800"/>
            <a:ext cx="1385888" cy="162607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</a:p>
          <a:p>
            <a:pPr algn="l">
              <a:lnSpc>
                <a:spcPct val="50000"/>
              </a:lnSpc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</a:t>
            </a:r>
            <a:r>
              <a:rPr lang="en-US" sz="2800" u="sng">
                <a:solidFill>
                  <a:schemeClr val="bg1"/>
                </a:solidFill>
                <a:latin typeface="Limon S1" charset="0"/>
              </a:rPr>
              <a:t> eBlvibtiþ</a:t>
            </a:r>
            <a:r>
              <a:rPr lang="en-US" sz="2800" b="0">
                <a:solidFill>
                  <a:schemeClr val="bg1"/>
                </a:solidFill>
              </a:rPr>
              <a:t> 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endParaRPr lang="en-US" i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50735" name="Freeform 79"/>
          <p:cNvSpPr>
            <a:spLocks/>
          </p:cNvSpPr>
          <p:nvPr/>
        </p:nvSpPr>
        <p:spPr bwMode="auto">
          <a:xfrm>
            <a:off x="915991" y="4945063"/>
            <a:ext cx="117475" cy="481012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36" name="Rectangle 80"/>
          <p:cNvSpPr>
            <a:spLocks noChangeArrowheads="1"/>
          </p:cNvSpPr>
          <p:nvPr/>
        </p:nvSpPr>
        <p:spPr bwMode="auto">
          <a:xfrm>
            <a:off x="0" y="5497515"/>
            <a:ext cx="1487488" cy="205078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32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 u="sng">
                <a:solidFill>
                  <a:schemeClr val="bg1"/>
                </a:solidFill>
                <a:latin typeface="Limon S1" charset="0"/>
              </a:rPr>
              <a:t>eBlcab;CaeQøIy</a:t>
            </a:r>
            <a:r>
              <a:rPr lang="en-US" b="0"/>
              <a:t> </a:t>
            </a:r>
          </a:p>
        </p:txBody>
      </p:sp>
      <p:sp>
        <p:nvSpPr>
          <p:cNvPr id="1350737" name="Rectangle 81"/>
          <p:cNvSpPr>
            <a:spLocks noChangeArrowheads="1"/>
          </p:cNvSpPr>
          <p:nvPr/>
        </p:nvSpPr>
        <p:spPr bwMode="auto">
          <a:xfrm>
            <a:off x="3430591" y="330200"/>
            <a:ext cx="1620837" cy="7135813"/>
          </a:xfrm>
          <a:prstGeom prst="rect">
            <a:avLst/>
          </a:prstGeom>
          <a:noFill/>
          <a:ln w="793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38" name="Line 82"/>
          <p:cNvSpPr>
            <a:spLocks noChangeShapeType="1"/>
          </p:cNvSpPr>
          <p:nvPr/>
        </p:nvSpPr>
        <p:spPr bwMode="auto">
          <a:xfrm flipV="1">
            <a:off x="1517653" y="4376738"/>
            <a:ext cx="1249364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39" name="Line 83"/>
          <p:cNvSpPr>
            <a:spLocks noChangeShapeType="1"/>
          </p:cNvSpPr>
          <p:nvPr/>
        </p:nvSpPr>
        <p:spPr bwMode="auto">
          <a:xfrm flipV="1">
            <a:off x="1550989" y="6969125"/>
            <a:ext cx="12525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0740" name="Text Box 84"/>
          <p:cNvSpPr txBox="1">
            <a:spLocks noChangeArrowheads="1"/>
          </p:cNvSpPr>
          <p:nvPr/>
        </p:nvSpPr>
        <p:spPr bwMode="auto">
          <a:xfrm>
            <a:off x="2344741" y="3811588"/>
            <a:ext cx="739775" cy="296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 b="0" i="1">
                <a:latin typeface="Kosher-Normal" charset="0"/>
              </a:rPr>
              <a:t>NC</a:t>
            </a:r>
            <a:endParaRPr lang="en-US" sz="12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350741" name="Group 85"/>
          <p:cNvGrpSpPr>
            <a:grpSpLocks/>
          </p:cNvGrpSpPr>
          <p:nvPr/>
        </p:nvGrpSpPr>
        <p:grpSpPr bwMode="auto">
          <a:xfrm>
            <a:off x="2333013" y="3800475"/>
            <a:ext cx="610215" cy="683106"/>
            <a:chOff x="-294" y="711"/>
            <a:chExt cx="4328" cy="4944"/>
          </a:xfrm>
        </p:grpSpPr>
        <p:grpSp>
          <p:nvGrpSpPr>
            <p:cNvPr id="1350742" name="Group 86"/>
            <p:cNvGrpSpPr>
              <a:grpSpLocks/>
            </p:cNvGrpSpPr>
            <p:nvPr/>
          </p:nvGrpSpPr>
          <p:grpSpPr bwMode="auto">
            <a:xfrm>
              <a:off x="1084" y="711"/>
              <a:ext cx="2950" cy="3694"/>
              <a:chOff x="2707" y="548"/>
              <a:chExt cx="2950" cy="3694"/>
            </a:xfrm>
          </p:grpSpPr>
          <p:grpSp>
            <p:nvGrpSpPr>
              <p:cNvPr id="1350743" name="Group 87"/>
              <p:cNvGrpSpPr>
                <a:grpSpLocks/>
              </p:cNvGrpSpPr>
              <p:nvPr/>
            </p:nvGrpSpPr>
            <p:grpSpPr bwMode="auto">
              <a:xfrm>
                <a:off x="3256" y="1046"/>
                <a:ext cx="2029" cy="3196"/>
                <a:chOff x="654" y="2316"/>
                <a:chExt cx="2029" cy="3196"/>
              </a:xfrm>
            </p:grpSpPr>
            <p:sp>
              <p:nvSpPr>
                <p:cNvPr id="1350744" name="Freeform 88" descr="Cork"/>
                <p:cNvSpPr>
                  <a:spLocks/>
                </p:cNvSpPr>
                <p:nvPr/>
              </p:nvSpPr>
              <p:spPr bwMode="auto">
                <a:xfrm>
                  <a:off x="685" y="2316"/>
                  <a:ext cx="1998" cy="300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350745" name="Freeform 89" descr="Cork"/>
                <p:cNvSpPr>
                  <a:spLocks/>
                </p:cNvSpPr>
                <p:nvPr/>
              </p:nvSpPr>
              <p:spPr bwMode="auto">
                <a:xfrm>
                  <a:off x="654" y="2506"/>
                  <a:ext cx="1998" cy="3006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350746" name="Picture 90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350747" name="Freeform 91"/>
            <p:cNvSpPr>
              <a:spLocks/>
            </p:cNvSpPr>
            <p:nvPr/>
          </p:nvSpPr>
          <p:spPr bwMode="auto">
            <a:xfrm>
              <a:off x="-294" y="2649"/>
              <a:ext cx="1998" cy="3006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50748" name="Freeform 92"/>
            <p:cNvSpPr>
              <a:spLocks/>
            </p:cNvSpPr>
            <p:nvPr/>
          </p:nvSpPr>
          <p:spPr bwMode="auto">
            <a:xfrm>
              <a:off x="-254" y="2647"/>
              <a:ext cx="1998" cy="3006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50749" name="Freeform 93"/>
            <p:cNvSpPr>
              <a:spLocks/>
            </p:cNvSpPr>
            <p:nvPr/>
          </p:nvSpPr>
          <p:spPr bwMode="auto">
            <a:xfrm>
              <a:off x="1165" y="2583"/>
              <a:ext cx="1998" cy="3006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50750" name="Freeform 94"/>
            <p:cNvSpPr>
              <a:spLocks/>
            </p:cNvSpPr>
            <p:nvPr/>
          </p:nvSpPr>
          <p:spPr bwMode="auto">
            <a:xfrm>
              <a:off x="-185" y="1020"/>
              <a:ext cx="1998" cy="3006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50751" name="Freeform 95"/>
            <p:cNvSpPr>
              <a:spLocks/>
            </p:cNvSpPr>
            <p:nvPr/>
          </p:nvSpPr>
          <p:spPr bwMode="auto">
            <a:xfrm>
              <a:off x="1589" y="1007"/>
              <a:ext cx="1998" cy="3006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350752" name="Line 96"/>
          <p:cNvSpPr>
            <a:spLocks noChangeShapeType="1"/>
          </p:cNvSpPr>
          <p:nvPr/>
        </p:nvSpPr>
        <p:spPr bwMode="auto">
          <a:xfrm>
            <a:off x="1397000" y="296863"/>
            <a:ext cx="0" cy="33162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0753" name="Line 97"/>
          <p:cNvSpPr>
            <a:spLocks noChangeShapeType="1"/>
          </p:cNvSpPr>
          <p:nvPr/>
        </p:nvSpPr>
        <p:spPr bwMode="auto">
          <a:xfrm>
            <a:off x="1373191" y="328613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0754" name="Line 98"/>
          <p:cNvSpPr>
            <a:spLocks noChangeShapeType="1"/>
          </p:cNvSpPr>
          <p:nvPr/>
        </p:nvSpPr>
        <p:spPr bwMode="auto">
          <a:xfrm>
            <a:off x="1377950" y="7461250"/>
            <a:ext cx="1944688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0755" name="Line 99"/>
          <p:cNvSpPr>
            <a:spLocks noChangeShapeType="1"/>
          </p:cNvSpPr>
          <p:nvPr/>
        </p:nvSpPr>
        <p:spPr bwMode="auto">
          <a:xfrm>
            <a:off x="3282950" y="319090"/>
            <a:ext cx="0" cy="71516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0756" name="Line 100"/>
          <p:cNvSpPr>
            <a:spLocks noChangeShapeType="1"/>
          </p:cNvSpPr>
          <p:nvPr/>
        </p:nvSpPr>
        <p:spPr bwMode="auto">
          <a:xfrm>
            <a:off x="1403350" y="5389566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0757" name="Line 101"/>
          <p:cNvSpPr>
            <a:spLocks noChangeShapeType="1"/>
          </p:cNvSpPr>
          <p:nvPr/>
        </p:nvSpPr>
        <p:spPr bwMode="auto">
          <a:xfrm>
            <a:off x="2082803" y="323850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0758" name="Rectangle 102"/>
          <p:cNvSpPr>
            <a:spLocks noChangeArrowheads="1"/>
          </p:cNvSpPr>
          <p:nvPr/>
        </p:nvSpPr>
        <p:spPr bwMode="auto">
          <a:xfrm>
            <a:off x="5629275" y="328616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0759" name="Rectangle 103"/>
          <p:cNvSpPr>
            <a:spLocks noChangeArrowheads="1"/>
          </p:cNvSpPr>
          <p:nvPr/>
        </p:nvSpPr>
        <p:spPr bwMode="auto">
          <a:xfrm>
            <a:off x="5589589" y="341316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350760" name="Picture 10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0177" y="550866"/>
            <a:ext cx="1512888" cy="113347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50761" name="Rectangle 105"/>
          <p:cNvSpPr>
            <a:spLocks noChangeArrowheads="1"/>
          </p:cNvSpPr>
          <p:nvPr/>
        </p:nvSpPr>
        <p:spPr bwMode="auto">
          <a:xfrm>
            <a:off x="6827841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350762" name="Rectangle 106"/>
          <p:cNvSpPr>
            <a:spLocks noChangeArrowheads="1"/>
          </p:cNvSpPr>
          <p:nvPr/>
        </p:nvSpPr>
        <p:spPr bwMode="auto">
          <a:xfrm>
            <a:off x="5811842" y="4884741"/>
            <a:ext cx="3690937" cy="1181333"/>
          </a:xfrm>
          <a:prstGeom prst="rect">
            <a:avLst/>
          </a:prstGeom>
          <a:noFill/>
          <a:ln>
            <a:noFill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4800">
                <a:solidFill>
                  <a:srgbClr val="32F04D"/>
                </a:solidFill>
                <a:latin typeface="Limon S1" charset="0"/>
              </a:rPr>
              <a:t>]bkrN_énkarcgcaM</a:t>
            </a:r>
            <a:r>
              <a:rPr lang="en-US" sz="3200">
                <a:solidFill>
                  <a:srgbClr val="32F04D"/>
                </a:solidFill>
                <a:latin typeface="Helvetica" charset="0"/>
              </a:rPr>
              <a:t> </a:t>
            </a:r>
            <a:r>
              <a:rPr lang="en-US" sz="2800">
                <a:solidFill>
                  <a:srgbClr val="32F04D"/>
                </a:solidFill>
                <a:latin typeface="Helvetica" charset="0"/>
              </a:rPr>
              <a:t>:</a:t>
            </a:r>
            <a:endParaRPr lang="en-US" sz="2500">
              <a:solidFill>
                <a:srgbClr val="32F04D"/>
              </a:solidFill>
              <a:latin typeface="Helvetica" charset="0"/>
            </a:endParaRPr>
          </a:p>
        </p:txBody>
      </p:sp>
      <p:sp>
        <p:nvSpPr>
          <p:cNvPr id="1350763" name="AutoShape 107"/>
          <p:cNvSpPr>
            <a:spLocks noChangeArrowheads="1"/>
          </p:cNvSpPr>
          <p:nvPr/>
        </p:nvSpPr>
        <p:spPr bwMode="auto">
          <a:xfrm>
            <a:off x="5622928" y="4833939"/>
            <a:ext cx="4025900" cy="2227262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0764" name="Text Box 108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78</a:t>
            </a:r>
          </a:p>
        </p:txBody>
      </p:sp>
      <p:sp>
        <p:nvSpPr>
          <p:cNvPr id="1350765" name="Rectangle 109"/>
          <p:cNvSpPr>
            <a:spLocks noChangeArrowheads="1"/>
          </p:cNvSpPr>
          <p:nvPr/>
        </p:nvSpPr>
        <p:spPr bwMode="auto">
          <a:xfrm>
            <a:off x="6657978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350766" name="Rectangle 110"/>
          <p:cNvSpPr>
            <a:spLocks noChangeArrowheads="1"/>
          </p:cNvSpPr>
          <p:nvPr/>
        </p:nvSpPr>
        <p:spPr bwMode="auto">
          <a:xfrm>
            <a:off x="6061079" y="279402"/>
            <a:ext cx="3571875" cy="291407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3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pPr>
              <a:lnSpc>
                <a:spcPct val="70000"/>
              </a:lnSpc>
            </a:pPr>
            <a:r>
              <a:rPr lang="en-US" sz="43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1350767" name="Group 111"/>
          <p:cNvGrpSpPr>
            <a:grpSpLocks/>
          </p:cNvGrpSpPr>
          <p:nvPr/>
        </p:nvGrpSpPr>
        <p:grpSpPr bwMode="auto">
          <a:xfrm>
            <a:off x="5165725" y="546101"/>
            <a:ext cx="4416425" cy="4573587"/>
            <a:chOff x="3407" y="368"/>
            <a:chExt cx="2782" cy="2881"/>
          </a:xfrm>
        </p:grpSpPr>
        <p:sp>
          <p:nvSpPr>
            <p:cNvPr id="1350768" name="Rectangle 112"/>
            <p:cNvSpPr>
              <a:spLocks noChangeArrowheads="1"/>
            </p:cNvSpPr>
            <p:nvPr/>
          </p:nvSpPr>
          <p:spPr bwMode="auto">
            <a:xfrm>
              <a:off x="4301" y="368"/>
              <a:ext cx="1705" cy="393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en-US" sz="3200" i="1">
                  <a:solidFill>
                    <a:srgbClr val="66FFFF"/>
                  </a:solidFill>
                  <a:latin typeface="Helvetica" charset="0"/>
                </a:rPr>
                <a:t> </a:t>
              </a:r>
              <a:endParaRPr lang="en-US" sz="1400" u="sng">
                <a:solidFill>
                  <a:srgbClr val="66FFFF"/>
                </a:solidFill>
                <a:latin typeface="Helvetica" charset="0"/>
              </a:endParaRPr>
            </a:p>
          </p:txBody>
        </p:sp>
        <p:sp>
          <p:nvSpPr>
            <p:cNvPr id="1350769" name="Text Box 113"/>
            <p:cNvSpPr txBox="1">
              <a:spLocks noChangeArrowheads="1"/>
            </p:cNvSpPr>
            <p:nvPr/>
          </p:nvSpPr>
          <p:spPr bwMode="auto">
            <a:xfrm>
              <a:off x="3461" y="2541"/>
              <a:ext cx="2728" cy="527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Helvetica" charset="0"/>
                </a:rPr>
                <a:t> </a:t>
              </a:r>
              <a:r>
                <a:rPr lang="ja-JP" altLang="en-US" sz="5300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5300">
                  <a:solidFill>
                    <a:srgbClr val="FFEA18"/>
                  </a:solidFill>
                  <a:latin typeface="Limon R1" charset="0"/>
                </a:rPr>
                <a:t>BYkehara</a:t>
              </a:r>
              <a:r>
                <a:rPr lang="ja-JP" altLang="en-US" sz="5300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5300"/>
                <a:t> </a:t>
              </a:r>
              <a:endParaRPr lang="en-US" sz="530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350770" name="Text Box 114"/>
            <p:cNvSpPr txBox="1">
              <a:spLocks noChangeArrowheads="1"/>
            </p:cNvSpPr>
            <p:nvPr/>
          </p:nvSpPr>
          <p:spPr bwMode="auto">
            <a:xfrm>
              <a:off x="3678" y="2199"/>
              <a:ext cx="2281" cy="1050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60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Limon S1" charset="0"/>
                </a:rPr>
                <a:t>16 esovePAén</a:t>
              </a:r>
            </a:p>
          </p:txBody>
        </p:sp>
        <p:sp>
          <p:nvSpPr>
            <p:cNvPr id="1350771" name="Rectangle 115"/>
            <p:cNvSpPr>
              <a:spLocks noChangeArrowheads="1"/>
            </p:cNvSpPr>
            <p:nvPr/>
          </p:nvSpPr>
          <p:spPr bwMode="auto">
            <a:xfrm>
              <a:off x="3407" y="1447"/>
              <a:ext cx="2740" cy="1349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r>
                <a:rPr lang="en-US" sz="4000" i="1">
                  <a:solidFill>
                    <a:schemeClr val="bg1"/>
                  </a:solidFill>
                  <a:latin typeface="Helvetica" charset="0"/>
                </a:rPr>
                <a:t> </a:t>
              </a: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karerobcMdak;</a:t>
              </a:r>
            </a:p>
            <a:p>
              <a:pPr algn="ctr">
                <a:lnSpc>
                  <a:spcPct val="1000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esovePA</a:t>
              </a:r>
            </a:p>
          </p:txBody>
        </p:sp>
      </p:grpSp>
      <p:sp>
        <p:nvSpPr>
          <p:cNvPr id="1350772" name="Rectangle 116"/>
          <p:cNvSpPr>
            <a:spLocks noChangeArrowheads="1"/>
          </p:cNvSpPr>
          <p:nvPr/>
        </p:nvSpPr>
        <p:spPr bwMode="auto">
          <a:xfrm>
            <a:off x="1865317" y="908052"/>
            <a:ext cx="1254212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eGm:us 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50773" name="Rectangle 117"/>
          <p:cNvSpPr>
            <a:spLocks noChangeArrowheads="1"/>
          </p:cNvSpPr>
          <p:nvPr/>
        </p:nvSpPr>
        <p:spPr bwMode="auto">
          <a:xfrm>
            <a:off x="1865314" y="1193800"/>
            <a:ext cx="84453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hUes 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50774" name="Rectangle 118"/>
          <p:cNvSpPr>
            <a:spLocks noChangeArrowheads="1"/>
          </p:cNvSpPr>
          <p:nvPr/>
        </p:nvSpPr>
        <p:spPr bwMode="auto">
          <a:xfrm>
            <a:off x="1817690" y="1346202"/>
            <a:ext cx="116529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y:UNas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50775" name="Rectangle 119"/>
          <p:cNvSpPr>
            <a:spLocks noChangeArrowheads="1"/>
          </p:cNvSpPr>
          <p:nvPr/>
        </p:nvSpPr>
        <p:spPr bwMode="auto">
          <a:xfrm>
            <a:off x="1998666" y="1612903"/>
            <a:ext cx="74379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>
                <a:latin typeface="Limon R1" charset="0"/>
              </a:rPr>
              <a:t>nInIev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50776" name="Rectangle 120"/>
          <p:cNvSpPr>
            <a:spLocks noChangeArrowheads="1"/>
          </p:cNvSpPr>
          <p:nvPr/>
        </p:nvSpPr>
        <p:spPr bwMode="auto">
          <a:xfrm>
            <a:off x="2043115" y="815978"/>
            <a:ext cx="1517148" cy="2511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200" u="sng">
                <a:latin typeface="Limon S1" charset="0"/>
              </a:rPr>
              <a:t>GaNacRk xageCIg</a:t>
            </a:r>
            <a:endParaRPr lang="en-US" sz="1200" b="0">
              <a:latin typeface="Limon S1" charset="0"/>
            </a:endParaRPr>
          </a:p>
        </p:txBody>
      </p:sp>
      <p:sp>
        <p:nvSpPr>
          <p:cNvPr id="1350777" name="Rectangle 121"/>
          <p:cNvSpPr>
            <a:spLocks noChangeArrowheads="1"/>
          </p:cNvSpPr>
          <p:nvPr/>
        </p:nvSpPr>
        <p:spPr bwMode="auto">
          <a:xfrm>
            <a:off x="1169991" y="817566"/>
            <a:ext cx="847725" cy="3624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200">
                <a:latin typeface="Limon S1" charset="0"/>
              </a:rPr>
              <a:t>eTA GIuRsaEGl</a:t>
            </a:r>
          </a:p>
        </p:txBody>
      </p:sp>
      <p:sp>
        <p:nvSpPr>
          <p:cNvPr id="1350778" name="Rectangle 122"/>
          <p:cNvSpPr>
            <a:spLocks noChangeArrowheads="1"/>
          </p:cNvSpPr>
          <p:nvPr/>
        </p:nvSpPr>
        <p:spPr bwMode="auto">
          <a:xfrm>
            <a:off x="1790702" y="1992316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50779" name="Rectangle 123"/>
          <p:cNvSpPr>
            <a:spLocks noChangeArrowheads="1"/>
          </p:cNvSpPr>
          <p:nvPr/>
        </p:nvSpPr>
        <p:spPr bwMode="auto">
          <a:xfrm>
            <a:off x="2246313" y="2063753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350780" name="Rectangle 124"/>
          <p:cNvSpPr>
            <a:spLocks noChangeArrowheads="1"/>
          </p:cNvSpPr>
          <p:nvPr/>
        </p:nvSpPr>
        <p:spPr bwMode="auto">
          <a:xfrm>
            <a:off x="1683292" y="2193926"/>
            <a:ext cx="90274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eGsay</a:t>
            </a:r>
          </a:p>
        </p:txBody>
      </p:sp>
      <p:sp>
        <p:nvSpPr>
          <p:cNvPr id="1350781" name="Rectangle 125"/>
          <p:cNvSpPr>
            <a:spLocks noChangeArrowheads="1"/>
          </p:cNvSpPr>
          <p:nvPr/>
        </p:nvSpPr>
        <p:spPr bwMode="auto">
          <a:xfrm>
            <a:off x="1607911" y="2493964"/>
            <a:ext cx="9670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yU:EGl</a:t>
            </a:r>
          </a:p>
        </p:txBody>
      </p:sp>
      <p:sp>
        <p:nvSpPr>
          <p:cNvPr id="1350782" name="Rectangle 126"/>
          <p:cNvSpPr>
            <a:spLocks noChangeArrowheads="1"/>
          </p:cNvSpPr>
          <p:nvPr/>
        </p:nvSpPr>
        <p:spPr bwMode="auto">
          <a:xfrm>
            <a:off x="1410400" y="3092451"/>
            <a:ext cx="10311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GU)aDa</a:t>
            </a:r>
          </a:p>
        </p:txBody>
      </p:sp>
      <p:sp>
        <p:nvSpPr>
          <p:cNvPr id="1350783" name="Rectangle 127"/>
          <p:cNvSpPr>
            <a:spLocks noChangeArrowheads="1"/>
          </p:cNvSpPr>
          <p:nvPr/>
        </p:nvSpPr>
        <p:spPr bwMode="auto">
          <a:xfrm>
            <a:off x="1683215" y="2805112"/>
            <a:ext cx="71073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mIka</a:t>
            </a:r>
          </a:p>
        </p:txBody>
      </p:sp>
      <p:sp>
        <p:nvSpPr>
          <p:cNvPr id="1350784" name="Rectangle 128"/>
          <p:cNvSpPr>
            <a:spLocks noChangeArrowheads="1"/>
          </p:cNvSpPr>
          <p:nvPr/>
        </p:nvSpPr>
        <p:spPr bwMode="auto">
          <a:xfrm>
            <a:off x="1734586" y="3336924"/>
            <a:ext cx="613328" cy="2857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200">
                <a:latin typeface="Limon S1" charset="0"/>
              </a:rPr>
              <a:t>eGdM</a:t>
            </a:r>
          </a:p>
        </p:txBody>
      </p:sp>
      <p:sp>
        <p:nvSpPr>
          <p:cNvPr id="1350785" name="Rectangle 129"/>
          <p:cNvSpPr>
            <a:spLocks noChangeArrowheads="1"/>
          </p:cNvSpPr>
          <p:nvPr/>
        </p:nvSpPr>
        <p:spPr bwMode="auto">
          <a:xfrm>
            <a:off x="2216153" y="37115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350786" name="Rectangle 130"/>
          <p:cNvSpPr>
            <a:spLocks noChangeArrowheads="1"/>
          </p:cNvSpPr>
          <p:nvPr/>
        </p:nvSpPr>
        <p:spPr bwMode="auto">
          <a:xfrm>
            <a:off x="1843091" y="3562352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50787" name="Rectangle 131"/>
          <p:cNvSpPr>
            <a:spLocks noChangeArrowheads="1"/>
          </p:cNvSpPr>
          <p:nvPr/>
        </p:nvSpPr>
        <p:spPr bwMode="auto">
          <a:xfrm>
            <a:off x="1421397" y="3762374"/>
            <a:ext cx="99319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eyrema</a:t>
            </a:r>
          </a:p>
        </p:txBody>
      </p:sp>
      <p:sp>
        <p:nvSpPr>
          <p:cNvPr id="1350788" name="Rectangle 132"/>
          <p:cNvSpPr>
            <a:spLocks noChangeArrowheads="1"/>
          </p:cNvSpPr>
          <p:nvPr/>
        </p:nvSpPr>
        <p:spPr bwMode="auto">
          <a:xfrm>
            <a:off x="1419084" y="4321177"/>
            <a:ext cx="966929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Nahum</a:t>
            </a:r>
          </a:p>
        </p:txBody>
      </p:sp>
      <p:sp>
        <p:nvSpPr>
          <p:cNvPr id="1350789" name="Rectangle 133"/>
          <p:cNvSpPr>
            <a:spLocks noChangeArrowheads="1"/>
          </p:cNvSpPr>
          <p:nvPr/>
        </p:nvSpPr>
        <p:spPr bwMode="auto">
          <a:xfrm>
            <a:off x="1302863" y="4048125"/>
            <a:ext cx="117205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ha)aKuk</a:t>
            </a:r>
          </a:p>
        </p:txBody>
      </p:sp>
      <p:sp>
        <p:nvSpPr>
          <p:cNvPr id="1350790" name="Rectangle 134"/>
          <p:cNvSpPr>
            <a:spLocks noChangeArrowheads="1"/>
          </p:cNvSpPr>
          <p:nvPr/>
        </p:nvSpPr>
        <p:spPr bwMode="auto">
          <a:xfrm>
            <a:off x="1776413" y="4438650"/>
            <a:ext cx="431800" cy="7386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</a:t>
            </a:r>
            <a:r>
              <a:rPr lang="en-US" sz="1200">
                <a:latin typeface="Limon S1" charset="0"/>
              </a:rPr>
              <a:t>nInIev</a:t>
            </a:r>
          </a:p>
        </p:txBody>
      </p:sp>
      <p:sp>
        <p:nvSpPr>
          <p:cNvPr id="1350791" name="Rectangle 135"/>
          <p:cNvSpPr>
            <a:spLocks noChangeArrowheads="1"/>
          </p:cNvSpPr>
          <p:nvPr/>
        </p:nvSpPr>
        <p:spPr bwMode="auto">
          <a:xfrm>
            <a:off x="1472574" y="4752977"/>
            <a:ext cx="9801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espana</a:t>
            </a:r>
          </a:p>
        </p:txBody>
      </p:sp>
      <p:sp>
        <p:nvSpPr>
          <p:cNvPr id="1350792" name="Rectangle 136"/>
          <p:cNvSpPr>
            <a:spLocks noChangeArrowheads="1"/>
          </p:cNvSpPr>
          <p:nvPr/>
        </p:nvSpPr>
        <p:spPr bwMode="auto">
          <a:xfrm>
            <a:off x="1480719" y="5454652"/>
            <a:ext cx="110849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eGesKal</a:t>
            </a:r>
          </a:p>
        </p:txBody>
      </p:sp>
      <p:sp>
        <p:nvSpPr>
          <p:cNvPr id="1350793" name="Rectangle 137"/>
          <p:cNvSpPr>
            <a:spLocks noChangeArrowheads="1"/>
          </p:cNvSpPr>
          <p:nvPr/>
        </p:nvSpPr>
        <p:spPr bwMode="auto">
          <a:xfrm>
            <a:off x="1471833" y="5734050"/>
            <a:ext cx="108245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danIEy:l</a:t>
            </a:r>
          </a:p>
        </p:txBody>
      </p:sp>
      <p:sp>
        <p:nvSpPr>
          <p:cNvPr id="1350794" name="Rectangle 138"/>
          <p:cNvSpPr>
            <a:spLocks noChangeArrowheads="1"/>
          </p:cNvSpPr>
          <p:nvPr/>
        </p:nvSpPr>
        <p:spPr bwMode="auto">
          <a:xfrm>
            <a:off x="1559840" y="6384926"/>
            <a:ext cx="8642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hakay</a:t>
            </a:r>
          </a:p>
        </p:txBody>
      </p:sp>
      <p:sp>
        <p:nvSpPr>
          <p:cNvPr id="1350795" name="Rectangle 139"/>
          <p:cNvSpPr>
            <a:spLocks noChangeArrowheads="1"/>
          </p:cNvSpPr>
          <p:nvPr/>
        </p:nvSpPr>
        <p:spPr bwMode="auto">
          <a:xfrm>
            <a:off x="1486314" y="6667501"/>
            <a:ext cx="85207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sakarI</a:t>
            </a:r>
          </a:p>
        </p:txBody>
      </p:sp>
      <p:sp>
        <p:nvSpPr>
          <p:cNvPr id="1350796" name="Rectangle 140"/>
          <p:cNvSpPr>
            <a:spLocks noChangeArrowheads="1"/>
          </p:cNvSpPr>
          <p:nvPr/>
        </p:nvSpPr>
        <p:spPr bwMode="auto">
          <a:xfrm>
            <a:off x="1303408" y="6981825"/>
            <a:ext cx="109530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m:aLaKI</a:t>
            </a:r>
          </a:p>
        </p:txBody>
      </p:sp>
      <p:sp>
        <p:nvSpPr>
          <p:cNvPr id="1350797" name="Rectangle 141"/>
          <p:cNvSpPr>
            <a:spLocks noChangeArrowheads="1"/>
          </p:cNvSpPr>
          <p:nvPr/>
        </p:nvSpPr>
        <p:spPr bwMode="auto">
          <a:xfrm>
            <a:off x="2028825" y="5353055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350798" name="Rectangle 142"/>
          <p:cNvSpPr>
            <a:spLocks noChangeArrowheads="1"/>
          </p:cNvSpPr>
          <p:nvPr/>
        </p:nvSpPr>
        <p:spPr bwMode="auto">
          <a:xfrm>
            <a:off x="1843091" y="5191126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50799" name="Rectangle 143"/>
          <p:cNvSpPr>
            <a:spLocks noChangeArrowheads="1"/>
          </p:cNvSpPr>
          <p:nvPr/>
        </p:nvSpPr>
        <p:spPr bwMode="auto">
          <a:xfrm>
            <a:off x="1885950" y="6311904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350800" name="Rectangle 144"/>
          <p:cNvSpPr>
            <a:spLocks noChangeArrowheads="1"/>
          </p:cNvSpPr>
          <p:nvPr/>
        </p:nvSpPr>
        <p:spPr bwMode="auto">
          <a:xfrm>
            <a:off x="1792291" y="61182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50801" name="Rectangle 145"/>
          <p:cNvSpPr>
            <a:spLocks noChangeArrowheads="1"/>
          </p:cNvSpPr>
          <p:nvPr/>
        </p:nvSpPr>
        <p:spPr bwMode="auto">
          <a:xfrm>
            <a:off x="-127000" y="2324102"/>
            <a:ext cx="1550988" cy="204029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</a:t>
            </a:r>
            <a:r>
              <a:rPr lang="en-US" sz="2800" u="sng">
                <a:solidFill>
                  <a:schemeClr val="bg1"/>
                </a:solidFill>
                <a:latin typeface="Limon S1" charset="0"/>
              </a:rPr>
              <a:t>karbdiesF</a:t>
            </a:r>
            <a:r>
              <a:rPr lang="en-US" sz="2800" b="0" u="sng">
                <a:latin typeface="Limon S1" charset="0"/>
              </a:rPr>
              <a:t>  </a:t>
            </a:r>
          </a:p>
          <a:p>
            <a:pPr algn="l">
              <a:lnSpc>
                <a:spcPct val="50000"/>
              </a:lnSpc>
            </a:pPr>
            <a:endParaRPr lang="en-US" sz="2800" b="0">
              <a:solidFill>
                <a:schemeClr val="bg1"/>
              </a:solidFill>
            </a:endParaRPr>
          </a:p>
          <a:p>
            <a:pPr>
              <a:lnSpc>
                <a:spcPct val="65000"/>
              </a:lnSpc>
              <a:spcBef>
                <a:spcPct val="50000"/>
              </a:spcBef>
            </a:pPr>
            <a:endParaRPr lang="en-US" i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50802" name="Rectangle 146"/>
          <p:cNvSpPr>
            <a:spLocks noChangeArrowheads="1"/>
          </p:cNvSpPr>
          <p:nvPr/>
        </p:nvSpPr>
        <p:spPr bwMode="auto">
          <a:xfrm>
            <a:off x="3442967" y="747715"/>
            <a:ext cx="35909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G</a:t>
            </a:r>
            <a:endParaRPr lang="en-US" sz="3600">
              <a:latin typeface="Engravers MT" charset="0"/>
            </a:endParaRPr>
          </a:p>
        </p:txBody>
      </p:sp>
      <p:sp>
        <p:nvSpPr>
          <p:cNvPr id="1350803" name="Rectangle 147"/>
          <p:cNvSpPr>
            <a:spLocks noChangeArrowheads="1"/>
          </p:cNvSpPr>
          <p:nvPr/>
        </p:nvSpPr>
        <p:spPr bwMode="auto">
          <a:xfrm>
            <a:off x="3205713" y="1071565"/>
            <a:ext cx="61540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hU</a:t>
            </a:r>
            <a:endParaRPr lang="en-US" sz="3600">
              <a:latin typeface="Engravers MT" charset="0"/>
            </a:endParaRPr>
          </a:p>
        </p:txBody>
      </p:sp>
      <p:sp>
        <p:nvSpPr>
          <p:cNvPr id="1350804" name="Rectangle 148"/>
          <p:cNvSpPr>
            <a:spLocks noChangeArrowheads="1"/>
          </p:cNvSpPr>
          <p:nvPr/>
        </p:nvSpPr>
        <p:spPr bwMode="auto">
          <a:xfrm>
            <a:off x="3269058" y="1376365"/>
            <a:ext cx="59015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yU</a:t>
            </a:r>
            <a:endParaRPr lang="en-US" sz="3600">
              <a:latin typeface="Engravers MT" charset="0"/>
            </a:endParaRPr>
          </a:p>
        </p:txBody>
      </p:sp>
      <p:sp>
        <p:nvSpPr>
          <p:cNvPr id="1350805" name="Rectangle 149"/>
          <p:cNvSpPr>
            <a:spLocks noChangeArrowheads="1"/>
          </p:cNvSpPr>
          <p:nvPr/>
        </p:nvSpPr>
        <p:spPr bwMode="auto">
          <a:xfrm>
            <a:off x="3230960" y="2366965"/>
            <a:ext cx="59015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yU</a:t>
            </a:r>
            <a:endParaRPr lang="en-US" sz="3600">
              <a:latin typeface="Engravers MT" charset="0"/>
            </a:endParaRPr>
          </a:p>
        </p:txBody>
      </p:sp>
      <p:sp>
        <p:nvSpPr>
          <p:cNvPr id="1350806" name="Rectangle 150"/>
          <p:cNvSpPr>
            <a:spLocks noChangeArrowheads="1"/>
          </p:cNvSpPr>
          <p:nvPr/>
        </p:nvSpPr>
        <p:spPr bwMode="auto">
          <a:xfrm>
            <a:off x="3263307" y="2652715"/>
            <a:ext cx="5387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mI</a:t>
            </a:r>
            <a:endParaRPr lang="en-US" sz="3600">
              <a:latin typeface="Engravers MT" charset="0"/>
            </a:endParaRPr>
          </a:p>
        </p:txBody>
      </p:sp>
      <p:sp>
        <p:nvSpPr>
          <p:cNvPr id="1350807" name="Rectangle 151"/>
          <p:cNvSpPr>
            <a:spLocks noChangeArrowheads="1"/>
          </p:cNvSpPr>
          <p:nvPr/>
        </p:nvSpPr>
        <p:spPr bwMode="auto">
          <a:xfrm>
            <a:off x="3166719" y="2995615"/>
            <a:ext cx="692497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GU</a:t>
            </a:r>
            <a:endParaRPr lang="en-US" sz="3600">
              <a:latin typeface="Engravers MT" charset="0"/>
            </a:endParaRPr>
          </a:p>
        </p:txBody>
      </p:sp>
      <p:sp>
        <p:nvSpPr>
          <p:cNvPr id="1350812" name="Rectangle 156"/>
          <p:cNvSpPr>
            <a:spLocks noChangeArrowheads="1"/>
          </p:cNvSpPr>
          <p:nvPr/>
        </p:nvSpPr>
        <p:spPr bwMode="auto">
          <a:xfrm>
            <a:off x="3224312" y="2081214"/>
            <a:ext cx="61585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eG</a:t>
            </a:r>
            <a:endParaRPr lang="en-US" sz="3600">
              <a:latin typeface="Engravers MT" charset="0"/>
            </a:endParaRPr>
          </a:p>
        </p:txBody>
      </p:sp>
      <p:sp>
        <p:nvSpPr>
          <p:cNvPr id="1350813" name="Rectangle 157"/>
          <p:cNvSpPr>
            <a:spLocks noChangeArrowheads="1"/>
          </p:cNvSpPr>
          <p:nvPr/>
        </p:nvSpPr>
        <p:spPr bwMode="auto">
          <a:xfrm>
            <a:off x="3926340" y="862014"/>
            <a:ext cx="82187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rabia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50814" name="Rectangle 158"/>
          <p:cNvSpPr>
            <a:spLocks noChangeArrowheads="1"/>
          </p:cNvSpPr>
          <p:nvPr/>
        </p:nvSpPr>
        <p:spPr bwMode="auto">
          <a:xfrm>
            <a:off x="3928583" y="1150940"/>
            <a:ext cx="4513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ad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50815" name="Rectangle 159"/>
          <p:cNvSpPr>
            <a:spLocks noChangeArrowheads="1"/>
          </p:cNvSpPr>
          <p:nvPr/>
        </p:nvSpPr>
        <p:spPr bwMode="auto">
          <a:xfrm>
            <a:off x="3907379" y="1452565"/>
            <a:ext cx="93291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ewels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50816" name="Rectangle 160"/>
          <p:cNvSpPr>
            <a:spLocks noChangeArrowheads="1"/>
          </p:cNvSpPr>
          <p:nvPr/>
        </p:nvSpPr>
        <p:spPr bwMode="auto">
          <a:xfrm>
            <a:off x="3910137" y="2120902"/>
            <a:ext cx="80315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srael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50817" name="Rectangle 161"/>
          <p:cNvSpPr>
            <a:spLocks noChangeArrowheads="1"/>
          </p:cNvSpPr>
          <p:nvPr/>
        </p:nvSpPr>
        <p:spPr bwMode="auto">
          <a:xfrm>
            <a:off x="3926106" y="2439989"/>
            <a:ext cx="5252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ust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50818" name="Rectangle 162"/>
          <p:cNvSpPr>
            <a:spLocks noChangeArrowheads="1"/>
          </p:cNvSpPr>
          <p:nvPr/>
        </p:nvSpPr>
        <p:spPr bwMode="auto">
          <a:xfrm>
            <a:off x="3926106" y="2741615"/>
            <a:ext cx="5252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ust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50819" name="Rectangle 163"/>
          <p:cNvSpPr>
            <a:spLocks noChangeArrowheads="1"/>
          </p:cNvSpPr>
          <p:nvPr/>
        </p:nvSpPr>
        <p:spPr bwMode="auto">
          <a:xfrm>
            <a:off x="3949196" y="3079750"/>
            <a:ext cx="61804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bey</a:t>
            </a:r>
            <a:endParaRPr lang="en-US" sz="1200" b="0" i="1">
              <a:latin typeface="Engravers MT" charset="0"/>
            </a:endParaRPr>
          </a:p>
        </p:txBody>
      </p:sp>
      <p:grpSp>
        <p:nvGrpSpPr>
          <p:cNvPr id="1350824" name="Group 168"/>
          <p:cNvGrpSpPr>
            <a:grpSpLocks/>
          </p:cNvGrpSpPr>
          <p:nvPr/>
        </p:nvGrpSpPr>
        <p:grpSpPr bwMode="auto">
          <a:xfrm>
            <a:off x="5203825" y="552450"/>
            <a:ext cx="1555750" cy="1163638"/>
            <a:chOff x="570" y="128"/>
            <a:chExt cx="776" cy="513"/>
          </a:xfrm>
        </p:grpSpPr>
        <p:pic>
          <p:nvPicPr>
            <p:cNvPr id="1350825" name="Picture 169" descr="BACKGR~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50826" name="WordArt 170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350833" name="Text Box 177"/>
          <p:cNvSpPr txBox="1">
            <a:spLocks noChangeArrowheads="1"/>
          </p:cNvSpPr>
          <p:nvPr/>
        </p:nvSpPr>
        <p:spPr bwMode="auto">
          <a:xfrm>
            <a:off x="6149975" y="5292728"/>
            <a:ext cx="3048000" cy="2117025"/>
          </a:xfrm>
          <a:prstGeom prst="rect">
            <a:avLst/>
          </a:prstGeom>
          <a:noFill/>
          <a:ln>
            <a:noFill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ja-JP" altLang="en-US" sz="3200">
                <a:solidFill>
                  <a:srgbClr val="EF1F1D"/>
                </a:solidFill>
                <a:latin typeface="Arial"/>
              </a:rPr>
              <a:t>“</a:t>
            </a:r>
            <a:r>
              <a:rPr lang="en-US" sz="3200">
                <a:solidFill>
                  <a:srgbClr val="EF1F1D"/>
                </a:solidFill>
                <a:latin typeface="Helvetica" charset="0"/>
              </a:rPr>
              <a:t>Israel                Just                     Must                      Obey!.</a:t>
            </a:r>
            <a:r>
              <a:rPr lang="ja-JP" altLang="en-US" sz="3200">
                <a:solidFill>
                  <a:srgbClr val="EF1F1D"/>
                </a:solidFill>
                <a:latin typeface="Arial"/>
              </a:rPr>
              <a:t>”</a:t>
            </a:r>
            <a:r>
              <a:rPr lang="en-US" sz="3200">
                <a:solidFill>
                  <a:srgbClr val="EF1F1D"/>
                </a:solidFill>
                <a:latin typeface="Helvetica" charset="0"/>
              </a:rPr>
              <a:t> </a:t>
            </a:r>
          </a:p>
        </p:txBody>
      </p:sp>
      <p:sp>
        <p:nvSpPr>
          <p:cNvPr id="1350834" name="Rectangle 178"/>
          <p:cNvSpPr>
            <a:spLocks noChangeArrowheads="1"/>
          </p:cNvSpPr>
          <p:nvPr/>
        </p:nvSpPr>
        <p:spPr bwMode="auto">
          <a:xfrm>
            <a:off x="3517900" y="766766"/>
            <a:ext cx="373063" cy="2765425"/>
          </a:xfrm>
          <a:prstGeom prst="rect">
            <a:avLst/>
          </a:prstGeom>
          <a:noFill/>
          <a:ln w="50800">
            <a:solidFill>
              <a:schemeClr val="hlink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0835" name="Rectangle 179"/>
          <p:cNvSpPr>
            <a:spLocks noChangeArrowheads="1"/>
          </p:cNvSpPr>
          <p:nvPr/>
        </p:nvSpPr>
        <p:spPr bwMode="auto">
          <a:xfrm>
            <a:off x="0" y="3565527"/>
            <a:ext cx="5654675" cy="4206876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0839" name="Rectangle 183"/>
          <p:cNvSpPr>
            <a:spLocks noChangeArrowheads="1"/>
          </p:cNvSpPr>
          <p:nvPr/>
        </p:nvSpPr>
        <p:spPr bwMode="auto">
          <a:xfrm>
            <a:off x="0" y="0"/>
            <a:ext cx="5640388" cy="1963738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0840" name="Rectangle 184"/>
          <p:cNvSpPr>
            <a:spLocks noChangeArrowheads="1"/>
          </p:cNvSpPr>
          <p:nvPr/>
        </p:nvSpPr>
        <p:spPr bwMode="auto">
          <a:xfrm>
            <a:off x="3" y="1800227"/>
            <a:ext cx="115888" cy="197485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 algn="ctr"/>
            <a:endParaRPr lang="en-US" b="0"/>
          </a:p>
        </p:txBody>
      </p:sp>
      <p:sp>
        <p:nvSpPr>
          <p:cNvPr id="1350841" name="Rectangle 185"/>
          <p:cNvSpPr>
            <a:spLocks noChangeArrowheads="1"/>
          </p:cNvSpPr>
          <p:nvPr/>
        </p:nvSpPr>
        <p:spPr bwMode="auto">
          <a:xfrm>
            <a:off x="5084766" y="1776413"/>
            <a:ext cx="546101" cy="197485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 algn="ctr"/>
            <a:r>
              <a:rPr lang="en-US" b="0"/>
              <a:t> 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08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"/>
                                        <p:tgtEl>
                                          <p:spTgt spid="13508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0833" grpId="0" build="p" autoUpdateAnimBg="0" advAuto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861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r="44525"/>
          <a:stretch>
            <a:fillRect/>
          </a:stretch>
        </p:blipFill>
        <p:spPr bwMode="auto">
          <a:xfrm>
            <a:off x="5613403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348611" name="Rectangle 3"/>
          <p:cNvSpPr>
            <a:spLocks noChangeArrowheads="1"/>
          </p:cNvSpPr>
          <p:nvPr/>
        </p:nvSpPr>
        <p:spPr bwMode="auto">
          <a:xfrm>
            <a:off x="5605466" y="0"/>
            <a:ext cx="4452938" cy="777240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8612" name="Text Box 4"/>
          <p:cNvSpPr txBox="1">
            <a:spLocks noChangeArrowheads="1"/>
          </p:cNvSpPr>
          <p:nvPr/>
        </p:nvSpPr>
        <p:spPr bwMode="auto">
          <a:xfrm rot="16200000">
            <a:off x="1155700" y="3625852"/>
            <a:ext cx="381635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Limon R1" charset="0"/>
              </a:rPr>
              <a:t>BYkehara</a:t>
            </a:r>
            <a:r>
              <a:rPr lang="en-US" sz="5300">
                <a:solidFill>
                  <a:srgbClr val="FFEA18"/>
                </a:solidFill>
                <a:latin typeface="Limon R1" charset="0"/>
              </a:rPr>
              <a:t> </a:t>
            </a:r>
            <a:r>
              <a:rPr lang="en-US">
                <a:latin typeface="Arial Black" charset="0"/>
              </a:rPr>
              <a:t>(16)</a:t>
            </a:r>
          </a:p>
        </p:txBody>
      </p:sp>
      <p:sp>
        <p:nvSpPr>
          <p:cNvPr id="1348613" name="Line 5"/>
          <p:cNvSpPr>
            <a:spLocks noChangeShapeType="1"/>
          </p:cNvSpPr>
          <p:nvPr/>
        </p:nvSpPr>
        <p:spPr bwMode="auto">
          <a:xfrm>
            <a:off x="1430338" y="795338"/>
            <a:ext cx="1435100" cy="1587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14" name="Line 6"/>
          <p:cNvSpPr>
            <a:spLocks noChangeShapeType="1"/>
          </p:cNvSpPr>
          <p:nvPr/>
        </p:nvSpPr>
        <p:spPr bwMode="auto">
          <a:xfrm flipV="1">
            <a:off x="1558928" y="1492250"/>
            <a:ext cx="1239838" cy="127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15" name="Line 7"/>
          <p:cNvSpPr>
            <a:spLocks noChangeShapeType="1"/>
          </p:cNvSpPr>
          <p:nvPr/>
        </p:nvSpPr>
        <p:spPr bwMode="auto">
          <a:xfrm>
            <a:off x="1576388" y="1824041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16" name="Rectangle 8"/>
          <p:cNvSpPr>
            <a:spLocks noChangeArrowheads="1"/>
          </p:cNvSpPr>
          <p:nvPr/>
        </p:nvSpPr>
        <p:spPr bwMode="auto">
          <a:xfrm>
            <a:off x="1814513" y="5256217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 b="0">
              <a:latin typeface="Helvetica" charset="0"/>
            </a:endParaRPr>
          </a:p>
        </p:txBody>
      </p:sp>
      <p:sp>
        <p:nvSpPr>
          <p:cNvPr id="1348617" name="Rectangle 9"/>
          <p:cNvSpPr>
            <a:spLocks noChangeArrowheads="1"/>
          </p:cNvSpPr>
          <p:nvPr/>
        </p:nvSpPr>
        <p:spPr bwMode="auto">
          <a:xfrm>
            <a:off x="1814513" y="5397504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8618" name="Rectangle 10"/>
          <p:cNvSpPr>
            <a:spLocks noChangeArrowheads="1"/>
          </p:cNvSpPr>
          <p:nvPr/>
        </p:nvSpPr>
        <p:spPr bwMode="auto">
          <a:xfrm>
            <a:off x="1743075" y="2027241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8619" name="Rectangle 11"/>
          <p:cNvSpPr>
            <a:spLocks noChangeArrowheads="1"/>
          </p:cNvSpPr>
          <p:nvPr/>
        </p:nvSpPr>
        <p:spPr bwMode="auto">
          <a:xfrm>
            <a:off x="1743075" y="2170116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8620" name="Rectangle 12"/>
          <p:cNvSpPr>
            <a:spLocks noChangeArrowheads="1"/>
          </p:cNvSpPr>
          <p:nvPr/>
        </p:nvSpPr>
        <p:spPr bwMode="auto">
          <a:xfrm>
            <a:off x="2752725" y="2170116"/>
            <a:ext cx="38434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200" b="0">
              <a:latin typeface="Helvetica" charset="0"/>
            </a:endParaRPr>
          </a:p>
        </p:txBody>
      </p:sp>
      <p:sp>
        <p:nvSpPr>
          <p:cNvPr id="1348621" name="Rectangle 13"/>
          <p:cNvSpPr>
            <a:spLocks noChangeArrowheads="1"/>
          </p:cNvSpPr>
          <p:nvPr/>
        </p:nvSpPr>
        <p:spPr bwMode="auto">
          <a:xfrm>
            <a:off x="1636713" y="6230941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8622" name="Rectangle 14"/>
          <p:cNvSpPr>
            <a:spLocks noChangeArrowheads="1"/>
          </p:cNvSpPr>
          <p:nvPr/>
        </p:nvSpPr>
        <p:spPr bwMode="auto">
          <a:xfrm>
            <a:off x="1636713" y="6373816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8623" name="Rectangle 15"/>
          <p:cNvSpPr>
            <a:spLocks noChangeArrowheads="1"/>
          </p:cNvSpPr>
          <p:nvPr/>
        </p:nvSpPr>
        <p:spPr bwMode="auto">
          <a:xfrm>
            <a:off x="2717800" y="6373816"/>
            <a:ext cx="38434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200" b="0">
              <a:latin typeface="Helvetica" charset="0"/>
            </a:endParaRPr>
          </a:p>
        </p:txBody>
      </p:sp>
      <p:sp>
        <p:nvSpPr>
          <p:cNvPr id="1348624" name="Rectangle 16"/>
          <p:cNvSpPr>
            <a:spLocks noChangeArrowheads="1"/>
          </p:cNvSpPr>
          <p:nvPr/>
        </p:nvSpPr>
        <p:spPr bwMode="auto">
          <a:xfrm>
            <a:off x="1831975" y="3606803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 b="0">
              <a:latin typeface="Helvetica" charset="0"/>
            </a:endParaRPr>
          </a:p>
        </p:txBody>
      </p:sp>
      <p:sp>
        <p:nvSpPr>
          <p:cNvPr id="1348625" name="Rectangle 17"/>
          <p:cNvSpPr>
            <a:spLocks noChangeArrowheads="1"/>
          </p:cNvSpPr>
          <p:nvPr/>
        </p:nvSpPr>
        <p:spPr bwMode="auto">
          <a:xfrm>
            <a:off x="1831975" y="3730629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8626" name="Rectangle 18"/>
          <p:cNvSpPr>
            <a:spLocks noChangeArrowheads="1"/>
          </p:cNvSpPr>
          <p:nvPr/>
        </p:nvSpPr>
        <p:spPr bwMode="auto">
          <a:xfrm>
            <a:off x="2700339" y="3730629"/>
            <a:ext cx="38434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200" b="0">
              <a:latin typeface="Helvetica" charset="0"/>
            </a:endParaRPr>
          </a:p>
        </p:txBody>
      </p:sp>
      <p:sp>
        <p:nvSpPr>
          <p:cNvPr id="1348627" name="Freeform 19"/>
          <p:cNvSpPr>
            <a:spLocks/>
          </p:cNvSpPr>
          <p:nvPr/>
        </p:nvSpPr>
        <p:spPr bwMode="auto">
          <a:xfrm>
            <a:off x="1558928" y="1912941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28" name="Freeform 20"/>
          <p:cNvSpPr>
            <a:spLocks/>
          </p:cNvSpPr>
          <p:nvPr/>
        </p:nvSpPr>
        <p:spPr bwMode="auto">
          <a:xfrm>
            <a:off x="1824039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29" name="Freeform 21"/>
          <p:cNvSpPr>
            <a:spLocks/>
          </p:cNvSpPr>
          <p:nvPr/>
        </p:nvSpPr>
        <p:spPr bwMode="auto">
          <a:xfrm>
            <a:off x="2089150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30" name="Freeform 22"/>
          <p:cNvSpPr>
            <a:spLocks/>
          </p:cNvSpPr>
          <p:nvPr/>
        </p:nvSpPr>
        <p:spPr bwMode="auto">
          <a:xfrm>
            <a:off x="2338388" y="1912941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31" name="Freeform 23"/>
          <p:cNvSpPr>
            <a:spLocks/>
          </p:cNvSpPr>
          <p:nvPr/>
        </p:nvSpPr>
        <p:spPr bwMode="auto">
          <a:xfrm>
            <a:off x="2603500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32" name="Rectangle 24"/>
          <p:cNvSpPr>
            <a:spLocks noChangeArrowheads="1"/>
          </p:cNvSpPr>
          <p:nvPr/>
        </p:nvSpPr>
        <p:spPr bwMode="auto">
          <a:xfrm>
            <a:off x="1800227" y="492125"/>
            <a:ext cx="181212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R1" charset="0"/>
              </a:rPr>
              <a:t>saMy:UEGl</a:t>
            </a:r>
            <a:r>
              <a:rPr lang="en-US" sz="14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200">
              <a:latin typeface="Helvetica" charset="0"/>
            </a:endParaRPr>
          </a:p>
        </p:txBody>
      </p:sp>
      <p:sp>
        <p:nvSpPr>
          <p:cNvPr id="1348633" name="Line 25"/>
          <p:cNvSpPr>
            <a:spLocks noChangeShapeType="1"/>
          </p:cNvSpPr>
          <p:nvPr/>
        </p:nvSpPr>
        <p:spPr bwMode="auto">
          <a:xfrm>
            <a:off x="1558928" y="2481263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34" name="Line 26"/>
          <p:cNvSpPr>
            <a:spLocks noChangeShapeType="1"/>
          </p:cNvSpPr>
          <p:nvPr/>
        </p:nvSpPr>
        <p:spPr bwMode="auto">
          <a:xfrm flipV="1">
            <a:off x="1539875" y="2779716"/>
            <a:ext cx="1246188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35" name="Line 27"/>
          <p:cNvSpPr>
            <a:spLocks noChangeShapeType="1"/>
          </p:cNvSpPr>
          <p:nvPr/>
        </p:nvSpPr>
        <p:spPr bwMode="auto">
          <a:xfrm>
            <a:off x="1558928" y="3101978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36" name="Line 28"/>
          <p:cNvSpPr>
            <a:spLocks noChangeShapeType="1"/>
          </p:cNvSpPr>
          <p:nvPr/>
        </p:nvSpPr>
        <p:spPr bwMode="auto">
          <a:xfrm>
            <a:off x="1539877" y="3438528"/>
            <a:ext cx="122396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37" name="Line 29"/>
          <p:cNvSpPr>
            <a:spLocks noChangeShapeType="1"/>
          </p:cNvSpPr>
          <p:nvPr/>
        </p:nvSpPr>
        <p:spPr bwMode="auto">
          <a:xfrm>
            <a:off x="1522413" y="4059238"/>
            <a:ext cx="135731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38" name="Line 30"/>
          <p:cNvSpPr>
            <a:spLocks noChangeShapeType="1"/>
          </p:cNvSpPr>
          <p:nvPr/>
        </p:nvSpPr>
        <p:spPr bwMode="auto">
          <a:xfrm flipV="1">
            <a:off x="1519238" y="4703763"/>
            <a:ext cx="1282700" cy="127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39" name="Line 31"/>
          <p:cNvSpPr>
            <a:spLocks noChangeShapeType="1"/>
          </p:cNvSpPr>
          <p:nvPr/>
        </p:nvSpPr>
        <p:spPr bwMode="auto">
          <a:xfrm>
            <a:off x="1522413" y="5070477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40" name="Line 32"/>
          <p:cNvSpPr>
            <a:spLocks noChangeShapeType="1"/>
          </p:cNvSpPr>
          <p:nvPr/>
        </p:nvSpPr>
        <p:spPr bwMode="auto">
          <a:xfrm flipV="1">
            <a:off x="1539878" y="5688016"/>
            <a:ext cx="1241425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41" name="Line 33"/>
          <p:cNvSpPr>
            <a:spLocks noChangeShapeType="1"/>
          </p:cNvSpPr>
          <p:nvPr/>
        </p:nvSpPr>
        <p:spPr bwMode="auto">
          <a:xfrm>
            <a:off x="1539878" y="6027741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42" name="Line 34"/>
          <p:cNvSpPr>
            <a:spLocks noChangeShapeType="1"/>
          </p:cNvSpPr>
          <p:nvPr/>
        </p:nvSpPr>
        <p:spPr bwMode="auto">
          <a:xfrm>
            <a:off x="1558928" y="6667500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43" name="Line 35"/>
          <p:cNvSpPr>
            <a:spLocks noChangeShapeType="1"/>
          </p:cNvSpPr>
          <p:nvPr/>
        </p:nvSpPr>
        <p:spPr bwMode="auto">
          <a:xfrm>
            <a:off x="1558928" y="7288216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44" name="Rectangle 36"/>
          <p:cNvSpPr>
            <a:spLocks noChangeArrowheads="1"/>
          </p:cNvSpPr>
          <p:nvPr/>
        </p:nvSpPr>
        <p:spPr bwMode="auto">
          <a:xfrm>
            <a:off x="1520825" y="5365751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 b="0">
              <a:latin typeface="Helvetica" charset="0"/>
            </a:endParaRPr>
          </a:p>
        </p:txBody>
      </p:sp>
      <p:sp>
        <p:nvSpPr>
          <p:cNvPr id="1348645" name="Rectangle 37"/>
          <p:cNvSpPr>
            <a:spLocks noChangeArrowheads="1"/>
          </p:cNvSpPr>
          <p:nvPr/>
        </p:nvSpPr>
        <p:spPr bwMode="auto">
          <a:xfrm>
            <a:off x="1498603" y="3719513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 b="0">
              <a:latin typeface="Helvetica" charset="0"/>
            </a:endParaRPr>
          </a:p>
        </p:txBody>
      </p:sp>
      <p:sp>
        <p:nvSpPr>
          <p:cNvPr id="1348646" name="Rectangle 38"/>
          <p:cNvSpPr>
            <a:spLocks noChangeArrowheads="1"/>
          </p:cNvSpPr>
          <p:nvPr/>
        </p:nvSpPr>
        <p:spPr bwMode="auto">
          <a:xfrm>
            <a:off x="1535114" y="2144716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200" b="0">
              <a:latin typeface="Helvetica" charset="0"/>
            </a:endParaRPr>
          </a:p>
        </p:txBody>
      </p:sp>
      <p:sp>
        <p:nvSpPr>
          <p:cNvPr id="1348647" name="Rectangle 39"/>
          <p:cNvSpPr>
            <a:spLocks noChangeArrowheads="1"/>
          </p:cNvSpPr>
          <p:nvPr/>
        </p:nvSpPr>
        <p:spPr bwMode="auto">
          <a:xfrm>
            <a:off x="1428753" y="392113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200" b="0">
              <a:latin typeface="Helvetica" charset="0"/>
            </a:endParaRPr>
          </a:p>
        </p:txBody>
      </p:sp>
      <p:sp>
        <p:nvSpPr>
          <p:cNvPr id="1348648" name="Rectangle 40"/>
          <p:cNvSpPr>
            <a:spLocks noChangeArrowheads="1"/>
          </p:cNvSpPr>
          <p:nvPr/>
        </p:nvSpPr>
        <p:spPr bwMode="auto">
          <a:xfrm>
            <a:off x="1504951" y="5661028"/>
            <a:ext cx="279474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*</a:t>
            </a:r>
            <a:endParaRPr lang="en-US" b="0">
              <a:latin typeface="Helvetica" charset="0"/>
            </a:endParaRPr>
          </a:p>
        </p:txBody>
      </p:sp>
      <p:sp>
        <p:nvSpPr>
          <p:cNvPr id="1348649" name="Rectangle 41"/>
          <p:cNvSpPr>
            <a:spLocks noChangeArrowheads="1"/>
          </p:cNvSpPr>
          <p:nvPr/>
        </p:nvSpPr>
        <p:spPr bwMode="auto">
          <a:xfrm>
            <a:off x="1636713" y="3270251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8650" name="Rectangle 42"/>
          <p:cNvSpPr>
            <a:spLocks noChangeArrowheads="1"/>
          </p:cNvSpPr>
          <p:nvPr/>
        </p:nvSpPr>
        <p:spPr bwMode="auto">
          <a:xfrm>
            <a:off x="1443038" y="1690691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8651" name="Rectangle 43"/>
          <p:cNvSpPr>
            <a:spLocks noChangeArrowheads="1"/>
          </p:cNvSpPr>
          <p:nvPr/>
        </p:nvSpPr>
        <p:spPr bwMode="auto">
          <a:xfrm>
            <a:off x="119065" y="7415216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 b="0">
              <a:latin typeface="Helvetica" charset="0"/>
            </a:endParaRPr>
          </a:p>
        </p:txBody>
      </p:sp>
      <p:sp>
        <p:nvSpPr>
          <p:cNvPr id="1348652" name="Line 44"/>
          <p:cNvSpPr>
            <a:spLocks noChangeShapeType="1"/>
          </p:cNvSpPr>
          <p:nvPr/>
        </p:nvSpPr>
        <p:spPr bwMode="auto">
          <a:xfrm flipV="1">
            <a:off x="1009650" y="5421313"/>
            <a:ext cx="4206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53" name="Line 45"/>
          <p:cNvSpPr>
            <a:spLocks noChangeShapeType="1"/>
          </p:cNvSpPr>
          <p:nvPr/>
        </p:nvSpPr>
        <p:spPr bwMode="auto">
          <a:xfrm>
            <a:off x="495303" y="3598866"/>
            <a:ext cx="957263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54" name="Line 46"/>
          <p:cNvSpPr>
            <a:spLocks noChangeShapeType="1"/>
          </p:cNvSpPr>
          <p:nvPr/>
        </p:nvSpPr>
        <p:spPr bwMode="auto">
          <a:xfrm flipV="1">
            <a:off x="2887663" y="334964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8655" name="AutoShape 47"/>
          <p:cNvSpPr>
            <a:spLocks noChangeArrowheads="1"/>
          </p:cNvSpPr>
          <p:nvPr/>
        </p:nvSpPr>
        <p:spPr bwMode="auto">
          <a:xfrm rot="5400000">
            <a:off x="1538288" y="1941516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48656" name="AutoShape 48"/>
          <p:cNvSpPr>
            <a:spLocks noChangeArrowheads="1"/>
          </p:cNvSpPr>
          <p:nvPr/>
        </p:nvSpPr>
        <p:spPr bwMode="auto">
          <a:xfrm rot="5400000">
            <a:off x="1554163" y="3502028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48657" name="AutoShape 49"/>
          <p:cNvSpPr>
            <a:spLocks noChangeArrowheads="1"/>
          </p:cNvSpPr>
          <p:nvPr/>
        </p:nvSpPr>
        <p:spPr bwMode="auto">
          <a:xfrm rot="5400000">
            <a:off x="1552577" y="5135566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48658" name="AutoShape 50"/>
          <p:cNvSpPr>
            <a:spLocks noChangeArrowheads="1"/>
          </p:cNvSpPr>
          <p:nvPr/>
        </p:nvSpPr>
        <p:spPr bwMode="auto">
          <a:xfrm rot="5400000">
            <a:off x="1531941" y="612775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48659" name="Line 51"/>
          <p:cNvSpPr>
            <a:spLocks noChangeShapeType="1"/>
          </p:cNvSpPr>
          <p:nvPr/>
        </p:nvSpPr>
        <p:spPr bwMode="auto">
          <a:xfrm>
            <a:off x="1555754" y="1204913"/>
            <a:ext cx="12668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60" name="Line 52"/>
          <p:cNvSpPr>
            <a:spLocks noChangeShapeType="1"/>
          </p:cNvSpPr>
          <p:nvPr/>
        </p:nvSpPr>
        <p:spPr bwMode="auto">
          <a:xfrm>
            <a:off x="3613150" y="1211263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61" name="Line 53"/>
          <p:cNvSpPr>
            <a:spLocks noChangeShapeType="1"/>
          </p:cNvSpPr>
          <p:nvPr/>
        </p:nvSpPr>
        <p:spPr bwMode="auto">
          <a:xfrm>
            <a:off x="3613150" y="1500191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62" name="Line 54"/>
          <p:cNvSpPr>
            <a:spLocks noChangeShapeType="1"/>
          </p:cNvSpPr>
          <p:nvPr/>
        </p:nvSpPr>
        <p:spPr bwMode="auto">
          <a:xfrm>
            <a:off x="3613150" y="1789115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63" name="Line 55"/>
          <p:cNvSpPr>
            <a:spLocks noChangeShapeType="1"/>
          </p:cNvSpPr>
          <p:nvPr/>
        </p:nvSpPr>
        <p:spPr bwMode="auto">
          <a:xfrm>
            <a:off x="3613150" y="24638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64" name="Line 56"/>
          <p:cNvSpPr>
            <a:spLocks noChangeShapeType="1"/>
          </p:cNvSpPr>
          <p:nvPr/>
        </p:nvSpPr>
        <p:spPr bwMode="auto">
          <a:xfrm>
            <a:off x="3630613" y="2765428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65" name="Line 57"/>
          <p:cNvSpPr>
            <a:spLocks noChangeShapeType="1"/>
          </p:cNvSpPr>
          <p:nvPr/>
        </p:nvSpPr>
        <p:spPr bwMode="auto">
          <a:xfrm>
            <a:off x="3613150" y="3084515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66" name="Line 58"/>
          <p:cNvSpPr>
            <a:spLocks noChangeShapeType="1"/>
          </p:cNvSpPr>
          <p:nvPr/>
        </p:nvSpPr>
        <p:spPr bwMode="auto">
          <a:xfrm>
            <a:off x="3613150" y="3421064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67" name="Line 59"/>
          <p:cNvSpPr>
            <a:spLocks noChangeShapeType="1"/>
          </p:cNvSpPr>
          <p:nvPr/>
        </p:nvSpPr>
        <p:spPr bwMode="auto">
          <a:xfrm>
            <a:off x="3613150" y="4041775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68" name="Line 60"/>
          <p:cNvSpPr>
            <a:spLocks noChangeShapeType="1"/>
          </p:cNvSpPr>
          <p:nvPr/>
        </p:nvSpPr>
        <p:spPr bwMode="auto">
          <a:xfrm>
            <a:off x="3613150" y="43942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69" name="Line 61"/>
          <p:cNvSpPr>
            <a:spLocks noChangeShapeType="1"/>
          </p:cNvSpPr>
          <p:nvPr/>
        </p:nvSpPr>
        <p:spPr bwMode="auto">
          <a:xfrm>
            <a:off x="3613150" y="4679953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70" name="Line 62"/>
          <p:cNvSpPr>
            <a:spLocks noChangeShapeType="1"/>
          </p:cNvSpPr>
          <p:nvPr/>
        </p:nvSpPr>
        <p:spPr bwMode="auto">
          <a:xfrm>
            <a:off x="3613150" y="5053013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71" name="Line 63"/>
          <p:cNvSpPr>
            <a:spLocks noChangeShapeType="1"/>
          </p:cNvSpPr>
          <p:nvPr/>
        </p:nvSpPr>
        <p:spPr bwMode="auto">
          <a:xfrm>
            <a:off x="3595691" y="5673728"/>
            <a:ext cx="122237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72" name="Line 64"/>
          <p:cNvSpPr>
            <a:spLocks noChangeShapeType="1"/>
          </p:cNvSpPr>
          <p:nvPr/>
        </p:nvSpPr>
        <p:spPr bwMode="auto">
          <a:xfrm>
            <a:off x="3578228" y="6010278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73" name="Line 65"/>
          <p:cNvSpPr>
            <a:spLocks noChangeShapeType="1"/>
          </p:cNvSpPr>
          <p:nvPr/>
        </p:nvSpPr>
        <p:spPr bwMode="auto">
          <a:xfrm>
            <a:off x="3595689" y="6648451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74" name="Line 66"/>
          <p:cNvSpPr>
            <a:spLocks noChangeShapeType="1"/>
          </p:cNvSpPr>
          <p:nvPr/>
        </p:nvSpPr>
        <p:spPr bwMode="auto">
          <a:xfrm>
            <a:off x="3578228" y="6950075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75" name="Line 67"/>
          <p:cNvSpPr>
            <a:spLocks noChangeShapeType="1"/>
          </p:cNvSpPr>
          <p:nvPr/>
        </p:nvSpPr>
        <p:spPr bwMode="auto">
          <a:xfrm>
            <a:off x="3595689" y="7289801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76" name="Freeform 68"/>
          <p:cNvSpPr>
            <a:spLocks/>
          </p:cNvSpPr>
          <p:nvPr/>
        </p:nvSpPr>
        <p:spPr bwMode="auto">
          <a:xfrm>
            <a:off x="3560763" y="1912941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12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12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12"/>
                </a:lnTo>
                <a:lnTo>
                  <a:pt x="111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77" name="Freeform 69"/>
          <p:cNvSpPr>
            <a:spLocks/>
          </p:cNvSpPr>
          <p:nvPr/>
        </p:nvSpPr>
        <p:spPr bwMode="auto">
          <a:xfrm>
            <a:off x="3808413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12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12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12"/>
                </a:lnTo>
                <a:lnTo>
                  <a:pt x="112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78" name="Freeform 70"/>
          <p:cNvSpPr>
            <a:spLocks/>
          </p:cNvSpPr>
          <p:nvPr/>
        </p:nvSpPr>
        <p:spPr bwMode="auto">
          <a:xfrm>
            <a:off x="4073525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12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12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12"/>
                </a:lnTo>
                <a:lnTo>
                  <a:pt x="112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79" name="Freeform 71"/>
          <p:cNvSpPr>
            <a:spLocks/>
          </p:cNvSpPr>
          <p:nvPr/>
        </p:nvSpPr>
        <p:spPr bwMode="auto">
          <a:xfrm>
            <a:off x="4340225" y="1912941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12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12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12"/>
                </a:lnTo>
                <a:lnTo>
                  <a:pt x="111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80" name="Freeform 72"/>
          <p:cNvSpPr>
            <a:spLocks/>
          </p:cNvSpPr>
          <p:nvPr/>
        </p:nvSpPr>
        <p:spPr bwMode="auto">
          <a:xfrm>
            <a:off x="4605338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12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12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12"/>
                </a:lnTo>
                <a:lnTo>
                  <a:pt x="112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81" name="Rectangle 73"/>
          <p:cNvSpPr>
            <a:spLocks noChangeArrowheads="1"/>
          </p:cNvSpPr>
          <p:nvPr/>
        </p:nvSpPr>
        <p:spPr bwMode="auto">
          <a:xfrm>
            <a:off x="3805238" y="6613525"/>
            <a:ext cx="0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sz="1200" b="0">
              <a:latin typeface="Engravers MT" charset="0"/>
            </a:endParaRPr>
          </a:p>
        </p:txBody>
      </p:sp>
      <p:sp>
        <p:nvSpPr>
          <p:cNvPr id="1348682" name="Rectangle 74"/>
          <p:cNvSpPr>
            <a:spLocks noChangeArrowheads="1"/>
          </p:cNvSpPr>
          <p:nvPr/>
        </p:nvSpPr>
        <p:spPr bwMode="auto">
          <a:xfrm>
            <a:off x="1234135" y="242891"/>
            <a:ext cx="3664891" cy="68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800">
                <a:latin typeface="Limon S1" charset="0"/>
              </a:rPr>
              <a:t>kareFVI[RbTak;Kña</a:t>
            </a:r>
          </a:p>
          <a:p>
            <a:pPr>
              <a:lnSpc>
                <a:spcPct val="50000"/>
              </a:lnSpc>
            </a:pPr>
            <a:r>
              <a:rPr lang="en-US" sz="2800">
                <a:latin typeface="Limon S1" charset="0"/>
              </a:rPr>
              <a:t>énBYkeharaTaMgenH</a:t>
            </a:r>
            <a:r>
              <a:rPr lang="en-US" sz="1400">
                <a:solidFill>
                  <a:srgbClr val="000000"/>
                </a:solidFill>
                <a:latin typeface="Helvetica" charset="0"/>
              </a:rPr>
              <a:t> </a:t>
            </a:r>
          </a:p>
        </p:txBody>
      </p:sp>
      <p:sp>
        <p:nvSpPr>
          <p:cNvPr id="1348683" name="Rectangle 75"/>
          <p:cNvSpPr>
            <a:spLocks noChangeArrowheads="1"/>
          </p:cNvSpPr>
          <p:nvPr/>
        </p:nvSpPr>
        <p:spPr bwMode="auto">
          <a:xfrm>
            <a:off x="-82550" y="6505576"/>
            <a:ext cx="1474788" cy="159886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32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enAkñúgeBl</a:t>
            </a:r>
            <a:r>
              <a:rPr lang="en-US" sz="2800" u="sng">
                <a:solidFill>
                  <a:schemeClr val="bg1"/>
                </a:solidFill>
                <a:latin typeface="Limon S1" charset="0"/>
              </a:rPr>
              <a:t>RtLb;mkvij</a:t>
            </a:r>
            <a:r>
              <a:rPr lang="en-US" sz="3200" b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1348684" name="Rectangle 76"/>
          <p:cNvSpPr>
            <a:spLocks noChangeArrowheads="1"/>
          </p:cNvSpPr>
          <p:nvPr/>
        </p:nvSpPr>
        <p:spPr bwMode="auto">
          <a:xfrm>
            <a:off x="-63500" y="1074741"/>
            <a:ext cx="1385888" cy="197750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GuIRsaEGl</a:t>
            </a:r>
            <a:r>
              <a:rPr lang="en-US" sz="280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  <a:latin typeface="Helvetica" charset="0"/>
              </a:rPr>
              <a:t>(</a:t>
            </a:r>
            <a:r>
              <a:rPr lang="en-US" sz="2500">
                <a:solidFill>
                  <a:schemeClr val="bg1"/>
                </a:solidFill>
                <a:latin typeface="Limon S1" charset="0"/>
              </a:rPr>
              <a:t>xageCIg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)</a:t>
            </a:r>
            <a:r>
              <a:rPr lang="en-US" i="1" u="sng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2500" u="sng">
                <a:solidFill>
                  <a:schemeClr val="bg1"/>
                </a:solidFill>
                <a:latin typeface="Limon S1" charset="0"/>
              </a:rPr>
              <a:t>Et1Kt;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endParaRPr lang="en-US" i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48685" name="Freeform 77"/>
          <p:cNvSpPr>
            <a:spLocks/>
          </p:cNvSpPr>
          <p:nvPr/>
        </p:nvSpPr>
        <p:spPr bwMode="auto">
          <a:xfrm>
            <a:off x="514350" y="3611564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86" name="Rectangle 78"/>
          <p:cNvSpPr>
            <a:spLocks noChangeArrowheads="1"/>
          </p:cNvSpPr>
          <p:nvPr/>
        </p:nvSpPr>
        <p:spPr bwMode="auto">
          <a:xfrm>
            <a:off x="0" y="4241800"/>
            <a:ext cx="1385888" cy="162607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</a:p>
          <a:p>
            <a:pPr algn="l">
              <a:lnSpc>
                <a:spcPct val="50000"/>
              </a:lnSpc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</a:t>
            </a:r>
            <a:r>
              <a:rPr lang="en-US" sz="2800" u="sng">
                <a:solidFill>
                  <a:schemeClr val="bg1"/>
                </a:solidFill>
                <a:latin typeface="Limon S1" charset="0"/>
              </a:rPr>
              <a:t> eBlvibtiþ</a:t>
            </a:r>
            <a:r>
              <a:rPr lang="en-US" sz="2800" b="0">
                <a:solidFill>
                  <a:schemeClr val="bg1"/>
                </a:solidFill>
              </a:rPr>
              <a:t> 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endParaRPr lang="en-US" i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48687" name="Freeform 79"/>
          <p:cNvSpPr>
            <a:spLocks/>
          </p:cNvSpPr>
          <p:nvPr/>
        </p:nvSpPr>
        <p:spPr bwMode="auto">
          <a:xfrm>
            <a:off x="915991" y="4945063"/>
            <a:ext cx="117475" cy="481012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88" name="Rectangle 80"/>
          <p:cNvSpPr>
            <a:spLocks noChangeArrowheads="1"/>
          </p:cNvSpPr>
          <p:nvPr/>
        </p:nvSpPr>
        <p:spPr bwMode="auto">
          <a:xfrm>
            <a:off x="0" y="5497515"/>
            <a:ext cx="1487488" cy="205078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32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 u="sng">
                <a:solidFill>
                  <a:schemeClr val="bg1"/>
                </a:solidFill>
                <a:latin typeface="Limon S1" charset="0"/>
              </a:rPr>
              <a:t>eBlcab;CaeQøIy</a:t>
            </a:r>
            <a:r>
              <a:rPr lang="en-US" b="0"/>
              <a:t> </a:t>
            </a:r>
          </a:p>
        </p:txBody>
      </p:sp>
      <p:sp>
        <p:nvSpPr>
          <p:cNvPr id="1348689" name="Rectangle 81"/>
          <p:cNvSpPr>
            <a:spLocks noChangeArrowheads="1"/>
          </p:cNvSpPr>
          <p:nvPr/>
        </p:nvSpPr>
        <p:spPr bwMode="auto">
          <a:xfrm>
            <a:off x="3430591" y="330200"/>
            <a:ext cx="1620837" cy="7135813"/>
          </a:xfrm>
          <a:prstGeom prst="rect">
            <a:avLst/>
          </a:prstGeom>
          <a:noFill/>
          <a:ln w="793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90" name="Line 82"/>
          <p:cNvSpPr>
            <a:spLocks noChangeShapeType="1"/>
          </p:cNvSpPr>
          <p:nvPr/>
        </p:nvSpPr>
        <p:spPr bwMode="auto">
          <a:xfrm flipV="1">
            <a:off x="1517653" y="4376738"/>
            <a:ext cx="1249364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91" name="Line 83"/>
          <p:cNvSpPr>
            <a:spLocks noChangeShapeType="1"/>
          </p:cNvSpPr>
          <p:nvPr/>
        </p:nvSpPr>
        <p:spPr bwMode="auto">
          <a:xfrm flipV="1">
            <a:off x="1550989" y="6969125"/>
            <a:ext cx="12525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8692" name="Text Box 84"/>
          <p:cNvSpPr txBox="1">
            <a:spLocks noChangeArrowheads="1"/>
          </p:cNvSpPr>
          <p:nvPr/>
        </p:nvSpPr>
        <p:spPr bwMode="auto">
          <a:xfrm>
            <a:off x="2344741" y="3811588"/>
            <a:ext cx="739775" cy="296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 b="0" i="1">
                <a:latin typeface="Kosher-Normal" charset="0"/>
              </a:rPr>
              <a:t>NC</a:t>
            </a:r>
            <a:endParaRPr lang="en-US" sz="12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348693" name="Group 85"/>
          <p:cNvGrpSpPr>
            <a:grpSpLocks/>
          </p:cNvGrpSpPr>
          <p:nvPr/>
        </p:nvGrpSpPr>
        <p:grpSpPr bwMode="auto">
          <a:xfrm>
            <a:off x="2333013" y="3800475"/>
            <a:ext cx="610215" cy="683106"/>
            <a:chOff x="-294" y="711"/>
            <a:chExt cx="4328" cy="4944"/>
          </a:xfrm>
        </p:grpSpPr>
        <p:grpSp>
          <p:nvGrpSpPr>
            <p:cNvPr id="1348694" name="Group 86"/>
            <p:cNvGrpSpPr>
              <a:grpSpLocks/>
            </p:cNvGrpSpPr>
            <p:nvPr/>
          </p:nvGrpSpPr>
          <p:grpSpPr bwMode="auto">
            <a:xfrm>
              <a:off x="1084" y="711"/>
              <a:ext cx="2950" cy="3694"/>
              <a:chOff x="2707" y="548"/>
              <a:chExt cx="2950" cy="3694"/>
            </a:xfrm>
          </p:grpSpPr>
          <p:grpSp>
            <p:nvGrpSpPr>
              <p:cNvPr id="1348695" name="Group 87"/>
              <p:cNvGrpSpPr>
                <a:grpSpLocks/>
              </p:cNvGrpSpPr>
              <p:nvPr/>
            </p:nvGrpSpPr>
            <p:grpSpPr bwMode="auto">
              <a:xfrm>
                <a:off x="3256" y="1046"/>
                <a:ext cx="2029" cy="3196"/>
                <a:chOff x="654" y="2316"/>
                <a:chExt cx="2029" cy="3196"/>
              </a:xfrm>
            </p:grpSpPr>
            <p:sp>
              <p:nvSpPr>
                <p:cNvPr id="1348696" name="Freeform 88" descr="Cork"/>
                <p:cNvSpPr>
                  <a:spLocks/>
                </p:cNvSpPr>
                <p:nvPr/>
              </p:nvSpPr>
              <p:spPr bwMode="auto">
                <a:xfrm>
                  <a:off x="685" y="2316"/>
                  <a:ext cx="1998" cy="300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348697" name="Freeform 89" descr="Cork"/>
                <p:cNvSpPr>
                  <a:spLocks/>
                </p:cNvSpPr>
                <p:nvPr/>
              </p:nvSpPr>
              <p:spPr bwMode="auto">
                <a:xfrm>
                  <a:off x="654" y="2506"/>
                  <a:ext cx="1998" cy="3006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348698" name="Picture 90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348699" name="Freeform 91"/>
            <p:cNvSpPr>
              <a:spLocks/>
            </p:cNvSpPr>
            <p:nvPr/>
          </p:nvSpPr>
          <p:spPr bwMode="auto">
            <a:xfrm>
              <a:off x="-294" y="2649"/>
              <a:ext cx="1998" cy="3006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48700" name="Freeform 92"/>
            <p:cNvSpPr>
              <a:spLocks/>
            </p:cNvSpPr>
            <p:nvPr/>
          </p:nvSpPr>
          <p:spPr bwMode="auto">
            <a:xfrm>
              <a:off x="-254" y="2647"/>
              <a:ext cx="1998" cy="3006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48701" name="Freeform 93"/>
            <p:cNvSpPr>
              <a:spLocks/>
            </p:cNvSpPr>
            <p:nvPr/>
          </p:nvSpPr>
          <p:spPr bwMode="auto">
            <a:xfrm>
              <a:off x="1165" y="2583"/>
              <a:ext cx="1998" cy="3006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48702" name="Freeform 94"/>
            <p:cNvSpPr>
              <a:spLocks/>
            </p:cNvSpPr>
            <p:nvPr/>
          </p:nvSpPr>
          <p:spPr bwMode="auto">
            <a:xfrm>
              <a:off x="-185" y="1020"/>
              <a:ext cx="1998" cy="3006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48703" name="Freeform 95"/>
            <p:cNvSpPr>
              <a:spLocks/>
            </p:cNvSpPr>
            <p:nvPr/>
          </p:nvSpPr>
          <p:spPr bwMode="auto">
            <a:xfrm>
              <a:off x="1589" y="1007"/>
              <a:ext cx="1998" cy="3006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348704" name="Line 96"/>
          <p:cNvSpPr>
            <a:spLocks noChangeShapeType="1"/>
          </p:cNvSpPr>
          <p:nvPr/>
        </p:nvSpPr>
        <p:spPr bwMode="auto">
          <a:xfrm>
            <a:off x="1397000" y="296863"/>
            <a:ext cx="0" cy="33162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8705" name="Line 97"/>
          <p:cNvSpPr>
            <a:spLocks noChangeShapeType="1"/>
          </p:cNvSpPr>
          <p:nvPr/>
        </p:nvSpPr>
        <p:spPr bwMode="auto">
          <a:xfrm>
            <a:off x="1373191" y="328613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8706" name="Line 98"/>
          <p:cNvSpPr>
            <a:spLocks noChangeShapeType="1"/>
          </p:cNvSpPr>
          <p:nvPr/>
        </p:nvSpPr>
        <p:spPr bwMode="auto">
          <a:xfrm>
            <a:off x="1377950" y="7461250"/>
            <a:ext cx="1944688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8707" name="Line 99"/>
          <p:cNvSpPr>
            <a:spLocks noChangeShapeType="1"/>
          </p:cNvSpPr>
          <p:nvPr/>
        </p:nvSpPr>
        <p:spPr bwMode="auto">
          <a:xfrm>
            <a:off x="3282950" y="319090"/>
            <a:ext cx="0" cy="71516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8708" name="Line 100"/>
          <p:cNvSpPr>
            <a:spLocks noChangeShapeType="1"/>
          </p:cNvSpPr>
          <p:nvPr/>
        </p:nvSpPr>
        <p:spPr bwMode="auto">
          <a:xfrm>
            <a:off x="1403350" y="5389566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8709" name="Line 101"/>
          <p:cNvSpPr>
            <a:spLocks noChangeShapeType="1"/>
          </p:cNvSpPr>
          <p:nvPr/>
        </p:nvSpPr>
        <p:spPr bwMode="auto">
          <a:xfrm>
            <a:off x="2082803" y="323850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8710" name="Rectangle 102"/>
          <p:cNvSpPr>
            <a:spLocks noChangeArrowheads="1"/>
          </p:cNvSpPr>
          <p:nvPr/>
        </p:nvSpPr>
        <p:spPr bwMode="auto">
          <a:xfrm>
            <a:off x="5629275" y="328616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8711" name="Rectangle 103"/>
          <p:cNvSpPr>
            <a:spLocks noChangeArrowheads="1"/>
          </p:cNvSpPr>
          <p:nvPr/>
        </p:nvSpPr>
        <p:spPr bwMode="auto">
          <a:xfrm>
            <a:off x="5589589" y="341316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348712" name="Picture 10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0177" y="550866"/>
            <a:ext cx="1512888" cy="113347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48713" name="Rectangle 105"/>
          <p:cNvSpPr>
            <a:spLocks noChangeArrowheads="1"/>
          </p:cNvSpPr>
          <p:nvPr/>
        </p:nvSpPr>
        <p:spPr bwMode="auto">
          <a:xfrm>
            <a:off x="6827841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348714" name="Rectangle 106"/>
          <p:cNvSpPr>
            <a:spLocks noChangeArrowheads="1"/>
          </p:cNvSpPr>
          <p:nvPr/>
        </p:nvSpPr>
        <p:spPr bwMode="auto">
          <a:xfrm>
            <a:off x="5811842" y="4884741"/>
            <a:ext cx="3690937" cy="1181333"/>
          </a:xfrm>
          <a:prstGeom prst="rect">
            <a:avLst/>
          </a:prstGeom>
          <a:noFill/>
          <a:ln>
            <a:noFill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4800">
                <a:solidFill>
                  <a:srgbClr val="32F04D"/>
                </a:solidFill>
                <a:latin typeface="Limon S1" charset="0"/>
              </a:rPr>
              <a:t>]bkrN_énkarcgcaM</a:t>
            </a:r>
            <a:r>
              <a:rPr lang="en-US" sz="3200">
                <a:solidFill>
                  <a:srgbClr val="32F04D"/>
                </a:solidFill>
                <a:latin typeface="Helvetica" charset="0"/>
              </a:rPr>
              <a:t> </a:t>
            </a:r>
            <a:r>
              <a:rPr lang="en-US" sz="2800">
                <a:solidFill>
                  <a:srgbClr val="32F04D"/>
                </a:solidFill>
                <a:latin typeface="Helvetica" charset="0"/>
              </a:rPr>
              <a:t>:</a:t>
            </a:r>
            <a:endParaRPr lang="en-US" sz="2500">
              <a:solidFill>
                <a:srgbClr val="32F04D"/>
              </a:solidFill>
              <a:latin typeface="Helvetica" charset="0"/>
            </a:endParaRPr>
          </a:p>
        </p:txBody>
      </p:sp>
      <p:sp>
        <p:nvSpPr>
          <p:cNvPr id="1348715" name="AutoShape 107"/>
          <p:cNvSpPr>
            <a:spLocks noChangeArrowheads="1"/>
          </p:cNvSpPr>
          <p:nvPr/>
        </p:nvSpPr>
        <p:spPr bwMode="auto">
          <a:xfrm>
            <a:off x="5622928" y="4833939"/>
            <a:ext cx="4025900" cy="2227262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8716" name="Text Box 108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79</a:t>
            </a:r>
          </a:p>
        </p:txBody>
      </p:sp>
      <p:sp>
        <p:nvSpPr>
          <p:cNvPr id="1348717" name="Rectangle 109"/>
          <p:cNvSpPr>
            <a:spLocks noChangeArrowheads="1"/>
          </p:cNvSpPr>
          <p:nvPr/>
        </p:nvSpPr>
        <p:spPr bwMode="auto">
          <a:xfrm>
            <a:off x="6657978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348718" name="Rectangle 110"/>
          <p:cNvSpPr>
            <a:spLocks noChangeArrowheads="1"/>
          </p:cNvSpPr>
          <p:nvPr/>
        </p:nvSpPr>
        <p:spPr bwMode="auto">
          <a:xfrm>
            <a:off x="6061079" y="279402"/>
            <a:ext cx="3571875" cy="291407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3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pPr>
              <a:lnSpc>
                <a:spcPct val="70000"/>
              </a:lnSpc>
            </a:pPr>
            <a:r>
              <a:rPr lang="en-US" sz="43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1348719" name="Group 111"/>
          <p:cNvGrpSpPr>
            <a:grpSpLocks/>
          </p:cNvGrpSpPr>
          <p:nvPr/>
        </p:nvGrpSpPr>
        <p:grpSpPr bwMode="auto">
          <a:xfrm>
            <a:off x="5165725" y="546101"/>
            <a:ext cx="4416425" cy="4573587"/>
            <a:chOff x="3407" y="368"/>
            <a:chExt cx="2782" cy="2881"/>
          </a:xfrm>
        </p:grpSpPr>
        <p:sp>
          <p:nvSpPr>
            <p:cNvPr id="1348720" name="Rectangle 112"/>
            <p:cNvSpPr>
              <a:spLocks noChangeArrowheads="1"/>
            </p:cNvSpPr>
            <p:nvPr/>
          </p:nvSpPr>
          <p:spPr bwMode="auto">
            <a:xfrm>
              <a:off x="4301" y="368"/>
              <a:ext cx="1705" cy="393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en-US" sz="3200" i="1">
                  <a:solidFill>
                    <a:srgbClr val="66FFFF"/>
                  </a:solidFill>
                  <a:latin typeface="Helvetica" charset="0"/>
                </a:rPr>
                <a:t> </a:t>
              </a:r>
              <a:endParaRPr lang="en-US" sz="1400" u="sng">
                <a:solidFill>
                  <a:srgbClr val="66FFFF"/>
                </a:solidFill>
                <a:latin typeface="Helvetica" charset="0"/>
              </a:endParaRPr>
            </a:p>
          </p:txBody>
        </p:sp>
        <p:sp>
          <p:nvSpPr>
            <p:cNvPr id="1348721" name="Text Box 113"/>
            <p:cNvSpPr txBox="1">
              <a:spLocks noChangeArrowheads="1"/>
            </p:cNvSpPr>
            <p:nvPr/>
          </p:nvSpPr>
          <p:spPr bwMode="auto">
            <a:xfrm>
              <a:off x="3461" y="2541"/>
              <a:ext cx="2728" cy="527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Helvetica" charset="0"/>
                </a:rPr>
                <a:t> </a:t>
              </a:r>
              <a:r>
                <a:rPr lang="ja-JP" altLang="en-US" sz="5300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5300">
                  <a:solidFill>
                    <a:srgbClr val="FFEA18"/>
                  </a:solidFill>
                  <a:latin typeface="Limon R1" charset="0"/>
                </a:rPr>
                <a:t>BYkehara</a:t>
              </a:r>
              <a:r>
                <a:rPr lang="ja-JP" altLang="en-US" sz="5300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5300"/>
                <a:t> </a:t>
              </a:r>
              <a:endParaRPr lang="en-US" sz="530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348722" name="Text Box 114"/>
            <p:cNvSpPr txBox="1">
              <a:spLocks noChangeArrowheads="1"/>
            </p:cNvSpPr>
            <p:nvPr/>
          </p:nvSpPr>
          <p:spPr bwMode="auto">
            <a:xfrm>
              <a:off x="3678" y="2199"/>
              <a:ext cx="2281" cy="1050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60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Limon S1" charset="0"/>
                </a:rPr>
                <a:t>16 esovePAén</a:t>
              </a:r>
            </a:p>
          </p:txBody>
        </p:sp>
        <p:sp>
          <p:nvSpPr>
            <p:cNvPr id="1348723" name="Rectangle 115"/>
            <p:cNvSpPr>
              <a:spLocks noChangeArrowheads="1"/>
            </p:cNvSpPr>
            <p:nvPr/>
          </p:nvSpPr>
          <p:spPr bwMode="auto">
            <a:xfrm>
              <a:off x="3407" y="1447"/>
              <a:ext cx="2740" cy="1349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r>
                <a:rPr lang="en-US" sz="4000" i="1">
                  <a:solidFill>
                    <a:schemeClr val="bg1"/>
                  </a:solidFill>
                  <a:latin typeface="Helvetica" charset="0"/>
                </a:rPr>
                <a:t> </a:t>
              </a: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karerobcMdak;</a:t>
              </a:r>
            </a:p>
            <a:p>
              <a:pPr algn="ctr">
                <a:lnSpc>
                  <a:spcPct val="1000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esovePA</a:t>
              </a:r>
            </a:p>
          </p:txBody>
        </p:sp>
      </p:grpSp>
      <p:sp>
        <p:nvSpPr>
          <p:cNvPr id="1348724" name="Rectangle 116"/>
          <p:cNvSpPr>
            <a:spLocks noChangeArrowheads="1"/>
          </p:cNvSpPr>
          <p:nvPr/>
        </p:nvSpPr>
        <p:spPr bwMode="auto">
          <a:xfrm>
            <a:off x="1865317" y="908052"/>
            <a:ext cx="1254212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eGm:us 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48725" name="Rectangle 117"/>
          <p:cNvSpPr>
            <a:spLocks noChangeArrowheads="1"/>
          </p:cNvSpPr>
          <p:nvPr/>
        </p:nvSpPr>
        <p:spPr bwMode="auto">
          <a:xfrm>
            <a:off x="1865314" y="1193800"/>
            <a:ext cx="84453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hUes 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48726" name="Rectangle 118"/>
          <p:cNvSpPr>
            <a:spLocks noChangeArrowheads="1"/>
          </p:cNvSpPr>
          <p:nvPr/>
        </p:nvSpPr>
        <p:spPr bwMode="auto">
          <a:xfrm>
            <a:off x="1817690" y="1346202"/>
            <a:ext cx="116529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y:UNas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48727" name="Rectangle 119"/>
          <p:cNvSpPr>
            <a:spLocks noChangeArrowheads="1"/>
          </p:cNvSpPr>
          <p:nvPr/>
        </p:nvSpPr>
        <p:spPr bwMode="auto">
          <a:xfrm>
            <a:off x="1998666" y="1612903"/>
            <a:ext cx="74379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>
                <a:latin typeface="Limon R1" charset="0"/>
              </a:rPr>
              <a:t>nInIev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48728" name="Rectangle 120"/>
          <p:cNvSpPr>
            <a:spLocks noChangeArrowheads="1"/>
          </p:cNvSpPr>
          <p:nvPr/>
        </p:nvSpPr>
        <p:spPr bwMode="auto">
          <a:xfrm>
            <a:off x="2043115" y="815978"/>
            <a:ext cx="1517148" cy="2511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200" u="sng">
                <a:latin typeface="Limon S1" charset="0"/>
              </a:rPr>
              <a:t>GaNacRk xageCIg</a:t>
            </a:r>
            <a:endParaRPr lang="en-US" sz="1200" b="0">
              <a:latin typeface="Limon S1" charset="0"/>
            </a:endParaRPr>
          </a:p>
        </p:txBody>
      </p:sp>
      <p:sp>
        <p:nvSpPr>
          <p:cNvPr id="1348729" name="Rectangle 121"/>
          <p:cNvSpPr>
            <a:spLocks noChangeArrowheads="1"/>
          </p:cNvSpPr>
          <p:nvPr/>
        </p:nvSpPr>
        <p:spPr bwMode="auto">
          <a:xfrm>
            <a:off x="1169991" y="817566"/>
            <a:ext cx="847725" cy="3624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200">
                <a:latin typeface="Limon S1" charset="0"/>
              </a:rPr>
              <a:t>eTA GIuRsaEGl</a:t>
            </a:r>
          </a:p>
        </p:txBody>
      </p:sp>
      <p:sp>
        <p:nvSpPr>
          <p:cNvPr id="1348730" name="Rectangle 122"/>
          <p:cNvSpPr>
            <a:spLocks noChangeArrowheads="1"/>
          </p:cNvSpPr>
          <p:nvPr/>
        </p:nvSpPr>
        <p:spPr bwMode="auto">
          <a:xfrm>
            <a:off x="1790702" y="1992316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48731" name="Rectangle 123"/>
          <p:cNvSpPr>
            <a:spLocks noChangeArrowheads="1"/>
          </p:cNvSpPr>
          <p:nvPr/>
        </p:nvSpPr>
        <p:spPr bwMode="auto">
          <a:xfrm>
            <a:off x="2246313" y="2063753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348732" name="Rectangle 124"/>
          <p:cNvSpPr>
            <a:spLocks noChangeArrowheads="1"/>
          </p:cNvSpPr>
          <p:nvPr/>
        </p:nvSpPr>
        <p:spPr bwMode="auto">
          <a:xfrm>
            <a:off x="1683292" y="2193926"/>
            <a:ext cx="90274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eGsay</a:t>
            </a:r>
          </a:p>
        </p:txBody>
      </p:sp>
      <p:sp>
        <p:nvSpPr>
          <p:cNvPr id="1348733" name="Rectangle 125"/>
          <p:cNvSpPr>
            <a:spLocks noChangeArrowheads="1"/>
          </p:cNvSpPr>
          <p:nvPr/>
        </p:nvSpPr>
        <p:spPr bwMode="auto">
          <a:xfrm>
            <a:off x="1607911" y="2493964"/>
            <a:ext cx="9670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yU:EGl</a:t>
            </a:r>
          </a:p>
        </p:txBody>
      </p:sp>
      <p:sp>
        <p:nvSpPr>
          <p:cNvPr id="1348734" name="Rectangle 126"/>
          <p:cNvSpPr>
            <a:spLocks noChangeArrowheads="1"/>
          </p:cNvSpPr>
          <p:nvPr/>
        </p:nvSpPr>
        <p:spPr bwMode="auto">
          <a:xfrm>
            <a:off x="1410400" y="3092451"/>
            <a:ext cx="10311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GU)aDa</a:t>
            </a:r>
          </a:p>
        </p:txBody>
      </p:sp>
      <p:sp>
        <p:nvSpPr>
          <p:cNvPr id="1348735" name="Rectangle 127"/>
          <p:cNvSpPr>
            <a:spLocks noChangeArrowheads="1"/>
          </p:cNvSpPr>
          <p:nvPr/>
        </p:nvSpPr>
        <p:spPr bwMode="auto">
          <a:xfrm>
            <a:off x="1683215" y="2805112"/>
            <a:ext cx="71073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mIka</a:t>
            </a:r>
          </a:p>
        </p:txBody>
      </p:sp>
      <p:sp>
        <p:nvSpPr>
          <p:cNvPr id="1348736" name="Rectangle 128"/>
          <p:cNvSpPr>
            <a:spLocks noChangeArrowheads="1"/>
          </p:cNvSpPr>
          <p:nvPr/>
        </p:nvSpPr>
        <p:spPr bwMode="auto">
          <a:xfrm>
            <a:off x="1734586" y="3336924"/>
            <a:ext cx="613328" cy="2857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200">
                <a:latin typeface="Limon S1" charset="0"/>
              </a:rPr>
              <a:t>eGdM</a:t>
            </a:r>
          </a:p>
        </p:txBody>
      </p:sp>
      <p:sp>
        <p:nvSpPr>
          <p:cNvPr id="1348737" name="Rectangle 129"/>
          <p:cNvSpPr>
            <a:spLocks noChangeArrowheads="1"/>
          </p:cNvSpPr>
          <p:nvPr/>
        </p:nvSpPr>
        <p:spPr bwMode="auto">
          <a:xfrm>
            <a:off x="2216153" y="37115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348738" name="Rectangle 130"/>
          <p:cNvSpPr>
            <a:spLocks noChangeArrowheads="1"/>
          </p:cNvSpPr>
          <p:nvPr/>
        </p:nvSpPr>
        <p:spPr bwMode="auto">
          <a:xfrm>
            <a:off x="1843091" y="3562352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48739" name="Rectangle 131"/>
          <p:cNvSpPr>
            <a:spLocks noChangeArrowheads="1"/>
          </p:cNvSpPr>
          <p:nvPr/>
        </p:nvSpPr>
        <p:spPr bwMode="auto">
          <a:xfrm>
            <a:off x="1421397" y="3762374"/>
            <a:ext cx="99319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eyrema</a:t>
            </a:r>
          </a:p>
        </p:txBody>
      </p:sp>
      <p:sp>
        <p:nvSpPr>
          <p:cNvPr id="1348740" name="Rectangle 132"/>
          <p:cNvSpPr>
            <a:spLocks noChangeArrowheads="1"/>
          </p:cNvSpPr>
          <p:nvPr/>
        </p:nvSpPr>
        <p:spPr bwMode="auto">
          <a:xfrm>
            <a:off x="1419084" y="4321177"/>
            <a:ext cx="966929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Nahum</a:t>
            </a:r>
          </a:p>
        </p:txBody>
      </p:sp>
      <p:sp>
        <p:nvSpPr>
          <p:cNvPr id="1348741" name="Rectangle 133"/>
          <p:cNvSpPr>
            <a:spLocks noChangeArrowheads="1"/>
          </p:cNvSpPr>
          <p:nvPr/>
        </p:nvSpPr>
        <p:spPr bwMode="auto">
          <a:xfrm>
            <a:off x="1302863" y="4048125"/>
            <a:ext cx="117205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ha)aKuk</a:t>
            </a:r>
          </a:p>
        </p:txBody>
      </p:sp>
      <p:sp>
        <p:nvSpPr>
          <p:cNvPr id="1348742" name="Rectangle 134"/>
          <p:cNvSpPr>
            <a:spLocks noChangeArrowheads="1"/>
          </p:cNvSpPr>
          <p:nvPr/>
        </p:nvSpPr>
        <p:spPr bwMode="auto">
          <a:xfrm>
            <a:off x="1776413" y="4438650"/>
            <a:ext cx="431800" cy="7386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</a:t>
            </a:r>
            <a:r>
              <a:rPr lang="en-US" sz="1200">
                <a:latin typeface="Limon S1" charset="0"/>
              </a:rPr>
              <a:t>nInIev</a:t>
            </a:r>
          </a:p>
        </p:txBody>
      </p:sp>
      <p:sp>
        <p:nvSpPr>
          <p:cNvPr id="1348743" name="Rectangle 135"/>
          <p:cNvSpPr>
            <a:spLocks noChangeArrowheads="1"/>
          </p:cNvSpPr>
          <p:nvPr/>
        </p:nvSpPr>
        <p:spPr bwMode="auto">
          <a:xfrm>
            <a:off x="1472574" y="4752977"/>
            <a:ext cx="9801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espana</a:t>
            </a:r>
          </a:p>
        </p:txBody>
      </p:sp>
      <p:sp>
        <p:nvSpPr>
          <p:cNvPr id="1348744" name="Rectangle 136"/>
          <p:cNvSpPr>
            <a:spLocks noChangeArrowheads="1"/>
          </p:cNvSpPr>
          <p:nvPr/>
        </p:nvSpPr>
        <p:spPr bwMode="auto">
          <a:xfrm>
            <a:off x="1480719" y="5454652"/>
            <a:ext cx="110849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eGesKal</a:t>
            </a:r>
          </a:p>
        </p:txBody>
      </p:sp>
      <p:sp>
        <p:nvSpPr>
          <p:cNvPr id="1348745" name="Rectangle 137"/>
          <p:cNvSpPr>
            <a:spLocks noChangeArrowheads="1"/>
          </p:cNvSpPr>
          <p:nvPr/>
        </p:nvSpPr>
        <p:spPr bwMode="auto">
          <a:xfrm>
            <a:off x="1471833" y="5734050"/>
            <a:ext cx="108245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danIEy:l</a:t>
            </a:r>
          </a:p>
        </p:txBody>
      </p:sp>
      <p:sp>
        <p:nvSpPr>
          <p:cNvPr id="1348746" name="Rectangle 138"/>
          <p:cNvSpPr>
            <a:spLocks noChangeArrowheads="1"/>
          </p:cNvSpPr>
          <p:nvPr/>
        </p:nvSpPr>
        <p:spPr bwMode="auto">
          <a:xfrm>
            <a:off x="1559840" y="6384926"/>
            <a:ext cx="8642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hakay</a:t>
            </a:r>
          </a:p>
        </p:txBody>
      </p:sp>
      <p:sp>
        <p:nvSpPr>
          <p:cNvPr id="1348747" name="Rectangle 139"/>
          <p:cNvSpPr>
            <a:spLocks noChangeArrowheads="1"/>
          </p:cNvSpPr>
          <p:nvPr/>
        </p:nvSpPr>
        <p:spPr bwMode="auto">
          <a:xfrm>
            <a:off x="1486314" y="6667501"/>
            <a:ext cx="85207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sakarI</a:t>
            </a:r>
          </a:p>
        </p:txBody>
      </p:sp>
      <p:sp>
        <p:nvSpPr>
          <p:cNvPr id="1348748" name="Rectangle 140"/>
          <p:cNvSpPr>
            <a:spLocks noChangeArrowheads="1"/>
          </p:cNvSpPr>
          <p:nvPr/>
        </p:nvSpPr>
        <p:spPr bwMode="auto">
          <a:xfrm>
            <a:off x="1303408" y="6981825"/>
            <a:ext cx="109530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m:aLaKI</a:t>
            </a:r>
          </a:p>
        </p:txBody>
      </p:sp>
      <p:sp>
        <p:nvSpPr>
          <p:cNvPr id="1348749" name="Rectangle 141"/>
          <p:cNvSpPr>
            <a:spLocks noChangeArrowheads="1"/>
          </p:cNvSpPr>
          <p:nvPr/>
        </p:nvSpPr>
        <p:spPr bwMode="auto">
          <a:xfrm>
            <a:off x="2028825" y="5353055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348750" name="Rectangle 142"/>
          <p:cNvSpPr>
            <a:spLocks noChangeArrowheads="1"/>
          </p:cNvSpPr>
          <p:nvPr/>
        </p:nvSpPr>
        <p:spPr bwMode="auto">
          <a:xfrm>
            <a:off x="1843091" y="5191126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48751" name="Rectangle 143"/>
          <p:cNvSpPr>
            <a:spLocks noChangeArrowheads="1"/>
          </p:cNvSpPr>
          <p:nvPr/>
        </p:nvSpPr>
        <p:spPr bwMode="auto">
          <a:xfrm>
            <a:off x="1885950" y="6311904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348752" name="Rectangle 144"/>
          <p:cNvSpPr>
            <a:spLocks noChangeArrowheads="1"/>
          </p:cNvSpPr>
          <p:nvPr/>
        </p:nvSpPr>
        <p:spPr bwMode="auto">
          <a:xfrm>
            <a:off x="1792291" y="61182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48753" name="Rectangle 145"/>
          <p:cNvSpPr>
            <a:spLocks noChangeArrowheads="1"/>
          </p:cNvSpPr>
          <p:nvPr/>
        </p:nvSpPr>
        <p:spPr bwMode="auto">
          <a:xfrm>
            <a:off x="-127000" y="2324102"/>
            <a:ext cx="1550988" cy="204029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</a:t>
            </a:r>
            <a:r>
              <a:rPr lang="en-US" sz="2800" u="sng">
                <a:solidFill>
                  <a:schemeClr val="bg1"/>
                </a:solidFill>
                <a:latin typeface="Limon S1" charset="0"/>
              </a:rPr>
              <a:t>karbdiesF</a:t>
            </a:r>
            <a:r>
              <a:rPr lang="en-US" sz="2800" b="0" u="sng">
                <a:latin typeface="Limon S1" charset="0"/>
              </a:rPr>
              <a:t>  </a:t>
            </a:r>
          </a:p>
          <a:p>
            <a:pPr algn="l">
              <a:lnSpc>
                <a:spcPct val="50000"/>
              </a:lnSpc>
            </a:pPr>
            <a:endParaRPr lang="en-US" sz="2800" b="0">
              <a:solidFill>
                <a:schemeClr val="bg1"/>
              </a:solidFill>
            </a:endParaRPr>
          </a:p>
          <a:p>
            <a:pPr>
              <a:lnSpc>
                <a:spcPct val="65000"/>
              </a:lnSpc>
              <a:spcBef>
                <a:spcPct val="50000"/>
              </a:spcBef>
            </a:pPr>
            <a:endParaRPr lang="en-US" i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48754" name="Rectangle 146"/>
          <p:cNvSpPr>
            <a:spLocks noChangeArrowheads="1"/>
          </p:cNvSpPr>
          <p:nvPr/>
        </p:nvSpPr>
        <p:spPr bwMode="auto">
          <a:xfrm>
            <a:off x="3442967" y="747715"/>
            <a:ext cx="35909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G</a:t>
            </a:r>
            <a:endParaRPr lang="en-US" sz="3600">
              <a:latin typeface="Engravers MT" charset="0"/>
            </a:endParaRPr>
          </a:p>
        </p:txBody>
      </p:sp>
      <p:sp>
        <p:nvSpPr>
          <p:cNvPr id="1348755" name="Rectangle 147"/>
          <p:cNvSpPr>
            <a:spLocks noChangeArrowheads="1"/>
          </p:cNvSpPr>
          <p:nvPr/>
        </p:nvSpPr>
        <p:spPr bwMode="auto">
          <a:xfrm>
            <a:off x="3205713" y="1071565"/>
            <a:ext cx="61540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hU</a:t>
            </a:r>
            <a:endParaRPr lang="en-US" sz="3600">
              <a:latin typeface="Engravers MT" charset="0"/>
            </a:endParaRPr>
          </a:p>
        </p:txBody>
      </p:sp>
      <p:sp>
        <p:nvSpPr>
          <p:cNvPr id="1348756" name="Rectangle 148"/>
          <p:cNvSpPr>
            <a:spLocks noChangeArrowheads="1"/>
          </p:cNvSpPr>
          <p:nvPr/>
        </p:nvSpPr>
        <p:spPr bwMode="auto">
          <a:xfrm>
            <a:off x="3269058" y="1376365"/>
            <a:ext cx="59015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yU</a:t>
            </a:r>
            <a:endParaRPr lang="en-US" sz="3600">
              <a:latin typeface="Engravers MT" charset="0"/>
            </a:endParaRPr>
          </a:p>
        </p:txBody>
      </p:sp>
      <p:sp>
        <p:nvSpPr>
          <p:cNvPr id="1348757" name="Rectangle 149"/>
          <p:cNvSpPr>
            <a:spLocks noChangeArrowheads="1"/>
          </p:cNvSpPr>
          <p:nvPr/>
        </p:nvSpPr>
        <p:spPr bwMode="auto">
          <a:xfrm>
            <a:off x="3230960" y="2366965"/>
            <a:ext cx="59015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yU</a:t>
            </a:r>
            <a:endParaRPr lang="en-US" sz="3600">
              <a:latin typeface="Engravers MT" charset="0"/>
            </a:endParaRPr>
          </a:p>
        </p:txBody>
      </p:sp>
      <p:sp>
        <p:nvSpPr>
          <p:cNvPr id="1348758" name="Rectangle 150"/>
          <p:cNvSpPr>
            <a:spLocks noChangeArrowheads="1"/>
          </p:cNvSpPr>
          <p:nvPr/>
        </p:nvSpPr>
        <p:spPr bwMode="auto">
          <a:xfrm>
            <a:off x="3263307" y="2652715"/>
            <a:ext cx="5387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mI</a:t>
            </a:r>
            <a:endParaRPr lang="en-US" sz="3600">
              <a:latin typeface="Engravers MT" charset="0"/>
            </a:endParaRPr>
          </a:p>
        </p:txBody>
      </p:sp>
      <p:sp>
        <p:nvSpPr>
          <p:cNvPr id="1348759" name="Rectangle 151"/>
          <p:cNvSpPr>
            <a:spLocks noChangeArrowheads="1"/>
          </p:cNvSpPr>
          <p:nvPr/>
        </p:nvSpPr>
        <p:spPr bwMode="auto">
          <a:xfrm>
            <a:off x="3166719" y="2995615"/>
            <a:ext cx="692497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GU</a:t>
            </a:r>
            <a:endParaRPr lang="en-US" sz="3600">
              <a:latin typeface="Engravers MT" charset="0"/>
            </a:endParaRPr>
          </a:p>
        </p:txBody>
      </p:sp>
      <p:sp>
        <p:nvSpPr>
          <p:cNvPr id="1348760" name="Rectangle 152"/>
          <p:cNvSpPr>
            <a:spLocks noChangeArrowheads="1"/>
          </p:cNvSpPr>
          <p:nvPr/>
        </p:nvSpPr>
        <p:spPr bwMode="auto">
          <a:xfrm>
            <a:off x="3301409" y="3967165"/>
            <a:ext cx="5387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ha</a:t>
            </a:r>
            <a:endParaRPr lang="en-US" sz="3600">
              <a:latin typeface="Engravers MT" charset="0"/>
            </a:endParaRPr>
          </a:p>
        </p:txBody>
      </p:sp>
      <p:sp>
        <p:nvSpPr>
          <p:cNvPr id="1348761" name="Rectangle 153"/>
          <p:cNvSpPr>
            <a:spLocks noChangeArrowheads="1"/>
          </p:cNvSpPr>
          <p:nvPr/>
        </p:nvSpPr>
        <p:spPr bwMode="auto">
          <a:xfrm>
            <a:off x="3333432" y="3624267"/>
            <a:ext cx="52578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ey</a:t>
            </a:r>
            <a:endParaRPr lang="en-US" sz="3600">
              <a:latin typeface="Engravers MT" charset="0"/>
            </a:endParaRPr>
          </a:p>
        </p:txBody>
      </p:sp>
      <p:sp>
        <p:nvSpPr>
          <p:cNvPr id="1348762" name="Rectangle 154"/>
          <p:cNvSpPr>
            <a:spLocks noChangeArrowheads="1"/>
          </p:cNvSpPr>
          <p:nvPr/>
        </p:nvSpPr>
        <p:spPr bwMode="auto">
          <a:xfrm>
            <a:off x="3269058" y="4271965"/>
            <a:ext cx="59015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Na</a:t>
            </a:r>
            <a:endParaRPr lang="en-US" sz="3600">
              <a:latin typeface="Engravers MT" charset="0"/>
            </a:endParaRPr>
          </a:p>
        </p:txBody>
      </p:sp>
      <p:sp>
        <p:nvSpPr>
          <p:cNvPr id="1348763" name="Rectangle 155"/>
          <p:cNvSpPr>
            <a:spLocks noChangeArrowheads="1"/>
          </p:cNvSpPr>
          <p:nvPr/>
        </p:nvSpPr>
        <p:spPr bwMode="auto">
          <a:xfrm>
            <a:off x="3326655" y="4633915"/>
            <a:ext cx="513512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es</a:t>
            </a:r>
            <a:endParaRPr lang="en-US" sz="3600">
              <a:latin typeface="Engravers MT" charset="0"/>
            </a:endParaRPr>
          </a:p>
        </p:txBody>
      </p:sp>
      <p:sp>
        <p:nvSpPr>
          <p:cNvPr id="1348764" name="Rectangle 156"/>
          <p:cNvSpPr>
            <a:spLocks noChangeArrowheads="1"/>
          </p:cNvSpPr>
          <p:nvPr/>
        </p:nvSpPr>
        <p:spPr bwMode="auto">
          <a:xfrm>
            <a:off x="3224312" y="2081214"/>
            <a:ext cx="61585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eG</a:t>
            </a:r>
            <a:endParaRPr lang="en-US" sz="3600">
              <a:latin typeface="Engravers MT" charset="0"/>
            </a:endParaRPr>
          </a:p>
        </p:txBody>
      </p:sp>
      <p:sp>
        <p:nvSpPr>
          <p:cNvPr id="1348767" name="Rectangle 159"/>
          <p:cNvSpPr>
            <a:spLocks noChangeArrowheads="1"/>
          </p:cNvSpPr>
          <p:nvPr/>
        </p:nvSpPr>
        <p:spPr bwMode="auto">
          <a:xfrm>
            <a:off x="3926340" y="862014"/>
            <a:ext cx="82187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rabia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8768" name="Rectangle 160"/>
          <p:cNvSpPr>
            <a:spLocks noChangeArrowheads="1"/>
          </p:cNvSpPr>
          <p:nvPr/>
        </p:nvSpPr>
        <p:spPr bwMode="auto">
          <a:xfrm>
            <a:off x="3928583" y="1150940"/>
            <a:ext cx="4513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ad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8769" name="Rectangle 161"/>
          <p:cNvSpPr>
            <a:spLocks noChangeArrowheads="1"/>
          </p:cNvSpPr>
          <p:nvPr/>
        </p:nvSpPr>
        <p:spPr bwMode="auto">
          <a:xfrm>
            <a:off x="3907379" y="1452565"/>
            <a:ext cx="93291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ewels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8770" name="Rectangle 162"/>
          <p:cNvSpPr>
            <a:spLocks noChangeArrowheads="1"/>
          </p:cNvSpPr>
          <p:nvPr/>
        </p:nvSpPr>
        <p:spPr bwMode="auto">
          <a:xfrm>
            <a:off x="3910137" y="2120902"/>
            <a:ext cx="80315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srael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8771" name="Rectangle 163"/>
          <p:cNvSpPr>
            <a:spLocks noChangeArrowheads="1"/>
          </p:cNvSpPr>
          <p:nvPr/>
        </p:nvSpPr>
        <p:spPr bwMode="auto">
          <a:xfrm>
            <a:off x="3926106" y="2439989"/>
            <a:ext cx="5252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ust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8772" name="Rectangle 164"/>
          <p:cNvSpPr>
            <a:spLocks noChangeArrowheads="1"/>
          </p:cNvSpPr>
          <p:nvPr/>
        </p:nvSpPr>
        <p:spPr bwMode="auto">
          <a:xfrm>
            <a:off x="3926106" y="2741615"/>
            <a:ext cx="5252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ust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8773" name="Rectangle 165"/>
          <p:cNvSpPr>
            <a:spLocks noChangeArrowheads="1"/>
          </p:cNvSpPr>
          <p:nvPr/>
        </p:nvSpPr>
        <p:spPr bwMode="auto">
          <a:xfrm>
            <a:off x="3949196" y="3079750"/>
            <a:ext cx="61804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bey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8774" name="Rectangle 166"/>
          <p:cNvSpPr>
            <a:spLocks noChangeArrowheads="1"/>
          </p:cNvSpPr>
          <p:nvPr/>
        </p:nvSpPr>
        <p:spPr bwMode="auto">
          <a:xfrm>
            <a:off x="3881442" y="3622675"/>
            <a:ext cx="1216025" cy="5273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ja-JP" altLang="en-US" sz="2800" b="0" i="1">
                <a:latin typeface="Arial"/>
              </a:rPr>
              <a:t>’</a:t>
            </a:r>
            <a:r>
              <a:rPr lang="en-US" sz="2800" b="0" i="1">
                <a:latin typeface="Helvetica" charset="0"/>
              </a:rPr>
              <a:t>lem</a:t>
            </a:r>
          </a:p>
        </p:txBody>
      </p:sp>
      <p:sp>
        <p:nvSpPr>
          <p:cNvPr id="1348775" name="Rectangle 167"/>
          <p:cNvSpPr>
            <a:spLocks noChangeArrowheads="1"/>
          </p:cNvSpPr>
          <p:nvPr/>
        </p:nvSpPr>
        <p:spPr bwMode="auto">
          <a:xfrm>
            <a:off x="3913191" y="3970341"/>
            <a:ext cx="692150" cy="5273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800" b="0" i="1">
                <a:latin typeface="Helvetica" charset="0"/>
              </a:rPr>
              <a:t>ad</a:t>
            </a:r>
          </a:p>
        </p:txBody>
      </p:sp>
      <p:sp>
        <p:nvSpPr>
          <p:cNvPr id="1348776" name="Rectangle 168"/>
          <p:cNvSpPr>
            <a:spLocks noChangeArrowheads="1"/>
          </p:cNvSpPr>
          <p:nvPr/>
        </p:nvSpPr>
        <p:spPr bwMode="auto">
          <a:xfrm>
            <a:off x="3922716" y="4324353"/>
            <a:ext cx="860426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500" b="0" i="1">
                <a:latin typeface="Helvetica" charset="0"/>
              </a:rPr>
              <a:t>oisy</a:t>
            </a:r>
          </a:p>
        </p:txBody>
      </p:sp>
      <p:sp>
        <p:nvSpPr>
          <p:cNvPr id="1348777" name="Rectangle 169"/>
          <p:cNvSpPr>
            <a:spLocks noChangeArrowheads="1"/>
          </p:cNvSpPr>
          <p:nvPr/>
        </p:nvSpPr>
        <p:spPr bwMode="auto">
          <a:xfrm>
            <a:off x="3895520" y="4705351"/>
            <a:ext cx="80348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ones</a:t>
            </a:r>
            <a:endParaRPr lang="en-US" sz="1200" b="0" i="1">
              <a:latin typeface="Engravers MT" charset="0"/>
            </a:endParaRPr>
          </a:p>
        </p:txBody>
      </p:sp>
      <p:grpSp>
        <p:nvGrpSpPr>
          <p:cNvPr id="1348786" name="Group 178"/>
          <p:cNvGrpSpPr>
            <a:grpSpLocks/>
          </p:cNvGrpSpPr>
          <p:nvPr/>
        </p:nvGrpSpPr>
        <p:grpSpPr bwMode="auto">
          <a:xfrm>
            <a:off x="5203825" y="552450"/>
            <a:ext cx="1555750" cy="1163638"/>
            <a:chOff x="570" y="128"/>
            <a:chExt cx="776" cy="513"/>
          </a:xfrm>
        </p:grpSpPr>
        <p:pic>
          <p:nvPicPr>
            <p:cNvPr id="1348787" name="Picture 179" descr="BACKGR~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48788" name="WordArt 180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348789" name="Rectangle 181"/>
          <p:cNvSpPr>
            <a:spLocks noChangeArrowheads="1"/>
          </p:cNvSpPr>
          <p:nvPr/>
        </p:nvSpPr>
        <p:spPr bwMode="auto">
          <a:xfrm>
            <a:off x="3517900" y="766763"/>
            <a:ext cx="373063" cy="4335462"/>
          </a:xfrm>
          <a:prstGeom prst="rect">
            <a:avLst/>
          </a:prstGeom>
          <a:noFill/>
          <a:ln w="50800">
            <a:solidFill>
              <a:schemeClr val="hlink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8790" name="Text Box 182"/>
          <p:cNvSpPr txBox="1">
            <a:spLocks noChangeArrowheads="1"/>
          </p:cNvSpPr>
          <p:nvPr/>
        </p:nvSpPr>
        <p:spPr bwMode="auto">
          <a:xfrm>
            <a:off x="6149975" y="5445129"/>
            <a:ext cx="3048000" cy="1923143"/>
          </a:xfrm>
          <a:prstGeom prst="rect">
            <a:avLst/>
          </a:prstGeom>
          <a:noFill/>
          <a:ln>
            <a:noFill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lnSpc>
                <a:spcPct val="90000"/>
              </a:lnSpc>
              <a:spcBef>
                <a:spcPct val="50000"/>
              </a:spcBef>
            </a:pPr>
            <a:r>
              <a:rPr lang="ja-JP" altLang="en-US" sz="3200">
                <a:solidFill>
                  <a:srgbClr val="EF1F1D"/>
                </a:solidFill>
                <a:latin typeface="Arial"/>
              </a:rPr>
              <a:t>“</a:t>
            </a:r>
            <a:r>
              <a:rPr lang="en-US" sz="3200">
                <a:solidFill>
                  <a:srgbClr val="EF1F1D"/>
                </a:solidFill>
                <a:latin typeface="Helvetica" charset="0"/>
              </a:rPr>
              <a:t>Jerusalem      Had                        Noisy                     Zones.</a:t>
            </a:r>
            <a:r>
              <a:rPr lang="ja-JP" altLang="en-US" sz="3200">
                <a:solidFill>
                  <a:srgbClr val="EF1F1D"/>
                </a:solidFill>
                <a:latin typeface="Arial"/>
              </a:rPr>
              <a:t>”</a:t>
            </a:r>
            <a:r>
              <a:rPr lang="en-US" sz="3200">
                <a:solidFill>
                  <a:srgbClr val="EF1F1D"/>
                </a:solidFill>
                <a:latin typeface="Helvetica" charset="0"/>
              </a:rPr>
              <a:t> </a:t>
            </a:r>
          </a:p>
        </p:txBody>
      </p:sp>
      <p:sp>
        <p:nvSpPr>
          <p:cNvPr id="1348791" name="Rectangle 183"/>
          <p:cNvSpPr>
            <a:spLocks noChangeArrowheads="1"/>
          </p:cNvSpPr>
          <p:nvPr/>
        </p:nvSpPr>
        <p:spPr bwMode="auto">
          <a:xfrm>
            <a:off x="0" y="5160966"/>
            <a:ext cx="5654675" cy="2611437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8792" name="Rectangle 184"/>
          <p:cNvSpPr>
            <a:spLocks noChangeArrowheads="1"/>
          </p:cNvSpPr>
          <p:nvPr/>
        </p:nvSpPr>
        <p:spPr bwMode="auto">
          <a:xfrm>
            <a:off x="0" y="4"/>
            <a:ext cx="5654675" cy="3503613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8793" name="Rectangle 185"/>
          <p:cNvSpPr>
            <a:spLocks noChangeArrowheads="1"/>
          </p:cNvSpPr>
          <p:nvPr/>
        </p:nvSpPr>
        <p:spPr bwMode="auto">
          <a:xfrm>
            <a:off x="3" y="3300416"/>
            <a:ext cx="234950" cy="197485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 algn="ctr"/>
            <a:endParaRPr lang="en-US" b="0"/>
          </a:p>
        </p:txBody>
      </p:sp>
      <p:sp>
        <p:nvSpPr>
          <p:cNvPr id="1348794" name="Rectangle 186"/>
          <p:cNvSpPr>
            <a:spLocks noChangeArrowheads="1"/>
          </p:cNvSpPr>
          <p:nvPr/>
        </p:nvSpPr>
        <p:spPr bwMode="auto">
          <a:xfrm>
            <a:off x="5064128" y="3327403"/>
            <a:ext cx="546101" cy="197485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 algn="ctr"/>
            <a:r>
              <a:rPr lang="en-US" b="0"/>
              <a:t> 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87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"/>
                                        <p:tgtEl>
                                          <p:spTgt spid="13487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8790" grpId="0" build="p" autoUpdateAnimBg="0" advAuto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013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0131" name="Text Box 3"/>
          <p:cNvSpPr txBox="1">
            <a:spLocks noChangeArrowheads="1"/>
          </p:cNvSpPr>
          <p:nvPr/>
        </p:nvSpPr>
        <p:spPr bwMode="auto">
          <a:xfrm>
            <a:off x="9691466" y="20928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200132" name="Text Box 4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200133" name="Rectangle 5"/>
          <p:cNvSpPr>
            <a:spLocks noChangeArrowheads="1"/>
          </p:cNvSpPr>
          <p:nvPr/>
        </p:nvSpPr>
        <p:spPr bwMode="auto">
          <a:xfrm>
            <a:off x="490539" y="476253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00134" name="Text Box 6"/>
          <p:cNvSpPr txBox="1">
            <a:spLocks noChangeArrowheads="1"/>
          </p:cNvSpPr>
          <p:nvPr/>
        </p:nvSpPr>
        <p:spPr bwMode="auto">
          <a:xfrm>
            <a:off x="5181600" y="1638300"/>
            <a:ext cx="3683000" cy="77409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4300">
                <a:solidFill>
                  <a:schemeClr val="bg1"/>
                </a:solidFill>
                <a:latin typeface="Limon R1" charset="0"/>
              </a:rPr>
              <a:t>kalRbvtþ</a:t>
            </a:r>
            <a:r>
              <a:rPr lang="en-US" sz="4300" b="0">
                <a:solidFill>
                  <a:schemeClr val="bg1"/>
                </a:solidFill>
                <a:latin typeface="Limon R1" charset="0"/>
              </a:rPr>
              <a:t> </a:t>
            </a:r>
            <a:endParaRPr lang="en-US" sz="280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200135" name="Text Box 7"/>
          <p:cNvSpPr txBox="1">
            <a:spLocks noChangeArrowheads="1"/>
          </p:cNvSpPr>
          <p:nvPr/>
        </p:nvSpPr>
        <p:spPr bwMode="auto">
          <a:xfrm>
            <a:off x="5156200" y="2825750"/>
            <a:ext cx="3790950" cy="145428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4300">
                <a:solidFill>
                  <a:schemeClr val="bg1"/>
                </a:solidFill>
                <a:latin typeface="Limon R1" charset="0"/>
              </a:rPr>
              <a:t>Rkitüvin½y </a:t>
            </a:r>
            <a:r>
              <a:rPr lang="en-US" sz="2800">
                <a:solidFill>
                  <a:schemeClr val="bg1"/>
                </a:solidFill>
                <a:latin typeface="Helvetica" charset="0"/>
              </a:rPr>
              <a:t>&amp; </a:t>
            </a:r>
            <a:r>
              <a:rPr lang="en-US" sz="4300">
                <a:solidFill>
                  <a:schemeClr val="bg1"/>
                </a:solidFill>
                <a:latin typeface="Limon R1" charset="0"/>
              </a:rPr>
              <a:t>RbvtiþsaRsþ</a:t>
            </a:r>
          </a:p>
        </p:txBody>
      </p:sp>
      <p:sp>
        <p:nvSpPr>
          <p:cNvPr id="1200136" name="AutoShape 8"/>
          <p:cNvSpPr>
            <a:spLocks noChangeArrowheads="1"/>
          </p:cNvSpPr>
          <p:nvPr/>
        </p:nvSpPr>
        <p:spPr bwMode="auto">
          <a:xfrm>
            <a:off x="5170491" y="4044950"/>
            <a:ext cx="4002087" cy="7064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00137" name="Text Box 9"/>
          <p:cNvSpPr txBox="1">
            <a:spLocks noChangeArrowheads="1"/>
          </p:cNvSpPr>
          <p:nvPr/>
        </p:nvSpPr>
        <p:spPr bwMode="auto">
          <a:xfrm>
            <a:off x="9230295" y="7487383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200138" name="Text Box 10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08</a:t>
            </a:r>
          </a:p>
        </p:txBody>
      </p:sp>
      <p:sp>
        <p:nvSpPr>
          <p:cNvPr id="1200139" name="Text Box 11"/>
          <p:cNvSpPr txBox="1">
            <a:spLocks noChangeArrowheads="1"/>
          </p:cNvSpPr>
          <p:nvPr/>
        </p:nvSpPr>
        <p:spPr bwMode="auto">
          <a:xfrm>
            <a:off x="5270502" y="4044950"/>
            <a:ext cx="3619501" cy="145428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4300">
                <a:solidFill>
                  <a:schemeClr val="bg1"/>
                </a:solidFill>
                <a:latin typeface="Limon R1" charset="0"/>
              </a:rPr>
              <a:t>GñkniBn§</a:t>
            </a:r>
            <a:r>
              <a:rPr lang="en-US" sz="4300" b="0">
                <a:solidFill>
                  <a:schemeClr val="bg1"/>
                </a:solidFill>
                <a:latin typeface="Limon R1" charset="0"/>
              </a:rPr>
              <a:t> </a:t>
            </a:r>
            <a:r>
              <a:rPr lang="en-US" sz="2800">
                <a:solidFill>
                  <a:schemeClr val="bg1"/>
                </a:solidFill>
                <a:latin typeface="Helvetica" charset="0"/>
              </a:rPr>
              <a:t>&amp; </a:t>
            </a:r>
            <a:r>
              <a:rPr lang="en-US" sz="4300">
                <a:solidFill>
                  <a:schemeClr val="bg1"/>
                </a:solidFill>
                <a:latin typeface="Limon R1" charset="0"/>
              </a:rPr>
              <a:t>ehara</a:t>
            </a:r>
          </a:p>
        </p:txBody>
      </p:sp>
      <p:sp>
        <p:nvSpPr>
          <p:cNvPr id="1200140" name="Text Box 12"/>
          <p:cNvSpPr txBox="1">
            <a:spLocks noChangeArrowheads="1"/>
          </p:cNvSpPr>
          <p:nvPr/>
        </p:nvSpPr>
        <p:spPr bwMode="auto">
          <a:xfrm>
            <a:off x="5308603" y="5187950"/>
            <a:ext cx="3619501" cy="145428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4300">
                <a:solidFill>
                  <a:schemeClr val="bg1"/>
                </a:solidFill>
                <a:latin typeface="Limon R1" charset="0"/>
              </a:rPr>
              <a:t>]bkrN_énkarcgcaM</a:t>
            </a:r>
            <a:r>
              <a:rPr lang="en-US" sz="4300" b="0">
                <a:solidFill>
                  <a:schemeClr val="bg1"/>
                </a:solidFill>
                <a:latin typeface="Limon R1" charset="0"/>
              </a:rPr>
              <a:t> </a:t>
            </a:r>
          </a:p>
        </p:txBody>
      </p:sp>
      <p:pic>
        <p:nvPicPr>
          <p:cNvPr id="1200141" name="Picture 13" descr="Slide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8" y="1504953"/>
            <a:ext cx="3730625" cy="5045075"/>
          </a:xfrm>
          <a:prstGeom prst="rect">
            <a:avLst/>
          </a:prstGeom>
          <a:noFill/>
          <a:ln w="88900">
            <a:solidFill>
              <a:srgbClr val="00008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0144" name="AutoShape 16"/>
          <p:cNvSpPr>
            <a:spLocks noChangeArrowheads="1"/>
          </p:cNvSpPr>
          <p:nvPr/>
        </p:nvSpPr>
        <p:spPr bwMode="auto">
          <a:xfrm>
            <a:off x="3135316" y="1941513"/>
            <a:ext cx="1090612" cy="43180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00146" name="Line 18"/>
          <p:cNvSpPr>
            <a:spLocks noChangeShapeType="1"/>
          </p:cNvSpPr>
          <p:nvPr/>
        </p:nvSpPr>
        <p:spPr bwMode="auto">
          <a:xfrm flipH="1" flipV="1">
            <a:off x="4219575" y="3929063"/>
            <a:ext cx="819150" cy="450850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200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00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200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0136" grpId="0" animBg="1"/>
      <p:bldP spid="1200144" grpId="0" animBg="1"/>
      <p:bldP spid="1200146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451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r="44525"/>
          <a:stretch>
            <a:fillRect/>
          </a:stretch>
        </p:blipFill>
        <p:spPr bwMode="auto">
          <a:xfrm>
            <a:off x="5613403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344515" name="Rectangle 3"/>
          <p:cNvSpPr>
            <a:spLocks noChangeArrowheads="1"/>
          </p:cNvSpPr>
          <p:nvPr/>
        </p:nvSpPr>
        <p:spPr bwMode="auto">
          <a:xfrm>
            <a:off x="5605466" y="0"/>
            <a:ext cx="4452938" cy="777240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4516" name="Text Box 4"/>
          <p:cNvSpPr txBox="1">
            <a:spLocks noChangeArrowheads="1"/>
          </p:cNvSpPr>
          <p:nvPr/>
        </p:nvSpPr>
        <p:spPr bwMode="auto">
          <a:xfrm rot="16200000">
            <a:off x="1155700" y="3625852"/>
            <a:ext cx="381635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Limon R1" charset="0"/>
              </a:rPr>
              <a:t>BYkehara</a:t>
            </a:r>
            <a:r>
              <a:rPr lang="en-US" sz="5300">
                <a:solidFill>
                  <a:srgbClr val="FFEA18"/>
                </a:solidFill>
                <a:latin typeface="Limon R1" charset="0"/>
              </a:rPr>
              <a:t> </a:t>
            </a:r>
            <a:r>
              <a:rPr lang="en-US">
                <a:latin typeface="Arial Black" charset="0"/>
              </a:rPr>
              <a:t>(16)</a:t>
            </a:r>
          </a:p>
        </p:txBody>
      </p:sp>
      <p:sp>
        <p:nvSpPr>
          <p:cNvPr id="1344517" name="Line 5"/>
          <p:cNvSpPr>
            <a:spLocks noChangeShapeType="1"/>
          </p:cNvSpPr>
          <p:nvPr/>
        </p:nvSpPr>
        <p:spPr bwMode="auto">
          <a:xfrm>
            <a:off x="1430338" y="795338"/>
            <a:ext cx="1435100" cy="1587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18" name="Line 6"/>
          <p:cNvSpPr>
            <a:spLocks noChangeShapeType="1"/>
          </p:cNvSpPr>
          <p:nvPr/>
        </p:nvSpPr>
        <p:spPr bwMode="auto">
          <a:xfrm flipV="1">
            <a:off x="1558928" y="1492250"/>
            <a:ext cx="1239838" cy="127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19" name="Line 7"/>
          <p:cNvSpPr>
            <a:spLocks noChangeShapeType="1"/>
          </p:cNvSpPr>
          <p:nvPr/>
        </p:nvSpPr>
        <p:spPr bwMode="auto">
          <a:xfrm>
            <a:off x="1576388" y="1824041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20" name="Rectangle 8"/>
          <p:cNvSpPr>
            <a:spLocks noChangeArrowheads="1"/>
          </p:cNvSpPr>
          <p:nvPr/>
        </p:nvSpPr>
        <p:spPr bwMode="auto">
          <a:xfrm>
            <a:off x="1814513" y="5256217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 b="0">
              <a:latin typeface="Helvetica" charset="0"/>
            </a:endParaRPr>
          </a:p>
        </p:txBody>
      </p:sp>
      <p:sp>
        <p:nvSpPr>
          <p:cNvPr id="1344521" name="Rectangle 9"/>
          <p:cNvSpPr>
            <a:spLocks noChangeArrowheads="1"/>
          </p:cNvSpPr>
          <p:nvPr/>
        </p:nvSpPr>
        <p:spPr bwMode="auto">
          <a:xfrm>
            <a:off x="1814513" y="5397504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4522" name="Rectangle 10"/>
          <p:cNvSpPr>
            <a:spLocks noChangeArrowheads="1"/>
          </p:cNvSpPr>
          <p:nvPr/>
        </p:nvSpPr>
        <p:spPr bwMode="auto">
          <a:xfrm>
            <a:off x="1743075" y="2027241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4523" name="Rectangle 11"/>
          <p:cNvSpPr>
            <a:spLocks noChangeArrowheads="1"/>
          </p:cNvSpPr>
          <p:nvPr/>
        </p:nvSpPr>
        <p:spPr bwMode="auto">
          <a:xfrm>
            <a:off x="1743075" y="2170116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4524" name="Rectangle 12"/>
          <p:cNvSpPr>
            <a:spLocks noChangeArrowheads="1"/>
          </p:cNvSpPr>
          <p:nvPr/>
        </p:nvSpPr>
        <p:spPr bwMode="auto">
          <a:xfrm>
            <a:off x="2752725" y="2170116"/>
            <a:ext cx="38434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200" b="0">
              <a:latin typeface="Helvetica" charset="0"/>
            </a:endParaRPr>
          </a:p>
        </p:txBody>
      </p:sp>
      <p:sp>
        <p:nvSpPr>
          <p:cNvPr id="1344525" name="Rectangle 13"/>
          <p:cNvSpPr>
            <a:spLocks noChangeArrowheads="1"/>
          </p:cNvSpPr>
          <p:nvPr/>
        </p:nvSpPr>
        <p:spPr bwMode="auto">
          <a:xfrm>
            <a:off x="1636713" y="6230941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4526" name="Rectangle 14"/>
          <p:cNvSpPr>
            <a:spLocks noChangeArrowheads="1"/>
          </p:cNvSpPr>
          <p:nvPr/>
        </p:nvSpPr>
        <p:spPr bwMode="auto">
          <a:xfrm>
            <a:off x="1636713" y="6373816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4527" name="Rectangle 15"/>
          <p:cNvSpPr>
            <a:spLocks noChangeArrowheads="1"/>
          </p:cNvSpPr>
          <p:nvPr/>
        </p:nvSpPr>
        <p:spPr bwMode="auto">
          <a:xfrm>
            <a:off x="2717800" y="6373816"/>
            <a:ext cx="38434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200" b="0">
              <a:latin typeface="Helvetica" charset="0"/>
            </a:endParaRPr>
          </a:p>
        </p:txBody>
      </p:sp>
      <p:sp>
        <p:nvSpPr>
          <p:cNvPr id="1344528" name="Rectangle 16"/>
          <p:cNvSpPr>
            <a:spLocks noChangeArrowheads="1"/>
          </p:cNvSpPr>
          <p:nvPr/>
        </p:nvSpPr>
        <p:spPr bwMode="auto">
          <a:xfrm>
            <a:off x="1831975" y="3606803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 b="0">
              <a:latin typeface="Helvetica" charset="0"/>
            </a:endParaRPr>
          </a:p>
        </p:txBody>
      </p:sp>
      <p:sp>
        <p:nvSpPr>
          <p:cNvPr id="1344529" name="Rectangle 17"/>
          <p:cNvSpPr>
            <a:spLocks noChangeArrowheads="1"/>
          </p:cNvSpPr>
          <p:nvPr/>
        </p:nvSpPr>
        <p:spPr bwMode="auto">
          <a:xfrm>
            <a:off x="1831975" y="3730629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4530" name="Rectangle 18"/>
          <p:cNvSpPr>
            <a:spLocks noChangeArrowheads="1"/>
          </p:cNvSpPr>
          <p:nvPr/>
        </p:nvSpPr>
        <p:spPr bwMode="auto">
          <a:xfrm>
            <a:off x="2700339" y="3730629"/>
            <a:ext cx="38434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200" b="0">
              <a:latin typeface="Helvetica" charset="0"/>
            </a:endParaRPr>
          </a:p>
        </p:txBody>
      </p:sp>
      <p:sp>
        <p:nvSpPr>
          <p:cNvPr id="1344531" name="Freeform 19"/>
          <p:cNvSpPr>
            <a:spLocks/>
          </p:cNvSpPr>
          <p:nvPr/>
        </p:nvSpPr>
        <p:spPr bwMode="auto">
          <a:xfrm>
            <a:off x="1558928" y="1912941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32" name="Freeform 20"/>
          <p:cNvSpPr>
            <a:spLocks/>
          </p:cNvSpPr>
          <p:nvPr/>
        </p:nvSpPr>
        <p:spPr bwMode="auto">
          <a:xfrm>
            <a:off x="1824039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33" name="Freeform 21"/>
          <p:cNvSpPr>
            <a:spLocks/>
          </p:cNvSpPr>
          <p:nvPr/>
        </p:nvSpPr>
        <p:spPr bwMode="auto">
          <a:xfrm>
            <a:off x="2089150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34" name="Freeform 22"/>
          <p:cNvSpPr>
            <a:spLocks/>
          </p:cNvSpPr>
          <p:nvPr/>
        </p:nvSpPr>
        <p:spPr bwMode="auto">
          <a:xfrm>
            <a:off x="2338388" y="1912941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35" name="Freeform 23"/>
          <p:cNvSpPr>
            <a:spLocks/>
          </p:cNvSpPr>
          <p:nvPr/>
        </p:nvSpPr>
        <p:spPr bwMode="auto">
          <a:xfrm>
            <a:off x="2603500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36" name="Rectangle 24"/>
          <p:cNvSpPr>
            <a:spLocks noChangeArrowheads="1"/>
          </p:cNvSpPr>
          <p:nvPr/>
        </p:nvSpPr>
        <p:spPr bwMode="auto">
          <a:xfrm>
            <a:off x="1800227" y="492125"/>
            <a:ext cx="181212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R1" charset="0"/>
              </a:rPr>
              <a:t>saMy:UEGl</a:t>
            </a:r>
            <a:r>
              <a:rPr lang="en-US" sz="14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200">
              <a:latin typeface="Helvetica" charset="0"/>
            </a:endParaRPr>
          </a:p>
        </p:txBody>
      </p:sp>
      <p:sp>
        <p:nvSpPr>
          <p:cNvPr id="1344537" name="Line 25"/>
          <p:cNvSpPr>
            <a:spLocks noChangeShapeType="1"/>
          </p:cNvSpPr>
          <p:nvPr/>
        </p:nvSpPr>
        <p:spPr bwMode="auto">
          <a:xfrm>
            <a:off x="1558928" y="2481263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38" name="Line 26"/>
          <p:cNvSpPr>
            <a:spLocks noChangeShapeType="1"/>
          </p:cNvSpPr>
          <p:nvPr/>
        </p:nvSpPr>
        <p:spPr bwMode="auto">
          <a:xfrm flipV="1">
            <a:off x="1539875" y="2779716"/>
            <a:ext cx="1246188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39" name="Line 27"/>
          <p:cNvSpPr>
            <a:spLocks noChangeShapeType="1"/>
          </p:cNvSpPr>
          <p:nvPr/>
        </p:nvSpPr>
        <p:spPr bwMode="auto">
          <a:xfrm>
            <a:off x="1558928" y="3101978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40" name="Line 28"/>
          <p:cNvSpPr>
            <a:spLocks noChangeShapeType="1"/>
          </p:cNvSpPr>
          <p:nvPr/>
        </p:nvSpPr>
        <p:spPr bwMode="auto">
          <a:xfrm>
            <a:off x="1539877" y="3438528"/>
            <a:ext cx="122396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41" name="Line 29"/>
          <p:cNvSpPr>
            <a:spLocks noChangeShapeType="1"/>
          </p:cNvSpPr>
          <p:nvPr/>
        </p:nvSpPr>
        <p:spPr bwMode="auto">
          <a:xfrm>
            <a:off x="1522413" y="4059238"/>
            <a:ext cx="135731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42" name="Line 30"/>
          <p:cNvSpPr>
            <a:spLocks noChangeShapeType="1"/>
          </p:cNvSpPr>
          <p:nvPr/>
        </p:nvSpPr>
        <p:spPr bwMode="auto">
          <a:xfrm flipV="1">
            <a:off x="1519238" y="4703763"/>
            <a:ext cx="1282700" cy="127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43" name="Line 31"/>
          <p:cNvSpPr>
            <a:spLocks noChangeShapeType="1"/>
          </p:cNvSpPr>
          <p:nvPr/>
        </p:nvSpPr>
        <p:spPr bwMode="auto">
          <a:xfrm>
            <a:off x="1522413" y="5070477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44" name="Line 32"/>
          <p:cNvSpPr>
            <a:spLocks noChangeShapeType="1"/>
          </p:cNvSpPr>
          <p:nvPr/>
        </p:nvSpPr>
        <p:spPr bwMode="auto">
          <a:xfrm flipV="1">
            <a:off x="1539878" y="5688016"/>
            <a:ext cx="1241425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45" name="Line 33"/>
          <p:cNvSpPr>
            <a:spLocks noChangeShapeType="1"/>
          </p:cNvSpPr>
          <p:nvPr/>
        </p:nvSpPr>
        <p:spPr bwMode="auto">
          <a:xfrm>
            <a:off x="1539878" y="6027741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46" name="Line 34"/>
          <p:cNvSpPr>
            <a:spLocks noChangeShapeType="1"/>
          </p:cNvSpPr>
          <p:nvPr/>
        </p:nvSpPr>
        <p:spPr bwMode="auto">
          <a:xfrm>
            <a:off x="1558928" y="6667500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47" name="Line 35"/>
          <p:cNvSpPr>
            <a:spLocks noChangeShapeType="1"/>
          </p:cNvSpPr>
          <p:nvPr/>
        </p:nvSpPr>
        <p:spPr bwMode="auto">
          <a:xfrm>
            <a:off x="1558928" y="7288216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48" name="Rectangle 36"/>
          <p:cNvSpPr>
            <a:spLocks noChangeArrowheads="1"/>
          </p:cNvSpPr>
          <p:nvPr/>
        </p:nvSpPr>
        <p:spPr bwMode="auto">
          <a:xfrm>
            <a:off x="1520825" y="5365751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 b="0">
              <a:latin typeface="Helvetica" charset="0"/>
            </a:endParaRPr>
          </a:p>
        </p:txBody>
      </p:sp>
      <p:sp>
        <p:nvSpPr>
          <p:cNvPr id="1344549" name="Rectangle 37"/>
          <p:cNvSpPr>
            <a:spLocks noChangeArrowheads="1"/>
          </p:cNvSpPr>
          <p:nvPr/>
        </p:nvSpPr>
        <p:spPr bwMode="auto">
          <a:xfrm>
            <a:off x="1498603" y="3719513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 b="0">
              <a:latin typeface="Helvetica" charset="0"/>
            </a:endParaRPr>
          </a:p>
        </p:txBody>
      </p:sp>
      <p:sp>
        <p:nvSpPr>
          <p:cNvPr id="1344550" name="Rectangle 38"/>
          <p:cNvSpPr>
            <a:spLocks noChangeArrowheads="1"/>
          </p:cNvSpPr>
          <p:nvPr/>
        </p:nvSpPr>
        <p:spPr bwMode="auto">
          <a:xfrm>
            <a:off x="1535114" y="2144716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200" b="0">
              <a:latin typeface="Helvetica" charset="0"/>
            </a:endParaRPr>
          </a:p>
        </p:txBody>
      </p:sp>
      <p:sp>
        <p:nvSpPr>
          <p:cNvPr id="1344551" name="Rectangle 39"/>
          <p:cNvSpPr>
            <a:spLocks noChangeArrowheads="1"/>
          </p:cNvSpPr>
          <p:nvPr/>
        </p:nvSpPr>
        <p:spPr bwMode="auto">
          <a:xfrm>
            <a:off x="1428753" y="392113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200" b="0">
              <a:latin typeface="Helvetica" charset="0"/>
            </a:endParaRPr>
          </a:p>
        </p:txBody>
      </p:sp>
      <p:sp>
        <p:nvSpPr>
          <p:cNvPr id="1344552" name="Rectangle 40"/>
          <p:cNvSpPr>
            <a:spLocks noChangeArrowheads="1"/>
          </p:cNvSpPr>
          <p:nvPr/>
        </p:nvSpPr>
        <p:spPr bwMode="auto">
          <a:xfrm>
            <a:off x="1504951" y="5661028"/>
            <a:ext cx="279474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*</a:t>
            </a:r>
            <a:endParaRPr lang="en-US" b="0">
              <a:latin typeface="Helvetica" charset="0"/>
            </a:endParaRPr>
          </a:p>
        </p:txBody>
      </p:sp>
      <p:sp>
        <p:nvSpPr>
          <p:cNvPr id="1344553" name="Rectangle 41"/>
          <p:cNvSpPr>
            <a:spLocks noChangeArrowheads="1"/>
          </p:cNvSpPr>
          <p:nvPr/>
        </p:nvSpPr>
        <p:spPr bwMode="auto">
          <a:xfrm>
            <a:off x="1636713" y="3270251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4554" name="Rectangle 42"/>
          <p:cNvSpPr>
            <a:spLocks noChangeArrowheads="1"/>
          </p:cNvSpPr>
          <p:nvPr/>
        </p:nvSpPr>
        <p:spPr bwMode="auto">
          <a:xfrm>
            <a:off x="1443038" y="1690691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4555" name="Rectangle 43"/>
          <p:cNvSpPr>
            <a:spLocks noChangeArrowheads="1"/>
          </p:cNvSpPr>
          <p:nvPr/>
        </p:nvSpPr>
        <p:spPr bwMode="auto">
          <a:xfrm>
            <a:off x="119065" y="7415216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 b="0">
              <a:latin typeface="Helvetica" charset="0"/>
            </a:endParaRPr>
          </a:p>
        </p:txBody>
      </p:sp>
      <p:sp>
        <p:nvSpPr>
          <p:cNvPr id="1344556" name="Line 44"/>
          <p:cNvSpPr>
            <a:spLocks noChangeShapeType="1"/>
          </p:cNvSpPr>
          <p:nvPr/>
        </p:nvSpPr>
        <p:spPr bwMode="auto">
          <a:xfrm flipV="1">
            <a:off x="1009650" y="5421313"/>
            <a:ext cx="4206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57" name="Line 45"/>
          <p:cNvSpPr>
            <a:spLocks noChangeShapeType="1"/>
          </p:cNvSpPr>
          <p:nvPr/>
        </p:nvSpPr>
        <p:spPr bwMode="auto">
          <a:xfrm>
            <a:off x="495303" y="3598866"/>
            <a:ext cx="957263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58" name="Line 46"/>
          <p:cNvSpPr>
            <a:spLocks noChangeShapeType="1"/>
          </p:cNvSpPr>
          <p:nvPr/>
        </p:nvSpPr>
        <p:spPr bwMode="auto">
          <a:xfrm flipV="1">
            <a:off x="2887663" y="334964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4559" name="AutoShape 47"/>
          <p:cNvSpPr>
            <a:spLocks noChangeArrowheads="1"/>
          </p:cNvSpPr>
          <p:nvPr/>
        </p:nvSpPr>
        <p:spPr bwMode="auto">
          <a:xfrm rot="5400000">
            <a:off x="1538288" y="1941516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44560" name="AutoShape 48"/>
          <p:cNvSpPr>
            <a:spLocks noChangeArrowheads="1"/>
          </p:cNvSpPr>
          <p:nvPr/>
        </p:nvSpPr>
        <p:spPr bwMode="auto">
          <a:xfrm rot="5400000">
            <a:off x="1554163" y="3502028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44561" name="AutoShape 49"/>
          <p:cNvSpPr>
            <a:spLocks noChangeArrowheads="1"/>
          </p:cNvSpPr>
          <p:nvPr/>
        </p:nvSpPr>
        <p:spPr bwMode="auto">
          <a:xfrm rot="5400000">
            <a:off x="1552577" y="5135566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44562" name="AutoShape 50"/>
          <p:cNvSpPr>
            <a:spLocks noChangeArrowheads="1"/>
          </p:cNvSpPr>
          <p:nvPr/>
        </p:nvSpPr>
        <p:spPr bwMode="auto">
          <a:xfrm rot="5400000">
            <a:off x="1531941" y="612775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44563" name="Line 51"/>
          <p:cNvSpPr>
            <a:spLocks noChangeShapeType="1"/>
          </p:cNvSpPr>
          <p:nvPr/>
        </p:nvSpPr>
        <p:spPr bwMode="auto">
          <a:xfrm>
            <a:off x="1555754" y="1204913"/>
            <a:ext cx="12668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64" name="Line 52"/>
          <p:cNvSpPr>
            <a:spLocks noChangeShapeType="1"/>
          </p:cNvSpPr>
          <p:nvPr/>
        </p:nvSpPr>
        <p:spPr bwMode="auto">
          <a:xfrm>
            <a:off x="3613150" y="1211263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65" name="Line 53"/>
          <p:cNvSpPr>
            <a:spLocks noChangeShapeType="1"/>
          </p:cNvSpPr>
          <p:nvPr/>
        </p:nvSpPr>
        <p:spPr bwMode="auto">
          <a:xfrm>
            <a:off x="3613150" y="1500191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66" name="Line 54"/>
          <p:cNvSpPr>
            <a:spLocks noChangeShapeType="1"/>
          </p:cNvSpPr>
          <p:nvPr/>
        </p:nvSpPr>
        <p:spPr bwMode="auto">
          <a:xfrm>
            <a:off x="3613150" y="1789115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67" name="Line 55"/>
          <p:cNvSpPr>
            <a:spLocks noChangeShapeType="1"/>
          </p:cNvSpPr>
          <p:nvPr/>
        </p:nvSpPr>
        <p:spPr bwMode="auto">
          <a:xfrm>
            <a:off x="3613150" y="24638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68" name="Line 56"/>
          <p:cNvSpPr>
            <a:spLocks noChangeShapeType="1"/>
          </p:cNvSpPr>
          <p:nvPr/>
        </p:nvSpPr>
        <p:spPr bwMode="auto">
          <a:xfrm>
            <a:off x="3630613" y="2765428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69" name="Line 57"/>
          <p:cNvSpPr>
            <a:spLocks noChangeShapeType="1"/>
          </p:cNvSpPr>
          <p:nvPr/>
        </p:nvSpPr>
        <p:spPr bwMode="auto">
          <a:xfrm>
            <a:off x="3613150" y="3084515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70" name="Line 58"/>
          <p:cNvSpPr>
            <a:spLocks noChangeShapeType="1"/>
          </p:cNvSpPr>
          <p:nvPr/>
        </p:nvSpPr>
        <p:spPr bwMode="auto">
          <a:xfrm>
            <a:off x="3613150" y="3421064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71" name="Line 59"/>
          <p:cNvSpPr>
            <a:spLocks noChangeShapeType="1"/>
          </p:cNvSpPr>
          <p:nvPr/>
        </p:nvSpPr>
        <p:spPr bwMode="auto">
          <a:xfrm>
            <a:off x="3613150" y="4041775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72" name="Line 60"/>
          <p:cNvSpPr>
            <a:spLocks noChangeShapeType="1"/>
          </p:cNvSpPr>
          <p:nvPr/>
        </p:nvSpPr>
        <p:spPr bwMode="auto">
          <a:xfrm>
            <a:off x="3613150" y="43942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73" name="Line 61"/>
          <p:cNvSpPr>
            <a:spLocks noChangeShapeType="1"/>
          </p:cNvSpPr>
          <p:nvPr/>
        </p:nvSpPr>
        <p:spPr bwMode="auto">
          <a:xfrm>
            <a:off x="3613150" y="4679953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74" name="Line 62"/>
          <p:cNvSpPr>
            <a:spLocks noChangeShapeType="1"/>
          </p:cNvSpPr>
          <p:nvPr/>
        </p:nvSpPr>
        <p:spPr bwMode="auto">
          <a:xfrm>
            <a:off x="3613150" y="5053013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75" name="Line 63"/>
          <p:cNvSpPr>
            <a:spLocks noChangeShapeType="1"/>
          </p:cNvSpPr>
          <p:nvPr/>
        </p:nvSpPr>
        <p:spPr bwMode="auto">
          <a:xfrm>
            <a:off x="3595691" y="5673728"/>
            <a:ext cx="122237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76" name="Line 64"/>
          <p:cNvSpPr>
            <a:spLocks noChangeShapeType="1"/>
          </p:cNvSpPr>
          <p:nvPr/>
        </p:nvSpPr>
        <p:spPr bwMode="auto">
          <a:xfrm>
            <a:off x="3578228" y="6010278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77" name="Line 65"/>
          <p:cNvSpPr>
            <a:spLocks noChangeShapeType="1"/>
          </p:cNvSpPr>
          <p:nvPr/>
        </p:nvSpPr>
        <p:spPr bwMode="auto">
          <a:xfrm>
            <a:off x="3595689" y="6648451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78" name="Line 66"/>
          <p:cNvSpPr>
            <a:spLocks noChangeShapeType="1"/>
          </p:cNvSpPr>
          <p:nvPr/>
        </p:nvSpPr>
        <p:spPr bwMode="auto">
          <a:xfrm>
            <a:off x="3578228" y="6950075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79" name="Line 67"/>
          <p:cNvSpPr>
            <a:spLocks noChangeShapeType="1"/>
          </p:cNvSpPr>
          <p:nvPr/>
        </p:nvSpPr>
        <p:spPr bwMode="auto">
          <a:xfrm>
            <a:off x="3595689" y="7289801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80" name="Freeform 68"/>
          <p:cNvSpPr>
            <a:spLocks/>
          </p:cNvSpPr>
          <p:nvPr/>
        </p:nvSpPr>
        <p:spPr bwMode="auto">
          <a:xfrm>
            <a:off x="3560763" y="1912941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12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12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12"/>
                </a:lnTo>
                <a:lnTo>
                  <a:pt x="111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81" name="Freeform 69"/>
          <p:cNvSpPr>
            <a:spLocks/>
          </p:cNvSpPr>
          <p:nvPr/>
        </p:nvSpPr>
        <p:spPr bwMode="auto">
          <a:xfrm>
            <a:off x="3808413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12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12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12"/>
                </a:lnTo>
                <a:lnTo>
                  <a:pt x="112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82" name="Freeform 70"/>
          <p:cNvSpPr>
            <a:spLocks/>
          </p:cNvSpPr>
          <p:nvPr/>
        </p:nvSpPr>
        <p:spPr bwMode="auto">
          <a:xfrm>
            <a:off x="4073525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12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12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12"/>
                </a:lnTo>
                <a:lnTo>
                  <a:pt x="112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83" name="Freeform 71"/>
          <p:cNvSpPr>
            <a:spLocks/>
          </p:cNvSpPr>
          <p:nvPr/>
        </p:nvSpPr>
        <p:spPr bwMode="auto">
          <a:xfrm>
            <a:off x="4340225" y="1912941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12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12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12"/>
                </a:lnTo>
                <a:lnTo>
                  <a:pt x="111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84" name="Freeform 72"/>
          <p:cNvSpPr>
            <a:spLocks/>
          </p:cNvSpPr>
          <p:nvPr/>
        </p:nvSpPr>
        <p:spPr bwMode="auto">
          <a:xfrm>
            <a:off x="4605338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12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12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12"/>
                </a:lnTo>
                <a:lnTo>
                  <a:pt x="112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85" name="Rectangle 73"/>
          <p:cNvSpPr>
            <a:spLocks noChangeArrowheads="1"/>
          </p:cNvSpPr>
          <p:nvPr/>
        </p:nvSpPr>
        <p:spPr bwMode="auto">
          <a:xfrm>
            <a:off x="3805238" y="6613525"/>
            <a:ext cx="0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sz="1200" b="0">
              <a:latin typeface="Engravers MT" charset="0"/>
            </a:endParaRPr>
          </a:p>
        </p:txBody>
      </p:sp>
      <p:sp>
        <p:nvSpPr>
          <p:cNvPr id="1344586" name="Rectangle 74"/>
          <p:cNvSpPr>
            <a:spLocks noChangeArrowheads="1"/>
          </p:cNvSpPr>
          <p:nvPr/>
        </p:nvSpPr>
        <p:spPr bwMode="auto">
          <a:xfrm>
            <a:off x="1234135" y="242891"/>
            <a:ext cx="3664891" cy="68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800">
                <a:latin typeface="Limon S1" charset="0"/>
              </a:rPr>
              <a:t>kareFVI[RbTak;Kña</a:t>
            </a:r>
          </a:p>
          <a:p>
            <a:pPr>
              <a:lnSpc>
                <a:spcPct val="50000"/>
              </a:lnSpc>
            </a:pPr>
            <a:r>
              <a:rPr lang="en-US" sz="2800">
                <a:latin typeface="Limon S1" charset="0"/>
              </a:rPr>
              <a:t>énBYkeharaTaMgenH</a:t>
            </a:r>
            <a:r>
              <a:rPr lang="en-US" sz="1400">
                <a:solidFill>
                  <a:srgbClr val="000000"/>
                </a:solidFill>
                <a:latin typeface="Helvetica" charset="0"/>
              </a:rPr>
              <a:t> </a:t>
            </a:r>
          </a:p>
        </p:txBody>
      </p:sp>
      <p:sp>
        <p:nvSpPr>
          <p:cNvPr id="1344587" name="Rectangle 75"/>
          <p:cNvSpPr>
            <a:spLocks noChangeArrowheads="1"/>
          </p:cNvSpPr>
          <p:nvPr/>
        </p:nvSpPr>
        <p:spPr bwMode="auto">
          <a:xfrm>
            <a:off x="-82550" y="6505576"/>
            <a:ext cx="1474788" cy="159886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32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enAkñúgeBl</a:t>
            </a:r>
            <a:r>
              <a:rPr lang="en-US" sz="2800" u="sng">
                <a:solidFill>
                  <a:schemeClr val="bg1"/>
                </a:solidFill>
                <a:latin typeface="Limon S1" charset="0"/>
              </a:rPr>
              <a:t>RtLb;mkvij</a:t>
            </a:r>
            <a:r>
              <a:rPr lang="en-US" sz="3200" b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1344588" name="Rectangle 76"/>
          <p:cNvSpPr>
            <a:spLocks noChangeArrowheads="1"/>
          </p:cNvSpPr>
          <p:nvPr/>
        </p:nvSpPr>
        <p:spPr bwMode="auto">
          <a:xfrm>
            <a:off x="-63500" y="1074741"/>
            <a:ext cx="1385888" cy="197750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GuIRsaEGl</a:t>
            </a:r>
            <a:r>
              <a:rPr lang="en-US" sz="280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  <a:latin typeface="Helvetica" charset="0"/>
              </a:rPr>
              <a:t>(</a:t>
            </a:r>
            <a:r>
              <a:rPr lang="en-US" sz="2500">
                <a:solidFill>
                  <a:schemeClr val="bg1"/>
                </a:solidFill>
                <a:latin typeface="Limon S1" charset="0"/>
              </a:rPr>
              <a:t>xageCIg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)</a:t>
            </a:r>
            <a:r>
              <a:rPr lang="en-US" i="1" u="sng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2500" u="sng">
                <a:solidFill>
                  <a:schemeClr val="bg1"/>
                </a:solidFill>
                <a:latin typeface="Limon S1" charset="0"/>
              </a:rPr>
              <a:t>Et1Kt;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endParaRPr lang="en-US" i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44589" name="Freeform 77"/>
          <p:cNvSpPr>
            <a:spLocks/>
          </p:cNvSpPr>
          <p:nvPr/>
        </p:nvSpPr>
        <p:spPr bwMode="auto">
          <a:xfrm>
            <a:off x="514350" y="3611564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90" name="Rectangle 78"/>
          <p:cNvSpPr>
            <a:spLocks noChangeArrowheads="1"/>
          </p:cNvSpPr>
          <p:nvPr/>
        </p:nvSpPr>
        <p:spPr bwMode="auto">
          <a:xfrm>
            <a:off x="0" y="4241800"/>
            <a:ext cx="1385888" cy="162607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</a:p>
          <a:p>
            <a:pPr algn="l">
              <a:lnSpc>
                <a:spcPct val="50000"/>
              </a:lnSpc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</a:t>
            </a:r>
            <a:r>
              <a:rPr lang="en-US" sz="2800" u="sng">
                <a:solidFill>
                  <a:schemeClr val="bg1"/>
                </a:solidFill>
                <a:latin typeface="Limon S1" charset="0"/>
              </a:rPr>
              <a:t> eBlvibtiþ</a:t>
            </a:r>
            <a:r>
              <a:rPr lang="en-US" sz="2800" b="0">
                <a:solidFill>
                  <a:schemeClr val="bg1"/>
                </a:solidFill>
              </a:rPr>
              <a:t> 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endParaRPr lang="en-US" i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44591" name="Freeform 79"/>
          <p:cNvSpPr>
            <a:spLocks/>
          </p:cNvSpPr>
          <p:nvPr/>
        </p:nvSpPr>
        <p:spPr bwMode="auto">
          <a:xfrm>
            <a:off x="915991" y="4945063"/>
            <a:ext cx="117475" cy="481012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92" name="Rectangle 80"/>
          <p:cNvSpPr>
            <a:spLocks noChangeArrowheads="1"/>
          </p:cNvSpPr>
          <p:nvPr/>
        </p:nvSpPr>
        <p:spPr bwMode="auto">
          <a:xfrm>
            <a:off x="0" y="5497515"/>
            <a:ext cx="1487488" cy="205078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32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 u="sng">
                <a:solidFill>
                  <a:schemeClr val="bg1"/>
                </a:solidFill>
                <a:latin typeface="Limon S1" charset="0"/>
              </a:rPr>
              <a:t>eBlcab;CaeQøIy</a:t>
            </a:r>
            <a:r>
              <a:rPr lang="en-US" b="0"/>
              <a:t> </a:t>
            </a:r>
          </a:p>
        </p:txBody>
      </p:sp>
      <p:sp>
        <p:nvSpPr>
          <p:cNvPr id="1344593" name="Rectangle 81"/>
          <p:cNvSpPr>
            <a:spLocks noChangeArrowheads="1"/>
          </p:cNvSpPr>
          <p:nvPr/>
        </p:nvSpPr>
        <p:spPr bwMode="auto">
          <a:xfrm>
            <a:off x="3430591" y="330200"/>
            <a:ext cx="1620837" cy="7135813"/>
          </a:xfrm>
          <a:prstGeom prst="rect">
            <a:avLst/>
          </a:prstGeom>
          <a:noFill/>
          <a:ln w="793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94" name="Line 82"/>
          <p:cNvSpPr>
            <a:spLocks noChangeShapeType="1"/>
          </p:cNvSpPr>
          <p:nvPr/>
        </p:nvSpPr>
        <p:spPr bwMode="auto">
          <a:xfrm flipV="1">
            <a:off x="1517653" y="4376738"/>
            <a:ext cx="1249364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95" name="Line 83"/>
          <p:cNvSpPr>
            <a:spLocks noChangeShapeType="1"/>
          </p:cNvSpPr>
          <p:nvPr/>
        </p:nvSpPr>
        <p:spPr bwMode="auto">
          <a:xfrm flipV="1">
            <a:off x="1550989" y="6969125"/>
            <a:ext cx="12525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4596" name="Text Box 84"/>
          <p:cNvSpPr txBox="1">
            <a:spLocks noChangeArrowheads="1"/>
          </p:cNvSpPr>
          <p:nvPr/>
        </p:nvSpPr>
        <p:spPr bwMode="auto">
          <a:xfrm>
            <a:off x="2344741" y="3811588"/>
            <a:ext cx="739775" cy="296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 b="0" i="1">
                <a:latin typeface="Kosher-Normal" charset="0"/>
              </a:rPr>
              <a:t>NC</a:t>
            </a:r>
            <a:endParaRPr lang="en-US" sz="12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344597" name="Group 85"/>
          <p:cNvGrpSpPr>
            <a:grpSpLocks/>
          </p:cNvGrpSpPr>
          <p:nvPr/>
        </p:nvGrpSpPr>
        <p:grpSpPr bwMode="auto">
          <a:xfrm>
            <a:off x="2333013" y="3800475"/>
            <a:ext cx="610215" cy="683106"/>
            <a:chOff x="-294" y="711"/>
            <a:chExt cx="4328" cy="4944"/>
          </a:xfrm>
        </p:grpSpPr>
        <p:grpSp>
          <p:nvGrpSpPr>
            <p:cNvPr id="1344598" name="Group 86"/>
            <p:cNvGrpSpPr>
              <a:grpSpLocks/>
            </p:cNvGrpSpPr>
            <p:nvPr/>
          </p:nvGrpSpPr>
          <p:grpSpPr bwMode="auto">
            <a:xfrm>
              <a:off x="1084" y="711"/>
              <a:ext cx="2950" cy="3694"/>
              <a:chOff x="2707" y="548"/>
              <a:chExt cx="2950" cy="3694"/>
            </a:xfrm>
          </p:grpSpPr>
          <p:grpSp>
            <p:nvGrpSpPr>
              <p:cNvPr id="1344599" name="Group 87"/>
              <p:cNvGrpSpPr>
                <a:grpSpLocks/>
              </p:cNvGrpSpPr>
              <p:nvPr/>
            </p:nvGrpSpPr>
            <p:grpSpPr bwMode="auto">
              <a:xfrm>
                <a:off x="3256" y="1046"/>
                <a:ext cx="2029" cy="3196"/>
                <a:chOff x="654" y="2316"/>
                <a:chExt cx="2029" cy="3196"/>
              </a:xfrm>
            </p:grpSpPr>
            <p:sp>
              <p:nvSpPr>
                <p:cNvPr id="1344600" name="Freeform 88" descr="Cork"/>
                <p:cNvSpPr>
                  <a:spLocks/>
                </p:cNvSpPr>
                <p:nvPr/>
              </p:nvSpPr>
              <p:spPr bwMode="auto">
                <a:xfrm>
                  <a:off x="685" y="2316"/>
                  <a:ext cx="1998" cy="300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344601" name="Freeform 89" descr="Cork"/>
                <p:cNvSpPr>
                  <a:spLocks/>
                </p:cNvSpPr>
                <p:nvPr/>
              </p:nvSpPr>
              <p:spPr bwMode="auto">
                <a:xfrm>
                  <a:off x="654" y="2506"/>
                  <a:ext cx="1998" cy="3006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344602" name="Picture 90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344603" name="Freeform 91"/>
            <p:cNvSpPr>
              <a:spLocks/>
            </p:cNvSpPr>
            <p:nvPr/>
          </p:nvSpPr>
          <p:spPr bwMode="auto">
            <a:xfrm>
              <a:off x="-294" y="2649"/>
              <a:ext cx="1998" cy="3006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44604" name="Freeform 92"/>
            <p:cNvSpPr>
              <a:spLocks/>
            </p:cNvSpPr>
            <p:nvPr/>
          </p:nvSpPr>
          <p:spPr bwMode="auto">
            <a:xfrm>
              <a:off x="-254" y="2647"/>
              <a:ext cx="1998" cy="3006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44605" name="Freeform 93"/>
            <p:cNvSpPr>
              <a:spLocks/>
            </p:cNvSpPr>
            <p:nvPr/>
          </p:nvSpPr>
          <p:spPr bwMode="auto">
            <a:xfrm>
              <a:off x="1165" y="2583"/>
              <a:ext cx="1998" cy="3006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44606" name="Freeform 94"/>
            <p:cNvSpPr>
              <a:spLocks/>
            </p:cNvSpPr>
            <p:nvPr/>
          </p:nvSpPr>
          <p:spPr bwMode="auto">
            <a:xfrm>
              <a:off x="-185" y="1020"/>
              <a:ext cx="1998" cy="3006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44607" name="Freeform 95"/>
            <p:cNvSpPr>
              <a:spLocks/>
            </p:cNvSpPr>
            <p:nvPr/>
          </p:nvSpPr>
          <p:spPr bwMode="auto">
            <a:xfrm>
              <a:off x="1589" y="1007"/>
              <a:ext cx="1998" cy="3006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344608" name="Line 96"/>
          <p:cNvSpPr>
            <a:spLocks noChangeShapeType="1"/>
          </p:cNvSpPr>
          <p:nvPr/>
        </p:nvSpPr>
        <p:spPr bwMode="auto">
          <a:xfrm>
            <a:off x="1397000" y="296863"/>
            <a:ext cx="0" cy="33162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4609" name="Line 97"/>
          <p:cNvSpPr>
            <a:spLocks noChangeShapeType="1"/>
          </p:cNvSpPr>
          <p:nvPr/>
        </p:nvSpPr>
        <p:spPr bwMode="auto">
          <a:xfrm>
            <a:off x="1373191" y="328613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4610" name="Line 98"/>
          <p:cNvSpPr>
            <a:spLocks noChangeShapeType="1"/>
          </p:cNvSpPr>
          <p:nvPr/>
        </p:nvSpPr>
        <p:spPr bwMode="auto">
          <a:xfrm>
            <a:off x="1377950" y="7461250"/>
            <a:ext cx="1944688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4611" name="Line 99"/>
          <p:cNvSpPr>
            <a:spLocks noChangeShapeType="1"/>
          </p:cNvSpPr>
          <p:nvPr/>
        </p:nvSpPr>
        <p:spPr bwMode="auto">
          <a:xfrm>
            <a:off x="3282950" y="319090"/>
            <a:ext cx="0" cy="71516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4612" name="Line 100"/>
          <p:cNvSpPr>
            <a:spLocks noChangeShapeType="1"/>
          </p:cNvSpPr>
          <p:nvPr/>
        </p:nvSpPr>
        <p:spPr bwMode="auto">
          <a:xfrm>
            <a:off x="1403350" y="5389566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4613" name="Line 101"/>
          <p:cNvSpPr>
            <a:spLocks noChangeShapeType="1"/>
          </p:cNvSpPr>
          <p:nvPr/>
        </p:nvSpPr>
        <p:spPr bwMode="auto">
          <a:xfrm>
            <a:off x="2082803" y="323850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4614" name="Rectangle 102"/>
          <p:cNvSpPr>
            <a:spLocks noChangeArrowheads="1"/>
          </p:cNvSpPr>
          <p:nvPr/>
        </p:nvSpPr>
        <p:spPr bwMode="auto">
          <a:xfrm>
            <a:off x="5629275" y="328616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4615" name="Rectangle 103"/>
          <p:cNvSpPr>
            <a:spLocks noChangeArrowheads="1"/>
          </p:cNvSpPr>
          <p:nvPr/>
        </p:nvSpPr>
        <p:spPr bwMode="auto">
          <a:xfrm>
            <a:off x="5589589" y="341316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344616" name="Picture 10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0177" y="550866"/>
            <a:ext cx="1512888" cy="113347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44617" name="Rectangle 105"/>
          <p:cNvSpPr>
            <a:spLocks noChangeArrowheads="1"/>
          </p:cNvSpPr>
          <p:nvPr/>
        </p:nvSpPr>
        <p:spPr bwMode="auto">
          <a:xfrm>
            <a:off x="6827841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344618" name="Rectangle 106"/>
          <p:cNvSpPr>
            <a:spLocks noChangeArrowheads="1"/>
          </p:cNvSpPr>
          <p:nvPr/>
        </p:nvSpPr>
        <p:spPr bwMode="auto">
          <a:xfrm>
            <a:off x="5811842" y="4884741"/>
            <a:ext cx="3690937" cy="1181333"/>
          </a:xfrm>
          <a:prstGeom prst="rect">
            <a:avLst/>
          </a:prstGeom>
          <a:noFill/>
          <a:ln>
            <a:noFill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4800">
                <a:solidFill>
                  <a:srgbClr val="32F04D"/>
                </a:solidFill>
                <a:latin typeface="Limon S1" charset="0"/>
              </a:rPr>
              <a:t>]bkrN_énkarcgcaM</a:t>
            </a:r>
            <a:r>
              <a:rPr lang="en-US" sz="3200">
                <a:solidFill>
                  <a:srgbClr val="32F04D"/>
                </a:solidFill>
                <a:latin typeface="Helvetica" charset="0"/>
              </a:rPr>
              <a:t> </a:t>
            </a:r>
            <a:r>
              <a:rPr lang="en-US" sz="2800">
                <a:solidFill>
                  <a:srgbClr val="32F04D"/>
                </a:solidFill>
                <a:latin typeface="Helvetica" charset="0"/>
              </a:rPr>
              <a:t>:</a:t>
            </a:r>
            <a:endParaRPr lang="en-US" sz="2500">
              <a:solidFill>
                <a:srgbClr val="32F04D"/>
              </a:solidFill>
              <a:latin typeface="Helvetica" charset="0"/>
            </a:endParaRPr>
          </a:p>
        </p:txBody>
      </p:sp>
      <p:sp>
        <p:nvSpPr>
          <p:cNvPr id="1344619" name="AutoShape 107"/>
          <p:cNvSpPr>
            <a:spLocks noChangeArrowheads="1"/>
          </p:cNvSpPr>
          <p:nvPr/>
        </p:nvSpPr>
        <p:spPr bwMode="auto">
          <a:xfrm>
            <a:off x="5622928" y="4833939"/>
            <a:ext cx="4025900" cy="2227262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4620" name="Text Box 108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80</a:t>
            </a:r>
          </a:p>
        </p:txBody>
      </p:sp>
      <p:sp>
        <p:nvSpPr>
          <p:cNvPr id="1344621" name="Rectangle 109"/>
          <p:cNvSpPr>
            <a:spLocks noChangeArrowheads="1"/>
          </p:cNvSpPr>
          <p:nvPr/>
        </p:nvSpPr>
        <p:spPr bwMode="auto">
          <a:xfrm>
            <a:off x="6657978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344625" name="Rectangle 113"/>
          <p:cNvSpPr>
            <a:spLocks noChangeArrowheads="1"/>
          </p:cNvSpPr>
          <p:nvPr/>
        </p:nvSpPr>
        <p:spPr bwMode="auto">
          <a:xfrm>
            <a:off x="6061079" y="279402"/>
            <a:ext cx="3571875" cy="291407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3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pPr>
              <a:lnSpc>
                <a:spcPct val="70000"/>
              </a:lnSpc>
            </a:pPr>
            <a:r>
              <a:rPr lang="en-US" sz="43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1344626" name="Group 114"/>
          <p:cNvGrpSpPr>
            <a:grpSpLocks/>
          </p:cNvGrpSpPr>
          <p:nvPr/>
        </p:nvGrpSpPr>
        <p:grpSpPr bwMode="auto">
          <a:xfrm>
            <a:off x="5165725" y="546101"/>
            <a:ext cx="4416425" cy="4573587"/>
            <a:chOff x="3407" y="368"/>
            <a:chExt cx="2782" cy="2881"/>
          </a:xfrm>
        </p:grpSpPr>
        <p:sp>
          <p:nvSpPr>
            <p:cNvPr id="1344627" name="Rectangle 115"/>
            <p:cNvSpPr>
              <a:spLocks noChangeArrowheads="1"/>
            </p:cNvSpPr>
            <p:nvPr/>
          </p:nvSpPr>
          <p:spPr bwMode="auto">
            <a:xfrm>
              <a:off x="4301" y="368"/>
              <a:ext cx="1705" cy="393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en-US" sz="3200" i="1">
                  <a:solidFill>
                    <a:srgbClr val="66FFFF"/>
                  </a:solidFill>
                  <a:latin typeface="Helvetica" charset="0"/>
                </a:rPr>
                <a:t> </a:t>
              </a:r>
              <a:endParaRPr lang="en-US" sz="1400" u="sng">
                <a:solidFill>
                  <a:srgbClr val="66FFFF"/>
                </a:solidFill>
                <a:latin typeface="Helvetica" charset="0"/>
              </a:endParaRPr>
            </a:p>
          </p:txBody>
        </p:sp>
        <p:sp>
          <p:nvSpPr>
            <p:cNvPr id="1344628" name="Text Box 116"/>
            <p:cNvSpPr txBox="1">
              <a:spLocks noChangeArrowheads="1"/>
            </p:cNvSpPr>
            <p:nvPr/>
          </p:nvSpPr>
          <p:spPr bwMode="auto">
            <a:xfrm>
              <a:off x="3461" y="2541"/>
              <a:ext cx="2728" cy="527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Helvetica" charset="0"/>
                </a:rPr>
                <a:t> </a:t>
              </a:r>
              <a:r>
                <a:rPr lang="ja-JP" altLang="en-US" sz="5300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5300">
                  <a:solidFill>
                    <a:srgbClr val="FFEA18"/>
                  </a:solidFill>
                  <a:latin typeface="Limon R1" charset="0"/>
                </a:rPr>
                <a:t>BYkehara</a:t>
              </a:r>
              <a:r>
                <a:rPr lang="ja-JP" altLang="en-US" sz="5300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5300"/>
                <a:t> </a:t>
              </a:r>
              <a:endParaRPr lang="en-US" sz="530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344629" name="Text Box 117"/>
            <p:cNvSpPr txBox="1">
              <a:spLocks noChangeArrowheads="1"/>
            </p:cNvSpPr>
            <p:nvPr/>
          </p:nvSpPr>
          <p:spPr bwMode="auto">
            <a:xfrm>
              <a:off x="3678" y="2199"/>
              <a:ext cx="2281" cy="1050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60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Limon S1" charset="0"/>
                </a:rPr>
                <a:t>16 esovePAén</a:t>
              </a:r>
            </a:p>
          </p:txBody>
        </p:sp>
        <p:sp>
          <p:nvSpPr>
            <p:cNvPr id="1344630" name="Rectangle 118"/>
            <p:cNvSpPr>
              <a:spLocks noChangeArrowheads="1"/>
            </p:cNvSpPr>
            <p:nvPr/>
          </p:nvSpPr>
          <p:spPr bwMode="auto">
            <a:xfrm>
              <a:off x="3407" y="1447"/>
              <a:ext cx="2740" cy="1349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r>
                <a:rPr lang="en-US" sz="4000" i="1">
                  <a:solidFill>
                    <a:schemeClr val="bg1"/>
                  </a:solidFill>
                  <a:latin typeface="Helvetica" charset="0"/>
                </a:rPr>
                <a:t> </a:t>
              </a: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karerobcMdak;</a:t>
              </a:r>
            </a:p>
            <a:p>
              <a:pPr algn="ctr">
                <a:lnSpc>
                  <a:spcPct val="1000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esovePA</a:t>
              </a:r>
            </a:p>
          </p:txBody>
        </p:sp>
      </p:grpSp>
      <p:sp>
        <p:nvSpPr>
          <p:cNvPr id="1344631" name="Rectangle 119"/>
          <p:cNvSpPr>
            <a:spLocks noChangeArrowheads="1"/>
          </p:cNvSpPr>
          <p:nvPr/>
        </p:nvSpPr>
        <p:spPr bwMode="auto">
          <a:xfrm>
            <a:off x="1865317" y="908052"/>
            <a:ext cx="1254212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eGm:us 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44632" name="Rectangle 120"/>
          <p:cNvSpPr>
            <a:spLocks noChangeArrowheads="1"/>
          </p:cNvSpPr>
          <p:nvPr/>
        </p:nvSpPr>
        <p:spPr bwMode="auto">
          <a:xfrm>
            <a:off x="1865314" y="1193800"/>
            <a:ext cx="84453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hUes 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44633" name="Rectangle 121"/>
          <p:cNvSpPr>
            <a:spLocks noChangeArrowheads="1"/>
          </p:cNvSpPr>
          <p:nvPr/>
        </p:nvSpPr>
        <p:spPr bwMode="auto">
          <a:xfrm>
            <a:off x="1817690" y="1346202"/>
            <a:ext cx="116529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y:UNas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44634" name="Rectangle 122"/>
          <p:cNvSpPr>
            <a:spLocks noChangeArrowheads="1"/>
          </p:cNvSpPr>
          <p:nvPr/>
        </p:nvSpPr>
        <p:spPr bwMode="auto">
          <a:xfrm>
            <a:off x="1998666" y="1612903"/>
            <a:ext cx="74379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>
                <a:latin typeface="Limon R1" charset="0"/>
              </a:rPr>
              <a:t>nInIev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44635" name="Rectangle 123"/>
          <p:cNvSpPr>
            <a:spLocks noChangeArrowheads="1"/>
          </p:cNvSpPr>
          <p:nvPr/>
        </p:nvSpPr>
        <p:spPr bwMode="auto">
          <a:xfrm>
            <a:off x="2043115" y="815978"/>
            <a:ext cx="1517148" cy="2511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200" u="sng">
                <a:latin typeface="Limon S1" charset="0"/>
              </a:rPr>
              <a:t>GaNacRk xageCIg</a:t>
            </a:r>
            <a:endParaRPr lang="en-US" sz="1200" b="0">
              <a:latin typeface="Limon S1" charset="0"/>
            </a:endParaRPr>
          </a:p>
        </p:txBody>
      </p:sp>
      <p:sp>
        <p:nvSpPr>
          <p:cNvPr id="1344636" name="Rectangle 124"/>
          <p:cNvSpPr>
            <a:spLocks noChangeArrowheads="1"/>
          </p:cNvSpPr>
          <p:nvPr/>
        </p:nvSpPr>
        <p:spPr bwMode="auto">
          <a:xfrm>
            <a:off x="1169991" y="817566"/>
            <a:ext cx="847725" cy="3624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200">
                <a:latin typeface="Limon S1" charset="0"/>
              </a:rPr>
              <a:t>eTA GIuRsaEGl</a:t>
            </a:r>
          </a:p>
        </p:txBody>
      </p:sp>
      <p:sp>
        <p:nvSpPr>
          <p:cNvPr id="1344637" name="Rectangle 125"/>
          <p:cNvSpPr>
            <a:spLocks noChangeArrowheads="1"/>
          </p:cNvSpPr>
          <p:nvPr/>
        </p:nvSpPr>
        <p:spPr bwMode="auto">
          <a:xfrm>
            <a:off x="1790702" y="1992316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44638" name="Rectangle 126"/>
          <p:cNvSpPr>
            <a:spLocks noChangeArrowheads="1"/>
          </p:cNvSpPr>
          <p:nvPr/>
        </p:nvSpPr>
        <p:spPr bwMode="auto">
          <a:xfrm>
            <a:off x="2246313" y="2063753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344639" name="Rectangle 127"/>
          <p:cNvSpPr>
            <a:spLocks noChangeArrowheads="1"/>
          </p:cNvSpPr>
          <p:nvPr/>
        </p:nvSpPr>
        <p:spPr bwMode="auto">
          <a:xfrm>
            <a:off x="1683292" y="2193926"/>
            <a:ext cx="90274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eGsay</a:t>
            </a:r>
          </a:p>
        </p:txBody>
      </p:sp>
      <p:sp>
        <p:nvSpPr>
          <p:cNvPr id="1344640" name="Rectangle 128"/>
          <p:cNvSpPr>
            <a:spLocks noChangeArrowheads="1"/>
          </p:cNvSpPr>
          <p:nvPr/>
        </p:nvSpPr>
        <p:spPr bwMode="auto">
          <a:xfrm>
            <a:off x="1607911" y="2493964"/>
            <a:ext cx="9670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yU:EGl</a:t>
            </a:r>
          </a:p>
        </p:txBody>
      </p:sp>
      <p:sp>
        <p:nvSpPr>
          <p:cNvPr id="1344641" name="Rectangle 129"/>
          <p:cNvSpPr>
            <a:spLocks noChangeArrowheads="1"/>
          </p:cNvSpPr>
          <p:nvPr/>
        </p:nvSpPr>
        <p:spPr bwMode="auto">
          <a:xfrm>
            <a:off x="1410400" y="3092451"/>
            <a:ext cx="10311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GU)aDa</a:t>
            </a:r>
          </a:p>
        </p:txBody>
      </p:sp>
      <p:sp>
        <p:nvSpPr>
          <p:cNvPr id="1344642" name="Rectangle 130"/>
          <p:cNvSpPr>
            <a:spLocks noChangeArrowheads="1"/>
          </p:cNvSpPr>
          <p:nvPr/>
        </p:nvSpPr>
        <p:spPr bwMode="auto">
          <a:xfrm>
            <a:off x="1683215" y="2805112"/>
            <a:ext cx="71073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mIka</a:t>
            </a:r>
          </a:p>
        </p:txBody>
      </p:sp>
      <p:sp>
        <p:nvSpPr>
          <p:cNvPr id="1344643" name="Rectangle 131"/>
          <p:cNvSpPr>
            <a:spLocks noChangeArrowheads="1"/>
          </p:cNvSpPr>
          <p:nvPr/>
        </p:nvSpPr>
        <p:spPr bwMode="auto">
          <a:xfrm>
            <a:off x="1734586" y="3336924"/>
            <a:ext cx="613328" cy="2857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200">
                <a:latin typeface="Limon S1" charset="0"/>
              </a:rPr>
              <a:t>eGdM</a:t>
            </a:r>
          </a:p>
        </p:txBody>
      </p:sp>
      <p:sp>
        <p:nvSpPr>
          <p:cNvPr id="1344644" name="Rectangle 132"/>
          <p:cNvSpPr>
            <a:spLocks noChangeArrowheads="1"/>
          </p:cNvSpPr>
          <p:nvPr/>
        </p:nvSpPr>
        <p:spPr bwMode="auto">
          <a:xfrm>
            <a:off x="2216153" y="37115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344645" name="Rectangle 133"/>
          <p:cNvSpPr>
            <a:spLocks noChangeArrowheads="1"/>
          </p:cNvSpPr>
          <p:nvPr/>
        </p:nvSpPr>
        <p:spPr bwMode="auto">
          <a:xfrm>
            <a:off x="1843091" y="3562352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44646" name="Rectangle 134"/>
          <p:cNvSpPr>
            <a:spLocks noChangeArrowheads="1"/>
          </p:cNvSpPr>
          <p:nvPr/>
        </p:nvSpPr>
        <p:spPr bwMode="auto">
          <a:xfrm>
            <a:off x="1421397" y="3762374"/>
            <a:ext cx="99319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eyrema</a:t>
            </a:r>
          </a:p>
        </p:txBody>
      </p:sp>
      <p:sp>
        <p:nvSpPr>
          <p:cNvPr id="1344647" name="Rectangle 135"/>
          <p:cNvSpPr>
            <a:spLocks noChangeArrowheads="1"/>
          </p:cNvSpPr>
          <p:nvPr/>
        </p:nvSpPr>
        <p:spPr bwMode="auto">
          <a:xfrm>
            <a:off x="1419084" y="4321177"/>
            <a:ext cx="966929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Nahum</a:t>
            </a:r>
          </a:p>
        </p:txBody>
      </p:sp>
      <p:sp>
        <p:nvSpPr>
          <p:cNvPr id="1344648" name="Rectangle 136"/>
          <p:cNvSpPr>
            <a:spLocks noChangeArrowheads="1"/>
          </p:cNvSpPr>
          <p:nvPr/>
        </p:nvSpPr>
        <p:spPr bwMode="auto">
          <a:xfrm>
            <a:off x="1302863" y="4048125"/>
            <a:ext cx="117205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ha)aKuk</a:t>
            </a:r>
          </a:p>
        </p:txBody>
      </p:sp>
      <p:sp>
        <p:nvSpPr>
          <p:cNvPr id="1344649" name="Rectangle 137"/>
          <p:cNvSpPr>
            <a:spLocks noChangeArrowheads="1"/>
          </p:cNvSpPr>
          <p:nvPr/>
        </p:nvSpPr>
        <p:spPr bwMode="auto">
          <a:xfrm>
            <a:off x="1776413" y="4438650"/>
            <a:ext cx="431800" cy="7386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</a:t>
            </a:r>
            <a:r>
              <a:rPr lang="en-US" sz="1200">
                <a:latin typeface="Limon S1" charset="0"/>
              </a:rPr>
              <a:t>nInIev</a:t>
            </a:r>
          </a:p>
        </p:txBody>
      </p:sp>
      <p:sp>
        <p:nvSpPr>
          <p:cNvPr id="1344650" name="Rectangle 138"/>
          <p:cNvSpPr>
            <a:spLocks noChangeArrowheads="1"/>
          </p:cNvSpPr>
          <p:nvPr/>
        </p:nvSpPr>
        <p:spPr bwMode="auto">
          <a:xfrm>
            <a:off x="1472574" y="4752977"/>
            <a:ext cx="9801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espana</a:t>
            </a:r>
          </a:p>
        </p:txBody>
      </p:sp>
      <p:sp>
        <p:nvSpPr>
          <p:cNvPr id="1344651" name="Rectangle 139"/>
          <p:cNvSpPr>
            <a:spLocks noChangeArrowheads="1"/>
          </p:cNvSpPr>
          <p:nvPr/>
        </p:nvSpPr>
        <p:spPr bwMode="auto">
          <a:xfrm>
            <a:off x="1480719" y="5454652"/>
            <a:ext cx="110849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eGesKal</a:t>
            </a:r>
          </a:p>
        </p:txBody>
      </p:sp>
      <p:sp>
        <p:nvSpPr>
          <p:cNvPr id="1344652" name="Rectangle 140"/>
          <p:cNvSpPr>
            <a:spLocks noChangeArrowheads="1"/>
          </p:cNvSpPr>
          <p:nvPr/>
        </p:nvSpPr>
        <p:spPr bwMode="auto">
          <a:xfrm>
            <a:off x="1471833" y="5734050"/>
            <a:ext cx="108245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danIEy:l</a:t>
            </a:r>
          </a:p>
        </p:txBody>
      </p:sp>
      <p:sp>
        <p:nvSpPr>
          <p:cNvPr id="1344653" name="Rectangle 141"/>
          <p:cNvSpPr>
            <a:spLocks noChangeArrowheads="1"/>
          </p:cNvSpPr>
          <p:nvPr/>
        </p:nvSpPr>
        <p:spPr bwMode="auto">
          <a:xfrm>
            <a:off x="1559840" y="6384926"/>
            <a:ext cx="8642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hakay</a:t>
            </a:r>
          </a:p>
        </p:txBody>
      </p:sp>
      <p:sp>
        <p:nvSpPr>
          <p:cNvPr id="1344654" name="Rectangle 142"/>
          <p:cNvSpPr>
            <a:spLocks noChangeArrowheads="1"/>
          </p:cNvSpPr>
          <p:nvPr/>
        </p:nvSpPr>
        <p:spPr bwMode="auto">
          <a:xfrm>
            <a:off x="1486314" y="6667501"/>
            <a:ext cx="85207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sakarI</a:t>
            </a:r>
          </a:p>
        </p:txBody>
      </p:sp>
      <p:sp>
        <p:nvSpPr>
          <p:cNvPr id="1344655" name="Rectangle 143"/>
          <p:cNvSpPr>
            <a:spLocks noChangeArrowheads="1"/>
          </p:cNvSpPr>
          <p:nvPr/>
        </p:nvSpPr>
        <p:spPr bwMode="auto">
          <a:xfrm>
            <a:off x="1303408" y="6981825"/>
            <a:ext cx="109530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m:aLaKI</a:t>
            </a:r>
          </a:p>
        </p:txBody>
      </p:sp>
      <p:sp>
        <p:nvSpPr>
          <p:cNvPr id="1344656" name="Rectangle 144"/>
          <p:cNvSpPr>
            <a:spLocks noChangeArrowheads="1"/>
          </p:cNvSpPr>
          <p:nvPr/>
        </p:nvSpPr>
        <p:spPr bwMode="auto">
          <a:xfrm>
            <a:off x="2028825" y="5353055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344657" name="Rectangle 145"/>
          <p:cNvSpPr>
            <a:spLocks noChangeArrowheads="1"/>
          </p:cNvSpPr>
          <p:nvPr/>
        </p:nvSpPr>
        <p:spPr bwMode="auto">
          <a:xfrm>
            <a:off x="1843091" y="5191126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44658" name="Rectangle 146"/>
          <p:cNvSpPr>
            <a:spLocks noChangeArrowheads="1"/>
          </p:cNvSpPr>
          <p:nvPr/>
        </p:nvSpPr>
        <p:spPr bwMode="auto">
          <a:xfrm>
            <a:off x="1885950" y="6311904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344659" name="Rectangle 147"/>
          <p:cNvSpPr>
            <a:spLocks noChangeArrowheads="1"/>
          </p:cNvSpPr>
          <p:nvPr/>
        </p:nvSpPr>
        <p:spPr bwMode="auto">
          <a:xfrm>
            <a:off x="1792291" y="61182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44660" name="Rectangle 148"/>
          <p:cNvSpPr>
            <a:spLocks noChangeArrowheads="1"/>
          </p:cNvSpPr>
          <p:nvPr/>
        </p:nvSpPr>
        <p:spPr bwMode="auto">
          <a:xfrm>
            <a:off x="-127000" y="2324102"/>
            <a:ext cx="1550988" cy="204029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</a:t>
            </a:r>
            <a:r>
              <a:rPr lang="en-US" sz="2800" u="sng">
                <a:solidFill>
                  <a:schemeClr val="bg1"/>
                </a:solidFill>
                <a:latin typeface="Limon S1" charset="0"/>
              </a:rPr>
              <a:t>karbdiesF</a:t>
            </a:r>
            <a:r>
              <a:rPr lang="en-US" sz="2800" b="0" u="sng">
                <a:latin typeface="Limon S1" charset="0"/>
              </a:rPr>
              <a:t>  </a:t>
            </a:r>
          </a:p>
          <a:p>
            <a:pPr algn="l">
              <a:lnSpc>
                <a:spcPct val="50000"/>
              </a:lnSpc>
            </a:pPr>
            <a:endParaRPr lang="en-US" sz="2800" b="0">
              <a:solidFill>
                <a:schemeClr val="bg1"/>
              </a:solidFill>
            </a:endParaRPr>
          </a:p>
          <a:p>
            <a:pPr>
              <a:lnSpc>
                <a:spcPct val="65000"/>
              </a:lnSpc>
              <a:spcBef>
                <a:spcPct val="50000"/>
              </a:spcBef>
            </a:pPr>
            <a:endParaRPr lang="en-US" i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44662" name="Rectangle 150"/>
          <p:cNvSpPr>
            <a:spLocks noChangeArrowheads="1"/>
          </p:cNvSpPr>
          <p:nvPr/>
        </p:nvSpPr>
        <p:spPr bwMode="auto">
          <a:xfrm>
            <a:off x="3442967" y="747715"/>
            <a:ext cx="35909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G</a:t>
            </a:r>
            <a:endParaRPr lang="en-US" sz="3600">
              <a:latin typeface="Engravers MT" charset="0"/>
            </a:endParaRPr>
          </a:p>
        </p:txBody>
      </p:sp>
      <p:sp>
        <p:nvSpPr>
          <p:cNvPr id="1344663" name="Rectangle 151"/>
          <p:cNvSpPr>
            <a:spLocks noChangeArrowheads="1"/>
          </p:cNvSpPr>
          <p:nvPr/>
        </p:nvSpPr>
        <p:spPr bwMode="auto">
          <a:xfrm>
            <a:off x="3205713" y="1071565"/>
            <a:ext cx="61540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hU</a:t>
            </a:r>
            <a:endParaRPr lang="en-US" sz="3600">
              <a:latin typeface="Engravers MT" charset="0"/>
            </a:endParaRPr>
          </a:p>
        </p:txBody>
      </p:sp>
      <p:sp>
        <p:nvSpPr>
          <p:cNvPr id="1344664" name="Rectangle 152"/>
          <p:cNvSpPr>
            <a:spLocks noChangeArrowheads="1"/>
          </p:cNvSpPr>
          <p:nvPr/>
        </p:nvSpPr>
        <p:spPr bwMode="auto">
          <a:xfrm>
            <a:off x="3269058" y="1376365"/>
            <a:ext cx="59015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yU</a:t>
            </a:r>
            <a:endParaRPr lang="en-US" sz="3600">
              <a:latin typeface="Engravers MT" charset="0"/>
            </a:endParaRPr>
          </a:p>
        </p:txBody>
      </p:sp>
      <p:sp>
        <p:nvSpPr>
          <p:cNvPr id="1344665" name="Rectangle 153"/>
          <p:cNvSpPr>
            <a:spLocks noChangeArrowheads="1"/>
          </p:cNvSpPr>
          <p:nvPr/>
        </p:nvSpPr>
        <p:spPr bwMode="auto">
          <a:xfrm>
            <a:off x="3230960" y="2366965"/>
            <a:ext cx="59015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yU</a:t>
            </a:r>
            <a:endParaRPr lang="en-US" sz="3600">
              <a:latin typeface="Engravers MT" charset="0"/>
            </a:endParaRPr>
          </a:p>
        </p:txBody>
      </p:sp>
      <p:sp>
        <p:nvSpPr>
          <p:cNvPr id="1344666" name="Rectangle 154"/>
          <p:cNvSpPr>
            <a:spLocks noChangeArrowheads="1"/>
          </p:cNvSpPr>
          <p:nvPr/>
        </p:nvSpPr>
        <p:spPr bwMode="auto">
          <a:xfrm>
            <a:off x="3263307" y="2652715"/>
            <a:ext cx="5387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mI</a:t>
            </a:r>
            <a:endParaRPr lang="en-US" sz="3600">
              <a:latin typeface="Engravers MT" charset="0"/>
            </a:endParaRPr>
          </a:p>
        </p:txBody>
      </p:sp>
      <p:sp>
        <p:nvSpPr>
          <p:cNvPr id="1344667" name="Rectangle 155"/>
          <p:cNvSpPr>
            <a:spLocks noChangeArrowheads="1"/>
          </p:cNvSpPr>
          <p:nvPr/>
        </p:nvSpPr>
        <p:spPr bwMode="auto">
          <a:xfrm>
            <a:off x="3166719" y="2995615"/>
            <a:ext cx="692497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GU</a:t>
            </a:r>
            <a:endParaRPr lang="en-US" sz="3600">
              <a:latin typeface="Engravers MT" charset="0"/>
            </a:endParaRPr>
          </a:p>
        </p:txBody>
      </p:sp>
      <p:sp>
        <p:nvSpPr>
          <p:cNvPr id="1344668" name="Rectangle 156"/>
          <p:cNvSpPr>
            <a:spLocks noChangeArrowheads="1"/>
          </p:cNvSpPr>
          <p:nvPr/>
        </p:nvSpPr>
        <p:spPr bwMode="auto">
          <a:xfrm>
            <a:off x="3301409" y="3967165"/>
            <a:ext cx="5387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ha</a:t>
            </a:r>
            <a:endParaRPr lang="en-US" sz="3600">
              <a:latin typeface="Engravers MT" charset="0"/>
            </a:endParaRPr>
          </a:p>
        </p:txBody>
      </p:sp>
      <p:sp>
        <p:nvSpPr>
          <p:cNvPr id="1344669" name="Rectangle 157"/>
          <p:cNvSpPr>
            <a:spLocks noChangeArrowheads="1"/>
          </p:cNvSpPr>
          <p:nvPr/>
        </p:nvSpPr>
        <p:spPr bwMode="auto">
          <a:xfrm>
            <a:off x="3333432" y="3624267"/>
            <a:ext cx="52578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ey</a:t>
            </a:r>
            <a:endParaRPr lang="en-US" sz="3600">
              <a:latin typeface="Engravers MT" charset="0"/>
            </a:endParaRPr>
          </a:p>
        </p:txBody>
      </p:sp>
      <p:sp>
        <p:nvSpPr>
          <p:cNvPr id="1344670" name="Rectangle 158"/>
          <p:cNvSpPr>
            <a:spLocks noChangeArrowheads="1"/>
          </p:cNvSpPr>
          <p:nvPr/>
        </p:nvSpPr>
        <p:spPr bwMode="auto">
          <a:xfrm>
            <a:off x="3269058" y="4271965"/>
            <a:ext cx="59015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Na</a:t>
            </a:r>
            <a:endParaRPr lang="en-US" sz="3600">
              <a:latin typeface="Engravers MT" charset="0"/>
            </a:endParaRPr>
          </a:p>
        </p:txBody>
      </p:sp>
      <p:sp>
        <p:nvSpPr>
          <p:cNvPr id="1344671" name="Rectangle 159"/>
          <p:cNvSpPr>
            <a:spLocks noChangeArrowheads="1"/>
          </p:cNvSpPr>
          <p:nvPr/>
        </p:nvSpPr>
        <p:spPr bwMode="auto">
          <a:xfrm>
            <a:off x="3326655" y="4633915"/>
            <a:ext cx="513512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es</a:t>
            </a:r>
            <a:endParaRPr lang="en-US" sz="3600">
              <a:latin typeface="Engravers MT" charset="0"/>
            </a:endParaRPr>
          </a:p>
        </p:txBody>
      </p:sp>
      <p:sp>
        <p:nvSpPr>
          <p:cNvPr id="1344672" name="Rectangle 160"/>
          <p:cNvSpPr>
            <a:spLocks noChangeArrowheads="1"/>
          </p:cNvSpPr>
          <p:nvPr/>
        </p:nvSpPr>
        <p:spPr bwMode="auto">
          <a:xfrm>
            <a:off x="3224312" y="2081214"/>
            <a:ext cx="61585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eG</a:t>
            </a:r>
            <a:endParaRPr lang="en-US" sz="3600">
              <a:latin typeface="Engravers MT" charset="0"/>
            </a:endParaRPr>
          </a:p>
        </p:txBody>
      </p:sp>
      <p:sp>
        <p:nvSpPr>
          <p:cNvPr id="1344673" name="Rectangle 161"/>
          <p:cNvSpPr>
            <a:spLocks noChangeArrowheads="1"/>
          </p:cNvSpPr>
          <p:nvPr/>
        </p:nvSpPr>
        <p:spPr bwMode="auto">
          <a:xfrm>
            <a:off x="3243360" y="5300664"/>
            <a:ext cx="61585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eG</a:t>
            </a:r>
            <a:endParaRPr lang="en-US" sz="3600">
              <a:latin typeface="Engravers MT" charset="0"/>
            </a:endParaRPr>
          </a:p>
        </p:txBody>
      </p:sp>
      <p:sp>
        <p:nvSpPr>
          <p:cNvPr id="1344674" name="Rectangle 162"/>
          <p:cNvSpPr>
            <a:spLocks noChangeArrowheads="1"/>
          </p:cNvSpPr>
          <p:nvPr/>
        </p:nvSpPr>
        <p:spPr bwMode="auto">
          <a:xfrm>
            <a:off x="3282358" y="5624514"/>
            <a:ext cx="5387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da</a:t>
            </a:r>
            <a:endParaRPr lang="en-US" sz="3600">
              <a:latin typeface="Engravers MT" charset="0"/>
            </a:endParaRPr>
          </a:p>
        </p:txBody>
      </p:sp>
      <p:sp>
        <p:nvSpPr>
          <p:cNvPr id="1344678" name="Rectangle 166"/>
          <p:cNvSpPr>
            <a:spLocks noChangeArrowheads="1"/>
          </p:cNvSpPr>
          <p:nvPr/>
        </p:nvSpPr>
        <p:spPr bwMode="auto">
          <a:xfrm>
            <a:off x="3926340" y="862014"/>
            <a:ext cx="82187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rabia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4679" name="Rectangle 167"/>
          <p:cNvSpPr>
            <a:spLocks noChangeArrowheads="1"/>
          </p:cNvSpPr>
          <p:nvPr/>
        </p:nvSpPr>
        <p:spPr bwMode="auto">
          <a:xfrm>
            <a:off x="3928583" y="1150940"/>
            <a:ext cx="4513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ad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4680" name="Rectangle 168"/>
          <p:cNvSpPr>
            <a:spLocks noChangeArrowheads="1"/>
          </p:cNvSpPr>
          <p:nvPr/>
        </p:nvSpPr>
        <p:spPr bwMode="auto">
          <a:xfrm>
            <a:off x="3907379" y="1452565"/>
            <a:ext cx="93291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ewels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4681" name="Rectangle 169"/>
          <p:cNvSpPr>
            <a:spLocks noChangeArrowheads="1"/>
          </p:cNvSpPr>
          <p:nvPr/>
        </p:nvSpPr>
        <p:spPr bwMode="auto">
          <a:xfrm>
            <a:off x="3910137" y="2120902"/>
            <a:ext cx="80315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srael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4682" name="Rectangle 170"/>
          <p:cNvSpPr>
            <a:spLocks noChangeArrowheads="1"/>
          </p:cNvSpPr>
          <p:nvPr/>
        </p:nvSpPr>
        <p:spPr bwMode="auto">
          <a:xfrm>
            <a:off x="3926106" y="2439989"/>
            <a:ext cx="5252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ust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4683" name="Rectangle 171"/>
          <p:cNvSpPr>
            <a:spLocks noChangeArrowheads="1"/>
          </p:cNvSpPr>
          <p:nvPr/>
        </p:nvSpPr>
        <p:spPr bwMode="auto">
          <a:xfrm>
            <a:off x="3926106" y="2741615"/>
            <a:ext cx="5252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ust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4684" name="Rectangle 172"/>
          <p:cNvSpPr>
            <a:spLocks noChangeArrowheads="1"/>
          </p:cNvSpPr>
          <p:nvPr/>
        </p:nvSpPr>
        <p:spPr bwMode="auto">
          <a:xfrm>
            <a:off x="3949196" y="3079750"/>
            <a:ext cx="61804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bey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4685" name="Rectangle 173"/>
          <p:cNvSpPr>
            <a:spLocks noChangeArrowheads="1"/>
          </p:cNvSpPr>
          <p:nvPr/>
        </p:nvSpPr>
        <p:spPr bwMode="auto">
          <a:xfrm>
            <a:off x="3881442" y="3622675"/>
            <a:ext cx="1216025" cy="5273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ja-JP" altLang="en-US" sz="2800" b="0" i="1">
                <a:latin typeface="Arial"/>
              </a:rPr>
              <a:t>’</a:t>
            </a:r>
            <a:r>
              <a:rPr lang="en-US" sz="2800" b="0" i="1">
                <a:latin typeface="Helvetica" charset="0"/>
              </a:rPr>
              <a:t>lem</a:t>
            </a:r>
          </a:p>
        </p:txBody>
      </p:sp>
      <p:sp>
        <p:nvSpPr>
          <p:cNvPr id="1344686" name="Rectangle 174"/>
          <p:cNvSpPr>
            <a:spLocks noChangeArrowheads="1"/>
          </p:cNvSpPr>
          <p:nvPr/>
        </p:nvSpPr>
        <p:spPr bwMode="auto">
          <a:xfrm>
            <a:off x="3913191" y="3970341"/>
            <a:ext cx="692150" cy="5273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800" b="0" i="1">
                <a:latin typeface="Helvetica" charset="0"/>
              </a:rPr>
              <a:t>ad</a:t>
            </a:r>
          </a:p>
        </p:txBody>
      </p:sp>
      <p:sp>
        <p:nvSpPr>
          <p:cNvPr id="1344687" name="Rectangle 175"/>
          <p:cNvSpPr>
            <a:spLocks noChangeArrowheads="1"/>
          </p:cNvSpPr>
          <p:nvPr/>
        </p:nvSpPr>
        <p:spPr bwMode="auto">
          <a:xfrm>
            <a:off x="3922716" y="4324353"/>
            <a:ext cx="860426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500" b="0" i="1">
                <a:latin typeface="Helvetica" charset="0"/>
              </a:rPr>
              <a:t>oisy</a:t>
            </a:r>
          </a:p>
        </p:txBody>
      </p:sp>
      <p:sp>
        <p:nvSpPr>
          <p:cNvPr id="1344688" name="Rectangle 176"/>
          <p:cNvSpPr>
            <a:spLocks noChangeArrowheads="1"/>
          </p:cNvSpPr>
          <p:nvPr/>
        </p:nvSpPr>
        <p:spPr bwMode="auto">
          <a:xfrm>
            <a:off x="3895520" y="4705351"/>
            <a:ext cx="80348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ones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4689" name="Rectangle 177"/>
          <p:cNvSpPr>
            <a:spLocks noChangeArrowheads="1"/>
          </p:cNvSpPr>
          <p:nvPr/>
        </p:nvSpPr>
        <p:spPr bwMode="auto">
          <a:xfrm>
            <a:off x="3914548" y="5324477"/>
            <a:ext cx="9701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scape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4690" name="Rectangle 178"/>
          <p:cNvSpPr>
            <a:spLocks noChangeArrowheads="1"/>
          </p:cNvSpPr>
          <p:nvPr/>
        </p:nvSpPr>
        <p:spPr bwMode="auto">
          <a:xfrm>
            <a:off x="3910651" y="5673726"/>
            <a:ext cx="106299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awned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4704" name="Text Box 192"/>
          <p:cNvSpPr txBox="1">
            <a:spLocks noChangeArrowheads="1"/>
          </p:cNvSpPr>
          <p:nvPr/>
        </p:nvSpPr>
        <p:spPr bwMode="auto">
          <a:xfrm>
            <a:off x="6124576" y="5495925"/>
            <a:ext cx="3048000" cy="1543809"/>
          </a:xfrm>
          <a:prstGeom prst="rect">
            <a:avLst/>
          </a:prstGeom>
          <a:noFill/>
          <a:ln>
            <a:noFill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lnSpc>
                <a:spcPct val="120000"/>
              </a:lnSpc>
              <a:spcBef>
                <a:spcPct val="50000"/>
              </a:spcBef>
            </a:pPr>
            <a:r>
              <a:rPr lang="ja-JP" altLang="en-US" sz="3200">
                <a:solidFill>
                  <a:srgbClr val="EF1F1D"/>
                </a:solidFill>
                <a:latin typeface="Arial"/>
              </a:rPr>
              <a:t>“</a:t>
            </a:r>
            <a:r>
              <a:rPr lang="en-US" sz="3200">
                <a:solidFill>
                  <a:srgbClr val="EF1F1D"/>
                </a:solidFill>
                <a:latin typeface="Helvetica" charset="0"/>
              </a:rPr>
              <a:t>Escape        </a:t>
            </a:r>
          </a:p>
          <a:p>
            <a:pPr algn="l">
              <a:lnSpc>
                <a:spcPct val="120000"/>
              </a:lnSpc>
              <a:spcBef>
                <a:spcPct val="50000"/>
              </a:spcBef>
            </a:pPr>
            <a:r>
              <a:rPr lang="en-US" sz="3200">
                <a:solidFill>
                  <a:srgbClr val="EF1F1D"/>
                </a:solidFill>
                <a:latin typeface="Helvetica" charset="0"/>
              </a:rPr>
              <a:t>Dawned!</a:t>
            </a:r>
            <a:r>
              <a:rPr lang="ja-JP" altLang="en-US" sz="3200">
                <a:solidFill>
                  <a:srgbClr val="EF1F1D"/>
                </a:solidFill>
                <a:latin typeface="Arial"/>
              </a:rPr>
              <a:t>”</a:t>
            </a:r>
            <a:r>
              <a:rPr lang="en-US" sz="3200">
                <a:solidFill>
                  <a:srgbClr val="EF1F1D"/>
                </a:solidFill>
                <a:latin typeface="Helvetica" charset="0"/>
              </a:rPr>
              <a:t> </a:t>
            </a:r>
          </a:p>
        </p:txBody>
      </p:sp>
      <p:sp>
        <p:nvSpPr>
          <p:cNvPr id="1344705" name="Rectangle 193"/>
          <p:cNvSpPr>
            <a:spLocks noChangeArrowheads="1"/>
          </p:cNvSpPr>
          <p:nvPr/>
        </p:nvSpPr>
        <p:spPr bwMode="auto">
          <a:xfrm>
            <a:off x="3517900" y="766766"/>
            <a:ext cx="373063" cy="5335587"/>
          </a:xfrm>
          <a:prstGeom prst="rect">
            <a:avLst/>
          </a:prstGeom>
          <a:noFill/>
          <a:ln w="50800">
            <a:solidFill>
              <a:schemeClr val="hlink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4706" name="Rectangle 194"/>
          <p:cNvSpPr>
            <a:spLocks noChangeArrowheads="1"/>
          </p:cNvSpPr>
          <p:nvPr/>
        </p:nvSpPr>
        <p:spPr bwMode="auto">
          <a:xfrm>
            <a:off x="0" y="6119816"/>
            <a:ext cx="5654675" cy="1652587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4707" name="Rectangle 195"/>
          <p:cNvSpPr>
            <a:spLocks noChangeArrowheads="1"/>
          </p:cNvSpPr>
          <p:nvPr/>
        </p:nvSpPr>
        <p:spPr bwMode="auto">
          <a:xfrm>
            <a:off x="0" y="0"/>
            <a:ext cx="5740400" cy="5130799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4708" name="Rectangle 196"/>
          <p:cNvSpPr>
            <a:spLocks noChangeArrowheads="1"/>
          </p:cNvSpPr>
          <p:nvPr/>
        </p:nvSpPr>
        <p:spPr bwMode="auto">
          <a:xfrm>
            <a:off x="3" y="4629153"/>
            <a:ext cx="234950" cy="197485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 algn="ctr"/>
            <a:endParaRPr lang="en-US" b="0"/>
          </a:p>
        </p:txBody>
      </p:sp>
      <p:sp>
        <p:nvSpPr>
          <p:cNvPr id="1344709" name="Rectangle 197"/>
          <p:cNvSpPr>
            <a:spLocks noChangeArrowheads="1"/>
          </p:cNvSpPr>
          <p:nvPr/>
        </p:nvSpPr>
        <p:spPr bwMode="auto">
          <a:xfrm>
            <a:off x="5084766" y="4730753"/>
            <a:ext cx="546101" cy="197485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 algn="ctr"/>
            <a:r>
              <a:rPr lang="en-US" b="0"/>
              <a:t> </a:t>
            </a:r>
          </a:p>
        </p:txBody>
      </p:sp>
      <p:grpSp>
        <p:nvGrpSpPr>
          <p:cNvPr id="1344622" name="Group 110"/>
          <p:cNvGrpSpPr>
            <a:grpSpLocks/>
          </p:cNvGrpSpPr>
          <p:nvPr/>
        </p:nvGrpSpPr>
        <p:grpSpPr bwMode="auto">
          <a:xfrm>
            <a:off x="5203825" y="552450"/>
            <a:ext cx="1555750" cy="1163638"/>
            <a:chOff x="570" y="128"/>
            <a:chExt cx="776" cy="513"/>
          </a:xfrm>
        </p:grpSpPr>
        <p:pic>
          <p:nvPicPr>
            <p:cNvPr id="1344623" name="Picture 111" descr="BACKGR~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44624" name="WordArt 112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47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"/>
                                        <p:tgtEl>
                                          <p:spTgt spid="13447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25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470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75"/>
                                        <p:tgtEl>
                                          <p:spTgt spid="134470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4704" grpId="0" build="p" autoUpdateAnimBg="0" advAuto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2565" name="Picture 10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r="44525"/>
          <a:stretch>
            <a:fillRect/>
          </a:stretch>
        </p:blipFill>
        <p:spPr bwMode="auto">
          <a:xfrm>
            <a:off x="5613403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342653" name="Rectangle 189"/>
          <p:cNvSpPr>
            <a:spLocks noChangeArrowheads="1"/>
          </p:cNvSpPr>
          <p:nvPr/>
        </p:nvSpPr>
        <p:spPr bwMode="auto">
          <a:xfrm>
            <a:off x="5605466" y="0"/>
            <a:ext cx="4452938" cy="777240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2466" name="Text Box 2"/>
          <p:cNvSpPr txBox="1">
            <a:spLocks noChangeArrowheads="1"/>
          </p:cNvSpPr>
          <p:nvPr/>
        </p:nvSpPr>
        <p:spPr bwMode="auto">
          <a:xfrm rot="16200000">
            <a:off x="1155700" y="3625852"/>
            <a:ext cx="381635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Limon R1" charset="0"/>
              </a:rPr>
              <a:t>BYkehara</a:t>
            </a:r>
            <a:r>
              <a:rPr lang="en-US" sz="5300">
                <a:solidFill>
                  <a:srgbClr val="FFEA18"/>
                </a:solidFill>
                <a:latin typeface="Limon R1" charset="0"/>
              </a:rPr>
              <a:t> </a:t>
            </a:r>
            <a:r>
              <a:rPr lang="en-US">
                <a:latin typeface="Arial Black" charset="0"/>
              </a:rPr>
              <a:t>(16)</a:t>
            </a:r>
          </a:p>
        </p:txBody>
      </p:sp>
      <p:sp>
        <p:nvSpPr>
          <p:cNvPr id="1342467" name="Line 3"/>
          <p:cNvSpPr>
            <a:spLocks noChangeShapeType="1"/>
          </p:cNvSpPr>
          <p:nvPr/>
        </p:nvSpPr>
        <p:spPr bwMode="auto">
          <a:xfrm>
            <a:off x="1430338" y="795338"/>
            <a:ext cx="1435100" cy="1587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468" name="Line 4"/>
          <p:cNvSpPr>
            <a:spLocks noChangeShapeType="1"/>
          </p:cNvSpPr>
          <p:nvPr/>
        </p:nvSpPr>
        <p:spPr bwMode="auto">
          <a:xfrm flipV="1">
            <a:off x="1558928" y="1492250"/>
            <a:ext cx="1239838" cy="127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469" name="Line 5"/>
          <p:cNvSpPr>
            <a:spLocks noChangeShapeType="1"/>
          </p:cNvSpPr>
          <p:nvPr/>
        </p:nvSpPr>
        <p:spPr bwMode="auto">
          <a:xfrm>
            <a:off x="1576388" y="1824041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470" name="Rectangle 6"/>
          <p:cNvSpPr>
            <a:spLocks noChangeArrowheads="1"/>
          </p:cNvSpPr>
          <p:nvPr/>
        </p:nvSpPr>
        <p:spPr bwMode="auto">
          <a:xfrm>
            <a:off x="1814513" y="5256217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 b="0">
              <a:latin typeface="Helvetica" charset="0"/>
            </a:endParaRPr>
          </a:p>
        </p:txBody>
      </p:sp>
      <p:sp>
        <p:nvSpPr>
          <p:cNvPr id="1342471" name="Rectangle 7"/>
          <p:cNvSpPr>
            <a:spLocks noChangeArrowheads="1"/>
          </p:cNvSpPr>
          <p:nvPr/>
        </p:nvSpPr>
        <p:spPr bwMode="auto">
          <a:xfrm>
            <a:off x="1814513" y="5397504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2472" name="Rectangle 8"/>
          <p:cNvSpPr>
            <a:spLocks noChangeArrowheads="1"/>
          </p:cNvSpPr>
          <p:nvPr/>
        </p:nvSpPr>
        <p:spPr bwMode="auto">
          <a:xfrm>
            <a:off x="1743075" y="2027241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2473" name="Rectangle 9"/>
          <p:cNvSpPr>
            <a:spLocks noChangeArrowheads="1"/>
          </p:cNvSpPr>
          <p:nvPr/>
        </p:nvSpPr>
        <p:spPr bwMode="auto">
          <a:xfrm>
            <a:off x="1743075" y="2170116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2474" name="Rectangle 10"/>
          <p:cNvSpPr>
            <a:spLocks noChangeArrowheads="1"/>
          </p:cNvSpPr>
          <p:nvPr/>
        </p:nvSpPr>
        <p:spPr bwMode="auto">
          <a:xfrm>
            <a:off x="2752725" y="2170116"/>
            <a:ext cx="38434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200" b="0">
              <a:latin typeface="Helvetica" charset="0"/>
            </a:endParaRPr>
          </a:p>
        </p:txBody>
      </p:sp>
      <p:sp>
        <p:nvSpPr>
          <p:cNvPr id="1342475" name="Rectangle 11"/>
          <p:cNvSpPr>
            <a:spLocks noChangeArrowheads="1"/>
          </p:cNvSpPr>
          <p:nvPr/>
        </p:nvSpPr>
        <p:spPr bwMode="auto">
          <a:xfrm>
            <a:off x="1636713" y="6230941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2476" name="Rectangle 12"/>
          <p:cNvSpPr>
            <a:spLocks noChangeArrowheads="1"/>
          </p:cNvSpPr>
          <p:nvPr/>
        </p:nvSpPr>
        <p:spPr bwMode="auto">
          <a:xfrm>
            <a:off x="1636713" y="6373816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2477" name="Rectangle 13"/>
          <p:cNvSpPr>
            <a:spLocks noChangeArrowheads="1"/>
          </p:cNvSpPr>
          <p:nvPr/>
        </p:nvSpPr>
        <p:spPr bwMode="auto">
          <a:xfrm>
            <a:off x="2717800" y="6373816"/>
            <a:ext cx="38434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200" b="0">
              <a:latin typeface="Helvetica" charset="0"/>
            </a:endParaRPr>
          </a:p>
        </p:txBody>
      </p:sp>
      <p:sp>
        <p:nvSpPr>
          <p:cNvPr id="1342478" name="Rectangle 14"/>
          <p:cNvSpPr>
            <a:spLocks noChangeArrowheads="1"/>
          </p:cNvSpPr>
          <p:nvPr/>
        </p:nvSpPr>
        <p:spPr bwMode="auto">
          <a:xfrm>
            <a:off x="1831975" y="3606803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 b="0">
              <a:latin typeface="Helvetica" charset="0"/>
            </a:endParaRPr>
          </a:p>
        </p:txBody>
      </p:sp>
      <p:sp>
        <p:nvSpPr>
          <p:cNvPr id="1342479" name="Rectangle 15"/>
          <p:cNvSpPr>
            <a:spLocks noChangeArrowheads="1"/>
          </p:cNvSpPr>
          <p:nvPr/>
        </p:nvSpPr>
        <p:spPr bwMode="auto">
          <a:xfrm>
            <a:off x="1831975" y="3730629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2480" name="Rectangle 16"/>
          <p:cNvSpPr>
            <a:spLocks noChangeArrowheads="1"/>
          </p:cNvSpPr>
          <p:nvPr/>
        </p:nvSpPr>
        <p:spPr bwMode="auto">
          <a:xfrm>
            <a:off x="2700339" y="3730629"/>
            <a:ext cx="38434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200" b="0">
              <a:latin typeface="Helvetica" charset="0"/>
            </a:endParaRPr>
          </a:p>
        </p:txBody>
      </p:sp>
      <p:sp>
        <p:nvSpPr>
          <p:cNvPr id="1342481" name="Freeform 17"/>
          <p:cNvSpPr>
            <a:spLocks/>
          </p:cNvSpPr>
          <p:nvPr/>
        </p:nvSpPr>
        <p:spPr bwMode="auto">
          <a:xfrm>
            <a:off x="1558928" y="1912941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482" name="Freeform 18"/>
          <p:cNvSpPr>
            <a:spLocks/>
          </p:cNvSpPr>
          <p:nvPr/>
        </p:nvSpPr>
        <p:spPr bwMode="auto">
          <a:xfrm>
            <a:off x="1824039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483" name="Freeform 19"/>
          <p:cNvSpPr>
            <a:spLocks/>
          </p:cNvSpPr>
          <p:nvPr/>
        </p:nvSpPr>
        <p:spPr bwMode="auto">
          <a:xfrm>
            <a:off x="2089150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484" name="Freeform 20"/>
          <p:cNvSpPr>
            <a:spLocks/>
          </p:cNvSpPr>
          <p:nvPr/>
        </p:nvSpPr>
        <p:spPr bwMode="auto">
          <a:xfrm>
            <a:off x="2338388" y="1912941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485" name="Freeform 21"/>
          <p:cNvSpPr>
            <a:spLocks/>
          </p:cNvSpPr>
          <p:nvPr/>
        </p:nvSpPr>
        <p:spPr bwMode="auto">
          <a:xfrm>
            <a:off x="2603500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486" name="Rectangle 22"/>
          <p:cNvSpPr>
            <a:spLocks noChangeArrowheads="1"/>
          </p:cNvSpPr>
          <p:nvPr/>
        </p:nvSpPr>
        <p:spPr bwMode="auto">
          <a:xfrm>
            <a:off x="1800227" y="492125"/>
            <a:ext cx="181212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R1" charset="0"/>
              </a:rPr>
              <a:t>saMy:UEGl</a:t>
            </a:r>
            <a:r>
              <a:rPr lang="en-US" sz="14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200">
              <a:latin typeface="Helvetica" charset="0"/>
            </a:endParaRPr>
          </a:p>
        </p:txBody>
      </p:sp>
      <p:sp>
        <p:nvSpPr>
          <p:cNvPr id="1342487" name="Line 23"/>
          <p:cNvSpPr>
            <a:spLocks noChangeShapeType="1"/>
          </p:cNvSpPr>
          <p:nvPr/>
        </p:nvSpPr>
        <p:spPr bwMode="auto">
          <a:xfrm>
            <a:off x="1558928" y="2481263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488" name="Line 24"/>
          <p:cNvSpPr>
            <a:spLocks noChangeShapeType="1"/>
          </p:cNvSpPr>
          <p:nvPr/>
        </p:nvSpPr>
        <p:spPr bwMode="auto">
          <a:xfrm flipV="1">
            <a:off x="1539875" y="2779716"/>
            <a:ext cx="1246188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489" name="Line 25"/>
          <p:cNvSpPr>
            <a:spLocks noChangeShapeType="1"/>
          </p:cNvSpPr>
          <p:nvPr/>
        </p:nvSpPr>
        <p:spPr bwMode="auto">
          <a:xfrm>
            <a:off x="1558928" y="3101978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490" name="Line 26"/>
          <p:cNvSpPr>
            <a:spLocks noChangeShapeType="1"/>
          </p:cNvSpPr>
          <p:nvPr/>
        </p:nvSpPr>
        <p:spPr bwMode="auto">
          <a:xfrm>
            <a:off x="1539877" y="3438528"/>
            <a:ext cx="122396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491" name="Line 27"/>
          <p:cNvSpPr>
            <a:spLocks noChangeShapeType="1"/>
          </p:cNvSpPr>
          <p:nvPr/>
        </p:nvSpPr>
        <p:spPr bwMode="auto">
          <a:xfrm>
            <a:off x="1522413" y="4059238"/>
            <a:ext cx="135731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492" name="Line 28"/>
          <p:cNvSpPr>
            <a:spLocks noChangeShapeType="1"/>
          </p:cNvSpPr>
          <p:nvPr/>
        </p:nvSpPr>
        <p:spPr bwMode="auto">
          <a:xfrm flipV="1">
            <a:off x="1519238" y="4703763"/>
            <a:ext cx="1282700" cy="127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493" name="Line 29"/>
          <p:cNvSpPr>
            <a:spLocks noChangeShapeType="1"/>
          </p:cNvSpPr>
          <p:nvPr/>
        </p:nvSpPr>
        <p:spPr bwMode="auto">
          <a:xfrm>
            <a:off x="1522413" y="5070477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494" name="Line 30"/>
          <p:cNvSpPr>
            <a:spLocks noChangeShapeType="1"/>
          </p:cNvSpPr>
          <p:nvPr/>
        </p:nvSpPr>
        <p:spPr bwMode="auto">
          <a:xfrm flipV="1">
            <a:off x="1539878" y="5688016"/>
            <a:ext cx="1241425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495" name="Line 31"/>
          <p:cNvSpPr>
            <a:spLocks noChangeShapeType="1"/>
          </p:cNvSpPr>
          <p:nvPr/>
        </p:nvSpPr>
        <p:spPr bwMode="auto">
          <a:xfrm>
            <a:off x="1539878" y="6027741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496" name="Line 32"/>
          <p:cNvSpPr>
            <a:spLocks noChangeShapeType="1"/>
          </p:cNvSpPr>
          <p:nvPr/>
        </p:nvSpPr>
        <p:spPr bwMode="auto">
          <a:xfrm>
            <a:off x="1558928" y="6667500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497" name="Line 33"/>
          <p:cNvSpPr>
            <a:spLocks noChangeShapeType="1"/>
          </p:cNvSpPr>
          <p:nvPr/>
        </p:nvSpPr>
        <p:spPr bwMode="auto">
          <a:xfrm>
            <a:off x="1558928" y="7288216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498" name="Rectangle 34"/>
          <p:cNvSpPr>
            <a:spLocks noChangeArrowheads="1"/>
          </p:cNvSpPr>
          <p:nvPr/>
        </p:nvSpPr>
        <p:spPr bwMode="auto">
          <a:xfrm>
            <a:off x="1520825" y="5365751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 b="0">
              <a:latin typeface="Helvetica" charset="0"/>
            </a:endParaRPr>
          </a:p>
        </p:txBody>
      </p:sp>
      <p:sp>
        <p:nvSpPr>
          <p:cNvPr id="1342499" name="Rectangle 35"/>
          <p:cNvSpPr>
            <a:spLocks noChangeArrowheads="1"/>
          </p:cNvSpPr>
          <p:nvPr/>
        </p:nvSpPr>
        <p:spPr bwMode="auto">
          <a:xfrm>
            <a:off x="1498603" y="3719513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 b="0">
              <a:latin typeface="Helvetica" charset="0"/>
            </a:endParaRPr>
          </a:p>
        </p:txBody>
      </p:sp>
      <p:sp>
        <p:nvSpPr>
          <p:cNvPr id="1342500" name="Rectangle 36"/>
          <p:cNvSpPr>
            <a:spLocks noChangeArrowheads="1"/>
          </p:cNvSpPr>
          <p:nvPr/>
        </p:nvSpPr>
        <p:spPr bwMode="auto">
          <a:xfrm>
            <a:off x="1535114" y="2144716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200" b="0">
              <a:latin typeface="Helvetica" charset="0"/>
            </a:endParaRPr>
          </a:p>
        </p:txBody>
      </p:sp>
      <p:sp>
        <p:nvSpPr>
          <p:cNvPr id="1342501" name="Rectangle 37"/>
          <p:cNvSpPr>
            <a:spLocks noChangeArrowheads="1"/>
          </p:cNvSpPr>
          <p:nvPr/>
        </p:nvSpPr>
        <p:spPr bwMode="auto">
          <a:xfrm>
            <a:off x="1428753" y="392113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200" b="0">
              <a:latin typeface="Helvetica" charset="0"/>
            </a:endParaRPr>
          </a:p>
        </p:txBody>
      </p:sp>
      <p:sp>
        <p:nvSpPr>
          <p:cNvPr id="1342502" name="Rectangle 38"/>
          <p:cNvSpPr>
            <a:spLocks noChangeArrowheads="1"/>
          </p:cNvSpPr>
          <p:nvPr/>
        </p:nvSpPr>
        <p:spPr bwMode="auto">
          <a:xfrm>
            <a:off x="1504951" y="5661028"/>
            <a:ext cx="279474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*</a:t>
            </a:r>
            <a:endParaRPr lang="en-US" b="0">
              <a:latin typeface="Helvetica" charset="0"/>
            </a:endParaRPr>
          </a:p>
        </p:txBody>
      </p:sp>
      <p:sp>
        <p:nvSpPr>
          <p:cNvPr id="1342503" name="Rectangle 39"/>
          <p:cNvSpPr>
            <a:spLocks noChangeArrowheads="1"/>
          </p:cNvSpPr>
          <p:nvPr/>
        </p:nvSpPr>
        <p:spPr bwMode="auto">
          <a:xfrm>
            <a:off x="1636713" y="3270251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2504" name="Rectangle 40"/>
          <p:cNvSpPr>
            <a:spLocks noChangeArrowheads="1"/>
          </p:cNvSpPr>
          <p:nvPr/>
        </p:nvSpPr>
        <p:spPr bwMode="auto">
          <a:xfrm>
            <a:off x="1443038" y="1690691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42505" name="Rectangle 41"/>
          <p:cNvSpPr>
            <a:spLocks noChangeArrowheads="1"/>
          </p:cNvSpPr>
          <p:nvPr/>
        </p:nvSpPr>
        <p:spPr bwMode="auto">
          <a:xfrm>
            <a:off x="119065" y="7415216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 b="0">
              <a:latin typeface="Helvetica" charset="0"/>
            </a:endParaRPr>
          </a:p>
        </p:txBody>
      </p:sp>
      <p:sp>
        <p:nvSpPr>
          <p:cNvPr id="1342506" name="Line 42"/>
          <p:cNvSpPr>
            <a:spLocks noChangeShapeType="1"/>
          </p:cNvSpPr>
          <p:nvPr/>
        </p:nvSpPr>
        <p:spPr bwMode="auto">
          <a:xfrm flipV="1">
            <a:off x="1009650" y="5421313"/>
            <a:ext cx="4206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07" name="Line 43"/>
          <p:cNvSpPr>
            <a:spLocks noChangeShapeType="1"/>
          </p:cNvSpPr>
          <p:nvPr/>
        </p:nvSpPr>
        <p:spPr bwMode="auto">
          <a:xfrm>
            <a:off x="495303" y="3598866"/>
            <a:ext cx="957263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08" name="Line 44"/>
          <p:cNvSpPr>
            <a:spLocks noChangeShapeType="1"/>
          </p:cNvSpPr>
          <p:nvPr/>
        </p:nvSpPr>
        <p:spPr bwMode="auto">
          <a:xfrm flipV="1">
            <a:off x="2887663" y="334964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2509" name="AutoShape 45"/>
          <p:cNvSpPr>
            <a:spLocks noChangeArrowheads="1"/>
          </p:cNvSpPr>
          <p:nvPr/>
        </p:nvSpPr>
        <p:spPr bwMode="auto">
          <a:xfrm rot="5400000">
            <a:off x="1538288" y="1941516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42510" name="AutoShape 46"/>
          <p:cNvSpPr>
            <a:spLocks noChangeArrowheads="1"/>
          </p:cNvSpPr>
          <p:nvPr/>
        </p:nvSpPr>
        <p:spPr bwMode="auto">
          <a:xfrm rot="5400000">
            <a:off x="1554163" y="3502028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42511" name="AutoShape 47"/>
          <p:cNvSpPr>
            <a:spLocks noChangeArrowheads="1"/>
          </p:cNvSpPr>
          <p:nvPr/>
        </p:nvSpPr>
        <p:spPr bwMode="auto">
          <a:xfrm rot="5400000">
            <a:off x="1552577" y="5135566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42512" name="AutoShape 48"/>
          <p:cNvSpPr>
            <a:spLocks noChangeArrowheads="1"/>
          </p:cNvSpPr>
          <p:nvPr/>
        </p:nvSpPr>
        <p:spPr bwMode="auto">
          <a:xfrm rot="5400000">
            <a:off x="1531941" y="612775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42513" name="Line 49"/>
          <p:cNvSpPr>
            <a:spLocks noChangeShapeType="1"/>
          </p:cNvSpPr>
          <p:nvPr/>
        </p:nvSpPr>
        <p:spPr bwMode="auto">
          <a:xfrm>
            <a:off x="1555754" y="1204913"/>
            <a:ext cx="12668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14" name="Line 50"/>
          <p:cNvSpPr>
            <a:spLocks noChangeShapeType="1"/>
          </p:cNvSpPr>
          <p:nvPr/>
        </p:nvSpPr>
        <p:spPr bwMode="auto">
          <a:xfrm>
            <a:off x="3613150" y="1211263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15" name="Line 51"/>
          <p:cNvSpPr>
            <a:spLocks noChangeShapeType="1"/>
          </p:cNvSpPr>
          <p:nvPr/>
        </p:nvSpPr>
        <p:spPr bwMode="auto">
          <a:xfrm>
            <a:off x="3613150" y="1500191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16" name="Line 52"/>
          <p:cNvSpPr>
            <a:spLocks noChangeShapeType="1"/>
          </p:cNvSpPr>
          <p:nvPr/>
        </p:nvSpPr>
        <p:spPr bwMode="auto">
          <a:xfrm>
            <a:off x="3613150" y="1789115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17" name="Line 53"/>
          <p:cNvSpPr>
            <a:spLocks noChangeShapeType="1"/>
          </p:cNvSpPr>
          <p:nvPr/>
        </p:nvSpPr>
        <p:spPr bwMode="auto">
          <a:xfrm>
            <a:off x="3613150" y="24638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18" name="Line 54"/>
          <p:cNvSpPr>
            <a:spLocks noChangeShapeType="1"/>
          </p:cNvSpPr>
          <p:nvPr/>
        </p:nvSpPr>
        <p:spPr bwMode="auto">
          <a:xfrm>
            <a:off x="3630613" y="2765428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19" name="Line 55"/>
          <p:cNvSpPr>
            <a:spLocks noChangeShapeType="1"/>
          </p:cNvSpPr>
          <p:nvPr/>
        </p:nvSpPr>
        <p:spPr bwMode="auto">
          <a:xfrm>
            <a:off x="3613150" y="3084515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20" name="Line 56"/>
          <p:cNvSpPr>
            <a:spLocks noChangeShapeType="1"/>
          </p:cNvSpPr>
          <p:nvPr/>
        </p:nvSpPr>
        <p:spPr bwMode="auto">
          <a:xfrm>
            <a:off x="3613150" y="3421064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21" name="Line 57"/>
          <p:cNvSpPr>
            <a:spLocks noChangeShapeType="1"/>
          </p:cNvSpPr>
          <p:nvPr/>
        </p:nvSpPr>
        <p:spPr bwMode="auto">
          <a:xfrm>
            <a:off x="3613150" y="4041775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22" name="Line 58"/>
          <p:cNvSpPr>
            <a:spLocks noChangeShapeType="1"/>
          </p:cNvSpPr>
          <p:nvPr/>
        </p:nvSpPr>
        <p:spPr bwMode="auto">
          <a:xfrm>
            <a:off x="3613150" y="43942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23" name="Line 59"/>
          <p:cNvSpPr>
            <a:spLocks noChangeShapeType="1"/>
          </p:cNvSpPr>
          <p:nvPr/>
        </p:nvSpPr>
        <p:spPr bwMode="auto">
          <a:xfrm>
            <a:off x="3613150" y="4679953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24" name="Line 60"/>
          <p:cNvSpPr>
            <a:spLocks noChangeShapeType="1"/>
          </p:cNvSpPr>
          <p:nvPr/>
        </p:nvSpPr>
        <p:spPr bwMode="auto">
          <a:xfrm>
            <a:off x="3613150" y="5053013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25" name="Line 61"/>
          <p:cNvSpPr>
            <a:spLocks noChangeShapeType="1"/>
          </p:cNvSpPr>
          <p:nvPr/>
        </p:nvSpPr>
        <p:spPr bwMode="auto">
          <a:xfrm>
            <a:off x="3595691" y="5673728"/>
            <a:ext cx="122237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26" name="Line 62"/>
          <p:cNvSpPr>
            <a:spLocks noChangeShapeType="1"/>
          </p:cNvSpPr>
          <p:nvPr/>
        </p:nvSpPr>
        <p:spPr bwMode="auto">
          <a:xfrm>
            <a:off x="3578228" y="6010278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27" name="Line 63"/>
          <p:cNvSpPr>
            <a:spLocks noChangeShapeType="1"/>
          </p:cNvSpPr>
          <p:nvPr/>
        </p:nvSpPr>
        <p:spPr bwMode="auto">
          <a:xfrm>
            <a:off x="3595689" y="6648451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28" name="Line 64"/>
          <p:cNvSpPr>
            <a:spLocks noChangeShapeType="1"/>
          </p:cNvSpPr>
          <p:nvPr/>
        </p:nvSpPr>
        <p:spPr bwMode="auto">
          <a:xfrm>
            <a:off x="3578228" y="6950075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29" name="Line 65"/>
          <p:cNvSpPr>
            <a:spLocks noChangeShapeType="1"/>
          </p:cNvSpPr>
          <p:nvPr/>
        </p:nvSpPr>
        <p:spPr bwMode="auto">
          <a:xfrm>
            <a:off x="3595689" y="7289801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30" name="Freeform 66"/>
          <p:cNvSpPr>
            <a:spLocks/>
          </p:cNvSpPr>
          <p:nvPr/>
        </p:nvSpPr>
        <p:spPr bwMode="auto">
          <a:xfrm>
            <a:off x="3560763" y="1912941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12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12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12"/>
                </a:lnTo>
                <a:lnTo>
                  <a:pt x="111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31" name="Freeform 67"/>
          <p:cNvSpPr>
            <a:spLocks/>
          </p:cNvSpPr>
          <p:nvPr/>
        </p:nvSpPr>
        <p:spPr bwMode="auto">
          <a:xfrm>
            <a:off x="3808413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12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12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12"/>
                </a:lnTo>
                <a:lnTo>
                  <a:pt x="112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32" name="Freeform 68"/>
          <p:cNvSpPr>
            <a:spLocks/>
          </p:cNvSpPr>
          <p:nvPr/>
        </p:nvSpPr>
        <p:spPr bwMode="auto">
          <a:xfrm>
            <a:off x="4073525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12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12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12"/>
                </a:lnTo>
                <a:lnTo>
                  <a:pt x="112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33" name="Freeform 69"/>
          <p:cNvSpPr>
            <a:spLocks/>
          </p:cNvSpPr>
          <p:nvPr/>
        </p:nvSpPr>
        <p:spPr bwMode="auto">
          <a:xfrm>
            <a:off x="4340225" y="1912941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12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12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12"/>
                </a:lnTo>
                <a:lnTo>
                  <a:pt x="111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34" name="Freeform 70"/>
          <p:cNvSpPr>
            <a:spLocks/>
          </p:cNvSpPr>
          <p:nvPr/>
        </p:nvSpPr>
        <p:spPr bwMode="auto">
          <a:xfrm>
            <a:off x="4605338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12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12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12"/>
                </a:lnTo>
                <a:lnTo>
                  <a:pt x="112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35" name="Rectangle 71"/>
          <p:cNvSpPr>
            <a:spLocks noChangeArrowheads="1"/>
          </p:cNvSpPr>
          <p:nvPr/>
        </p:nvSpPr>
        <p:spPr bwMode="auto">
          <a:xfrm>
            <a:off x="3805238" y="6613525"/>
            <a:ext cx="0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sz="1200" b="0">
              <a:latin typeface="Engravers MT" charset="0"/>
            </a:endParaRPr>
          </a:p>
        </p:txBody>
      </p:sp>
      <p:sp>
        <p:nvSpPr>
          <p:cNvPr id="1342536" name="Rectangle 72"/>
          <p:cNvSpPr>
            <a:spLocks noChangeArrowheads="1"/>
          </p:cNvSpPr>
          <p:nvPr/>
        </p:nvSpPr>
        <p:spPr bwMode="auto">
          <a:xfrm>
            <a:off x="1234135" y="242891"/>
            <a:ext cx="3664891" cy="68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800">
                <a:latin typeface="Limon S1" charset="0"/>
              </a:rPr>
              <a:t>kareFVI[RbTak;Kña</a:t>
            </a:r>
          </a:p>
          <a:p>
            <a:pPr>
              <a:lnSpc>
                <a:spcPct val="50000"/>
              </a:lnSpc>
            </a:pPr>
            <a:r>
              <a:rPr lang="en-US" sz="2800">
                <a:latin typeface="Limon S1" charset="0"/>
              </a:rPr>
              <a:t>énBYkeharaTaMgenH</a:t>
            </a:r>
            <a:r>
              <a:rPr lang="en-US" sz="1400">
                <a:solidFill>
                  <a:srgbClr val="000000"/>
                </a:solidFill>
                <a:latin typeface="Helvetica" charset="0"/>
              </a:rPr>
              <a:t> </a:t>
            </a:r>
          </a:p>
        </p:txBody>
      </p:sp>
      <p:sp>
        <p:nvSpPr>
          <p:cNvPr id="1342537" name="Rectangle 73"/>
          <p:cNvSpPr>
            <a:spLocks noChangeArrowheads="1"/>
          </p:cNvSpPr>
          <p:nvPr/>
        </p:nvSpPr>
        <p:spPr bwMode="auto">
          <a:xfrm>
            <a:off x="-82550" y="6505576"/>
            <a:ext cx="1474788" cy="159886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32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enAkñúgeBl</a:t>
            </a:r>
            <a:r>
              <a:rPr lang="en-US" sz="2800" u="sng">
                <a:solidFill>
                  <a:schemeClr val="bg1"/>
                </a:solidFill>
                <a:latin typeface="Limon S1" charset="0"/>
              </a:rPr>
              <a:t>RtLb;mkvij</a:t>
            </a:r>
            <a:r>
              <a:rPr lang="en-US" sz="3200" b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1342538" name="Rectangle 74"/>
          <p:cNvSpPr>
            <a:spLocks noChangeArrowheads="1"/>
          </p:cNvSpPr>
          <p:nvPr/>
        </p:nvSpPr>
        <p:spPr bwMode="auto">
          <a:xfrm>
            <a:off x="-63500" y="1074741"/>
            <a:ext cx="1385888" cy="197750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GuIRsaEGl</a:t>
            </a:r>
            <a:r>
              <a:rPr lang="en-US" sz="280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  <a:latin typeface="Helvetica" charset="0"/>
              </a:rPr>
              <a:t>(</a:t>
            </a:r>
            <a:r>
              <a:rPr lang="en-US" sz="2500">
                <a:solidFill>
                  <a:schemeClr val="bg1"/>
                </a:solidFill>
                <a:latin typeface="Limon S1" charset="0"/>
              </a:rPr>
              <a:t>xageCIg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)</a:t>
            </a:r>
            <a:r>
              <a:rPr lang="en-US" i="1" u="sng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2500" u="sng">
                <a:solidFill>
                  <a:schemeClr val="bg1"/>
                </a:solidFill>
                <a:latin typeface="Limon S1" charset="0"/>
              </a:rPr>
              <a:t>Et1Kt;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endParaRPr lang="en-US" i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42539" name="Freeform 75"/>
          <p:cNvSpPr>
            <a:spLocks/>
          </p:cNvSpPr>
          <p:nvPr/>
        </p:nvSpPr>
        <p:spPr bwMode="auto">
          <a:xfrm>
            <a:off x="514350" y="3611564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40" name="Rectangle 76"/>
          <p:cNvSpPr>
            <a:spLocks noChangeArrowheads="1"/>
          </p:cNvSpPr>
          <p:nvPr/>
        </p:nvSpPr>
        <p:spPr bwMode="auto">
          <a:xfrm>
            <a:off x="0" y="4241800"/>
            <a:ext cx="1385888" cy="162607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</a:p>
          <a:p>
            <a:pPr algn="l">
              <a:lnSpc>
                <a:spcPct val="50000"/>
              </a:lnSpc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</a:t>
            </a:r>
            <a:r>
              <a:rPr lang="en-US" sz="2800" u="sng">
                <a:solidFill>
                  <a:schemeClr val="bg1"/>
                </a:solidFill>
                <a:latin typeface="Limon S1" charset="0"/>
              </a:rPr>
              <a:t> eBlvibtiþ</a:t>
            </a:r>
            <a:r>
              <a:rPr lang="en-US" sz="2800" b="0">
                <a:solidFill>
                  <a:schemeClr val="bg1"/>
                </a:solidFill>
              </a:rPr>
              <a:t> 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endParaRPr lang="en-US" i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42541" name="Freeform 77"/>
          <p:cNvSpPr>
            <a:spLocks/>
          </p:cNvSpPr>
          <p:nvPr/>
        </p:nvSpPr>
        <p:spPr bwMode="auto">
          <a:xfrm>
            <a:off x="915991" y="4945063"/>
            <a:ext cx="117475" cy="481012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42" name="Rectangle 78"/>
          <p:cNvSpPr>
            <a:spLocks noChangeArrowheads="1"/>
          </p:cNvSpPr>
          <p:nvPr/>
        </p:nvSpPr>
        <p:spPr bwMode="auto">
          <a:xfrm>
            <a:off x="0" y="5497515"/>
            <a:ext cx="1487488" cy="205078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32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 u="sng">
                <a:solidFill>
                  <a:schemeClr val="bg1"/>
                </a:solidFill>
                <a:latin typeface="Limon S1" charset="0"/>
              </a:rPr>
              <a:t>eBlcab;CaeQøIy</a:t>
            </a:r>
            <a:r>
              <a:rPr lang="en-US" b="0"/>
              <a:t> </a:t>
            </a:r>
          </a:p>
        </p:txBody>
      </p:sp>
      <p:sp>
        <p:nvSpPr>
          <p:cNvPr id="1342543" name="Rectangle 79"/>
          <p:cNvSpPr>
            <a:spLocks noChangeArrowheads="1"/>
          </p:cNvSpPr>
          <p:nvPr/>
        </p:nvSpPr>
        <p:spPr bwMode="auto">
          <a:xfrm>
            <a:off x="3430591" y="330200"/>
            <a:ext cx="1620837" cy="7135813"/>
          </a:xfrm>
          <a:prstGeom prst="rect">
            <a:avLst/>
          </a:prstGeom>
          <a:noFill/>
          <a:ln w="793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44" name="Line 80"/>
          <p:cNvSpPr>
            <a:spLocks noChangeShapeType="1"/>
          </p:cNvSpPr>
          <p:nvPr/>
        </p:nvSpPr>
        <p:spPr bwMode="auto">
          <a:xfrm flipV="1">
            <a:off x="1517653" y="4376738"/>
            <a:ext cx="1249364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45" name="Line 81"/>
          <p:cNvSpPr>
            <a:spLocks noChangeShapeType="1"/>
          </p:cNvSpPr>
          <p:nvPr/>
        </p:nvSpPr>
        <p:spPr bwMode="auto">
          <a:xfrm flipV="1">
            <a:off x="1550989" y="6969125"/>
            <a:ext cx="12525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42546" name="Text Box 82"/>
          <p:cNvSpPr txBox="1">
            <a:spLocks noChangeArrowheads="1"/>
          </p:cNvSpPr>
          <p:nvPr/>
        </p:nvSpPr>
        <p:spPr bwMode="auto">
          <a:xfrm>
            <a:off x="2344741" y="3811588"/>
            <a:ext cx="739775" cy="296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 b="0" i="1">
                <a:latin typeface="Kosher-Normal" charset="0"/>
              </a:rPr>
              <a:t>NC</a:t>
            </a:r>
            <a:endParaRPr lang="en-US" sz="12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342547" name="Group 83"/>
          <p:cNvGrpSpPr>
            <a:grpSpLocks/>
          </p:cNvGrpSpPr>
          <p:nvPr/>
        </p:nvGrpSpPr>
        <p:grpSpPr bwMode="auto">
          <a:xfrm>
            <a:off x="2333013" y="3800475"/>
            <a:ext cx="610215" cy="683106"/>
            <a:chOff x="-294" y="711"/>
            <a:chExt cx="4328" cy="4944"/>
          </a:xfrm>
        </p:grpSpPr>
        <p:grpSp>
          <p:nvGrpSpPr>
            <p:cNvPr id="1342548" name="Group 84"/>
            <p:cNvGrpSpPr>
              <a:grpSpLocks/>
            </p:cNvGrpSpPr>
            <p:nvPr/>
          </p:nvGrpSpPr>
          <p:grpSpPr bwMode="auto">
            <a:xfrm>
              <a:off x="1084" y="711"/>
              <a:ext cx="2950" cy="3694"/>
              <a:chOff x="2707" y="548"/>
              <a:chExt cx="2950" cy="3694"/>
            </a:xfrm>
          </p:grpSpPr>
          <p:grpSp>
            <p:nvGrpSpPr>
              <p:cNvPr id="1342549" name="Group 85"/>
              <p:cNvGrpSpPr>
                <a:grpSpLocks/>
              </p:cNvGrpSpPr>
              <p:nvPr/>
            </p:nvGrpSpPr>
            <p:grpSpPr bwMode="auto">
              <a:xfrm>
                <a:off x="3256" y="1046"/>
                <a:ext cx="2029" cy="3196"/>
                <a:chOff x="654" y="2316"/>
                <a:chExt cx="2029" cy="3196"/>
              </a:xfrm>
            </p:grpSpPr>
            <p:sp>
              <p:nvSpPr>
                <p:cNvPr id="1342550" name="Freeform 86" descr="Cork"/>
                <p:cNvSpPr>
                  <a:spLocks/>
                </p:cNvSpPr>
                <p:nvPr/>
              </p:nvSpPr>
              <p:spPr bwMode="auto">
                <a:xfrm>
                  <a:off x="685" y="2316"/>
                  <a:ext cx="1998" cy="300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342551" name="Freeform 87" descr="Cork"/>
                <p:cNvSpPr>
                  <a:spLocks/>
                </p:cNvSpPr>
                <p:nvPr/>
              </p:nvSpPr>
              <p:spPr bwMode="auto">
                <a:xfrm>
                  <a:off x="654" y="2506"/>
                  <a:ext cx="1998" cy="3006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342552" name="Picture 88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342553" name="Freeform 89"/>
            <p:cNvSpPr>
              <a:spLocks/>
            </p:cNvSpPr>
            <p:nvPr/>
          </p:nvSpPr>
          <p:spPr bwMode="auto">
            <a:xfrm>
              <a:off x="-294" y="2649"/>
              <a:ext cx="1998" cy="3006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42554" name="Freeform 90"/>
            <p:cNvSpPr>
              <a:spLocks/>
            </p:cNvSpPr>
            <p:nvPr/>
          </p:nvSpPr>
          <p:spPr bwMode="auto">
            <a:xfrm>
              <a:off x="-254" y="2647"/>
              <a:ext cx="1998" cy="3006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42555" name="Freeform 91"/>
            <p:cNvSpPr>
              <a:spLocks/>
            </p:cNvSpPr>
            <p:nvPr/>
          </p:nvSpPr>
          <p:spPr bwMode="auto">
            <a:xfrm>
              <a:off x="1165" y="2583"/>
              <a:ext cx="1998" cy="3006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42556" name="Freeform 92"/>
            <p:cNvSpPr>
              <a:spLocks/>
            </p:cNvSpPr>
            <p:nvPr/>
          </p:nvSpPr>
          <p:spPr bwMode="auto">
            <a:xfrm>
              <a:off x="-185" y="1020"/>
              <a:ext cx="1998" cy="3006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42557" name="Freeform 93"/>
            <p:cNvSpPr>
              <a:spLocks/>
            </p:cNvSpPr>
            <p:nvPr/>
          </p:nvSpPr>
          <p:spPr bwMode="auto">
            <a:xfrm>
              <a:off x="1589" y="1007"/>
              <a:ext cx="1998" cy="3006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342558" name="Line 94"/>
          <p:cNvSpPr>
            <a:spLocks noChangeShapeType="1"/>
          </p:cNvSpPr>
          <p:nvPr/>
        </p:nvSpPr>
        <p:spPr bwMode="auto">
          <a:xfrm>
            <a:off x="1397000" y="296863"/>
            <a:ext cx="0" cy="33162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2559" name="Line 95"/>
          <p:cNvSpPr>
            <a:spLocks noChangeShapeType="1"/>
          </p:cNvSpPr>
          <p:nvPr/>
        </p:nvSpPr>
        <p:spPr bwMode="auto">
          <a:xfrm>
            <a:off x="1373191" y="328613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2560" name="Line 96"/>
          <p:cNvSpPr>
            <a:spLocks noChangeShapeType="1"/>
          </p:cNvSpPr>
          <p:nvPr/>
        </p:nvSpPr>
        <p:spPr bwMode="auto">
          <a:xfrm>
            <a:off x="1377950" y="7461250"/>
            <a:ext cx="1944688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2561" name="Line 97"/>
          <p:cNvSpPr>
            <a:spLocks noChangeShapeType="1"/>
          </p:cNvSpPr>
          <p:nvPr/>
        </p:nvSpPr>
        <p:spPr bwMode="auto">
          <a:xfrm>
            <a:off x="3282950" y="319090"/>
            <a:ext cx="0" cy="71516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2562" name="Line 98"/>
          <p:cNvSpPr>
            <a:spLocks noChangeShapeType="1"/>
          </p:cNvSpPr>
          <p:nvPr/>
        </p:nvSpPr>
        <p:spPr bwMode="auto">
          <a:xfrm>
            <a:off x="1403350" y="5389566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2563" name="Line 99"/>
          <p:cNvSpPr>
            <a:spLocks noChangeShapeType="1"/>
          </p:cNvSpPr>
          <p:nvPr/>
        </p:nvSpPr>
        <p:spPr bwMode="auto">
          <a:xfrm>
            <a:off x="2082803" y="323850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2564" name="Rectangle 100"/>
          <p:cNvSpPr>
            <a:spLocks noChangeArrowheads="1"/>
          </p:cNvSpPr>
          <p:nvPr/>
        </p:nvSpPr>
        <p:spPr bwMode="auto">
          <a:xfrm>
            <a:off x="5629275" y="328616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2567" name="Rectangle 103"/>
          <p:cNvSpPr>
            <a:spLocks noChangeArrowheads="1"/>
          </p:cNvSpPr>
          <p:nvPr/>
        </p:nvSpPr>
        <p:spPr bwMode="auto">
          <a:xfrm>
            <a:off x="5589589" y="341316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342568" name="Picture 10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0177" y="550866"/>
            <a:ext cx="1512888" cy="113347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42569" name="Rectangle 105"/>
          <p:cNvSpPr>
            <a:spLocks noChangeArrowheads="1"/>
          </p:cNvSpPr>
          <p:nvPr/>
        </p:nvSpPr>
        <p:spPr bwMode="auto">
          <a:xfrm>
            <a:off x="6827841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342570" name="Rectangle 106"/>
          <p:cNvSpPr>
            <a:spLocks noChangeArrowheads="1"/>
          </p:cNvSpPr>
          <p:nvPr/>
        </p:nvSpPr>
        <p:spPr bwMode="auto">
          <a:xfrm>
            <a:off x="5811842" y="4884741"/>
            <a:ext cx="3690937" cy="1181333"/>
          </a:xfrm>
          <a:prstGeom prst="rect">
            <a:avLst/>
          </a:prstGeom>
          <a:noFill/>
          <a:ln>
            <a:noFill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4800">
                <a:solidFill>
                  <a:srgbClr val="32F04D"/>
                </a:solidFill>
                <a:latin typeface="Limon S1" charset="0"/>
              </a:rPr>
              <a:t>]bkrN_énkarcgcaM</a:t>
            </a:r>
            <a:r>
              <a:rPr lang="en-US" sz="3200">
                <a:solidFill>
                  <a:srgbClr val="32F04D"/>
                </a:solidFill>
                <a:latin typeface="Helvetica" charset="0"/>
              </a:rPr>
              <a:t> </a:t>
            </a:r>
            <a:r>
              <a:rPr lang="en-US" sz="2800">
                <a:solidFill>
                  <a:srgbClr val="32F04D"/>
                </a:solidFill>
                <a:latin typeface="Helvetica" charset="0"/>
              </a:rPr>
              <a:t>:</a:t>
            </a:r>
            <a:endParaRPr lang="en-US" sz="2500">
              <a:solidFill>
                <a:srgbClr val="32F04D"/>
              </a:solidFill>
              <a:latin typeface="Helvetica" charset="0"/>
            </a:endParaRPr>
          </a:p>
        </p:txBody>
      </p:sp>
      <p:sp>
        <p:nvSpPr>
          <p:cNvPr id="1342571" name="AutoShape 107"/>
          <p:cNvSpPr>
            <a:spLocks noChangeArrowheads="1"/>
          </p:cNvSpPr>
          <p:nvPr/>
        </p:nvSpPr>
        <p:spPr bwMode="auto">
          <a:xfrm>
            <a:off x="5622928" y="4833939"/>
            <a:ext cx="4025900" cy="2227262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2573" name="Text Box 109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81</a:t>
            </a:r>
          </a:p>
        </p:txBody>
      </p:sp>
      <p:sp>
        <p:nvSpPr>
          <p:cNvPr id="1342574" name="Rectangle 110"/>
          <p:cNvSpPr>
            <a:spLocks noChangeArrowheads="1"/>
          </p:cNvSpPr>
          <p:nvPr/>
        </p:nvSpPr>
        <p:spPr bwMode="auto">
          <a:xfrm>
            <a:off x="6657978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342575" name="Group 111"/>
          <p:cNvGrpSpPr>
            <a:grpSpLocks/>
          </p:cNvGrpSpPr>
          <p:nvPr/>
        </p:nvGrpSpPr>
        <p:grpSpPr bwMode="auto">
          <a:xfrm>
            <a:off x="5203825" y="552450"/>
            <a:ext cx="1555750" cy="1163638"/>
            <a:chOff x="570" y="128"/>
            <a:chExt cx="776" cy="513"/>
          </a:xfrm>
        </p:grpSpPr>
        <p:pic>
          <p:nvPicPr>
            <p:cNvPr id="1342576" name="Picture 112" descr="BACKGR~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42577" name="WordArt 113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342578" name="Rectangle 114"/>
          <p:cNvSpPr>
            <a:spLocks noChangeArrowheads="1"/>
          </p:cNvSpPr>
          <p:nvPr/>
        </p:nvSpPr>
        <p:spPr bwMode="auto">
          <a:xfrm>
            <a:off x="6061079" y="279402"/>
            <a:ext cx="3571875" cy="291407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3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pPr>
              <a:lnSpc>
                <a:spcPct val="70000"/>
              </a:lnSpc>
            </a:pPr>
            <a:r>
              <a:rPr lang="en-US" sz="43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1342579" name="Group 115"/>
          <p:cNvGrpSpPr>
            <a:grpSpLocks/>
          </p:cNvGrpSpPr>
          <p:nvPr/>
        </p:nvGrpSpPr>
        <p:grpSpPr bwMode="auto">
          <a:xfrm>
            <a:off x="5165725" y="546101"/>
            <a:ext cx="4416425" cy="4573587"/>
            <a:chOff x="3407" y="368"/>
            <a:chExt cx="2782" cy="2881"/>
          </a:xfrm>
        </p:grpSpPr>
        <p:sp>
          <p:nvSpPr>
            <p:cNvPr id="1342580" name="Rectangle 116"/>
            <p:cNvSpPr>
              <a:spLocks noChangeArrowheads="1"/>
            </p:cNvSpPr>
            <p:nvPr/>
          </p:nvSpPr>
          <p:spPr bwMode="auto">
            <a:xfrm>
              <a:off x="4301" y="368"/>
              <a:ext cx="1705" cy="393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en-US" sz="3200" i="1">
                  <a:solidFill>
                    <a:srgbClr val="66FFFF"/>
                  </a:solidFill>
                  <a:latin typeface="Helvetica" charset="0"/>
                </a:rPr>
                <a:t> </a:t>
              </a:r>
              <a:endParaRPr lang="en-US" sz="1400" u="sng">
                <a:solidFill>
                  <a:srgbClr val="66FFFF"/>
                </a:solidFill>
                <a:latin typeface="Helvetica" charset="0"/>
              </a:endParaRPr>
            </a:p>
          </p:txBody>
        </p:sp>
        <p:sp>
          <p:nvSpPr>
            <p:cNvPr id="1342581" name="Text Box 117"/>
            <p:cNvSpPr txBox="1">
              <a:spLocks noChangeArrowheads="1"/>
            </p:cNvSpPr>
            <p:nvPr/>
          </p:nvSpPr>
          <p:spPr bwMode="auto">
            <a:xfrm>
              <a:off x="3461" y="2541"/>
              <a:ext cx="2728" cy="527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Helvetica" charset="0"/>
                </a:rPr>
                <a:t> </a:t>
              </a:r>
              <a:r>
                <a:rPr lang="ja-JP" altLang="en-US" sz="5300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5300">
                  <a:solidFill>
                    <a:srgbClr val="FFEA18"/>
                  </a:solidFill>
                  <a:latin typeface="Limon R1" charset="0"/>
                </a:rPr>
                <a:t>BYkehara</a:t>
              </a:r>
              <a:r>
                <a:rPr lang="ja-JP" altLang="en-US" sz="5300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5300"/>
                <a:t> </a:t>
              </a:r>
              <a:endParaRPr lang="en-US" sz="530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342582" name="Text Box 118"/>
            <p:cNvSpPr txBox="1">
              <a:spLocks noChangeArrowheads="1"/>
            </p:cNvSpPr>
            <p:nvPr/>
          </p:nvSpPr>
          <p:spPr bwMode="auto">
            <a:xfrm>
              <a:off x="3678" y="2199"/>
              <a:ext cx="2281" cy="1050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60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Limon S1" charset="0"/>
                </a:rPr>
                <a:t>16 esovePAén</a:t>
              </a:r>
            </a:p>
          </p:txBody>
        </p:sp>
        <p:sp>
          <p:nvSpPr>
            <p:cNvPr id="1342583" name="Rectangle 119"/>
            <p:cNvSpPr>
              <a:spLocks noChangeArrowheads="1"/>
            </p:cNvSpPr>
            <p:nvPr/>
          </p:nvSpPr>
          <p:spPr bwMode="auto">
            <a:xfrm>
              <a:off x="3407" y="1447"/>
              <a:ext cx="2740" cy="1349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r>
                <a:rPr lang="en-US" sz="4000" i="1">
                  <a:solidFill>
                    <a:schemeClr val="bg1"/>
                  </a:solidFill>
                  <a:latin typeface="Helvetica" charset="0"/>
                </a:rPr>
                <a:t> </a:t>
              </a: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karerobcMdak;</a:t>
              </a:r>
            </a:p>
            <a:p>
              <a:pPr algn="ctr">
                <a:lnSpc>
                  <a:spcPct val="1000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esovePA</a:t>
              </a:r>
            </a:p>
          </p:txBody>
        </p:sp>
      </p:grpSp>
      <p:sp>
        <p:nvSpPr>
          <p:cNvPr id="1342584" name="Rectangle 120"/>
          <p:cNvSpPr>
            <a:spLocks noChangeArrowheads="1"/>
          </p:cNvSpPr>
          <p:nvPr/>
        </p:nvSpPr>
        <p:spPr bwMode="auto">
          <a:xfrm>
            <a:off x="1865317" y="908052"/>
            <a:ext cx="1254212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eGm:us 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42585" name="Rectangle 121"/>
          <p:cNvSpPr>
            <a:spLocks noChangeArrowheads="1"/>
          </p:cNvSpPr>
          <p:nvPr/>
        </p:nvSpPr>
        <p:spPr bwMode="auto">
          <a:xfrm>
            <a:off x="1865314" y="1193800"/>
            <a:ext cx="84453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hUes 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42586" name="Rectangle 122"/>
          <p:cNvSpPr>
            <a:spLocks noChangeArrowheads="1"/>
          </p:cNvSpPr>
          <p:nvPr/>
        </p:nvSpPr>
        <p:spPr bwMode="auto">
          <a:xfrm>
            <a:off x="1817690" y="1346202"/>
            <a:ext cx="116529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y:UNas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42587" name="Rectangle 123"/>
          <p:cNvSpPr>
            <a:spLocks noChangeArrowheads="1"/>
          </p:cNvSpPr>
          <p:nvPr/>
        </p:nvSpPr>
        <p:spPr bwMode="auto">
          <a:xfrm>
            <a:off x="1998666" y="1612903"/>
            <a:ext cx="74379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>
                <a:latin typeface="Limon R1" charset="0"/>
              </a:rPr>
              <a:t>nInIev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42588" name="Rectangle 124"/>
          <p:cNvSpPr>
            <a:spLocks noChangeArrowheads="1"/>
          </p:cNvSpPr>
          <p:nvPr/>
        </p:nvSpPr>
        <p:spPr bwMode="auto">
          <a:xfrm>
            <a:off x="2043115" y="815978"/>
            <a:ext cx="1517148" cy="2511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200" u="sng">
                <a:latin typeface="Limon S1" charset="0"/>
              </a:rPr>
              <a:t>GaNacRk xageCIg</a:t>
            </a:r>
            <a:endParaRPr lang="en-US" sz="1200" b="0">
              <a:latin typeface="Limon S1" charset="0"/>
            </a:endParaRPr>
          </a:p>
        </p:txBody>
      </p:sp>
      <p:sp>
        <p:nvSpPr>
          <p:cNvPr id="1342589" name="Rectangle 125"/>
          <p:cNvSpPr>
            <a:spLocks noChangeArrowheads="1"/>
          </p:cNvSpPr>
          <p:nvPr/>
        </p:nvSpPr>
        <p:spPr bwMode="auto">
          <a:xfrm>
            <a:off x="1169991" y="817566"/>
            <a:ext cx="847725" cy="3624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200">
                <a:latin typeface="Limon S1" charset="0"/>
              </a:rPr>
              <a:t>eTA GIuRsaEGl</a:t>
            </a:r>
          </a:p>
        </p:txBody>
      </p:sp>
      <p:sp>
        <p:nvSpPr>
          <p:cNvPr id="1342590" name="Rectangle 126"/>
          <p:cNvSpPr>
            <a:spLocks noChangeArrowheads="1"/>
          </p:cNvSpPr>
          <p:nvPr/>
        </p:nvSpPr>
        <p:spPr bwMode="auto">
          <a:xfrm>
            <a:off x="1790702" y="1992316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42591" name="Rectangle 127"/>
          <p:cNvSpPr>
            <a:spLocks noChangeArrowheads="1"/>
          </p:cNvSpPr>
          <p:nvPr/>
        </p:nvSpPr>
        <p:spPr bwMode="auto">
          <a:xfrm>
            <a:off x="2246313" y="2063753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342592" name="Rectangle 128"/>
          <p:cNvSpPr>
            <a:spLocks noChangeArrowheads="1"/>
          </p:cNvSpPr>
          <p:nvPr/>
        </p:nvSpPr>
        <p:spPr bwMode="auto">
          <a:xfrm>
            <a:off x="1683292" y="2193926"/>
            <a:ext cx="90274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eGsay</a:t>
            </a:r>
          </a:p>
        </p:txBody>
      </p:sp>
      <p:sp>
        <p:nvSpPr>
          <p:cNvPr id="1342593" name="Rectangle 129"/>
          <p:cNvSpPr>
            <a:spLocks noChangeArrowheads="1"/>
          </p:cNvSpPr>
          <p:nvPr/>
        </p:nvSpPr>
        <p:spPr bwMode="auto">
          <a:xfrm>
            <a:off x="1607911" y="2493964"/>
            <a:ext cx="9670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yU:EGl</a:t>
            </a:r>
          </a:p>
        </p:txBody>
      </p:sp>
      <p:sp>
        <p:nvSpPr>
          <p:cNvPr id="1342594" name="Rectangle 130"/>
          <p:cNvSpPr>
            <a:spLocks noChangeArrowheads="1"/>
          </p:cNvSpPr>
          <p:nvPr/>
        </p:nvSpPr>
        <p:spPr bwMode="auto">
          <a:xfrm>
            <a:off x="1410400" y="3092451"/>
            <a:ext cx="10311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GU)aDa</a:t>
            </a:r>
          </a:p>
        </p:txBody>
      </p:sp>
      <p:sp>
        <p:nvSpPr>
          <p:cNvPr id="1342595" name="Rectangle 131"/>
          <p:cNvSpPr>
            <a:spLocks noChangeArrowheads="1"/>
          </p:cNvSpPr>
          <p:nvPr/>
        </p:nvSpPr>
        <p:spPr bwMode="auto">
          <a:xfrm>
            <a:off x="1683215" y="2805112"/>
            <a:ext cx="71073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mIka</a:t>
            </a:r>
          </a:p>
        </p:txBody>
      </p:sp>
      <p:sp>
        <p:nvSpPr>
          <p:cNvPr id="1342596" name="Rectangle 132"/>
          <p:cNvSpPr>
            <a:spLocks noChangeArrowheads="1"/>
          </p:cNvSpPr>
          <p:nvPr/>
        </p:nvSpPr>
        <p:spPr bwMode="auto">
          <a:xfrm>
            <a:off x="1734586" y="3336924"/>
            <a:ext cx="613328" cy="2857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200">
                <a:latin typeface="Limon S1" charset="0"/>
              </a:rPr>
              <a:t>eGdM</a:t>
            </a:r>
          </a:p>
        </p:txBody>
      </p:sp>
      <p:sp>
        <p:nvSpPr>
          <p:cNvPr id="1342597" name="Rectangle 133"/>
          <p:cNvSpPr>
            <a:spLocks noChangeArrowheads="1"/>
          </p:cNvSpPr>
          <p:nvPr/>
        </p:nvSpPr>
        <p:spPr bwMode="auto">
          <a:xfrm>
            <a:off x="2216153" y="37115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342598" name="Rectangle 134"/>
          <p:cNvSpPr>
            <a:spLocks noChangeArrowheads="1"/>
          </p:cNvSpPr>
          <p:nvPr/>
        </p:nvSpPr>
        <p:spPr bwMode="auto">
          <a:xfrm>
            <a:off x="1843091" y="3562352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42599" name="Rectangle 135"/>
          <p:cNvSpPr>
            <a:spLocks noChangeArrowheads="1"/>
          </p:cNvSpPr>
          <p:nvPr/>
        </p:nvSpPr>
        <p:spPr bwMode="auto">
          <a:xfrm>
            <a:off x="1421397" y="3762374"/>
            <a:ext cx="99319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eyrema</a:t>
            </a:r>
          </a:p>
        </p:txBody>
      </p:sp>
      <p:sp>
        <p:nvSpPr>
          <p:cNvPr id="1342600" name="Rectangle 136"/>
          <p:cNvSpPr>
            <a:spLocks noChangeArrowheads="1"/>
          </p:cNvSpPr>
          <p:nvPr/>
        </p:nvSpPr>
        <p:spPr bwMode="auto">
          <a:xfrm>
            <a:off x="1419084" y="4321177"/>
            <a:ext cx="966929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Nahum</a:t>
            </a:r>
          </a:p>
        </p:txBody>
      </p:sp>
      <p:sp>
        <p:nvSpPr>
          <p:cNvPr id="1342601" name="Rectangle 137"/>
          <p:cNvSpPr>
            <a:spLocks noChangeArrowheads="1"/>
          </p:cNvSpPr>
          <p:nvPr/>
        </p:nvSpPr>
        <p:spPr bwMode="auto">
          <a:xfrm>
            <a:off x="1302863" y="4048125"/>
            <a:ext cx="117205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ha)aKuk</a:t>
            </a:r>
          </a:p>
        </p:txBody>
      </p:sp>
      <p:sp>
        <p:nvSpPr>
          <p:cNvPr id="1342602" name="Rectangle 138"/>
          <p:cNvSpPr>
            <a:spLocks noChangeArrowheads="1"/>
          </p:cNvSpPr>
          <p:nvPr/>
        </p:nvSpPr>
        <p:spPr bwMode="auto">
          <a:xfrm>
            <a:off x="1776413" y="4438650"/>
            <a:ext cx="431800" cy="7386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</a:t>
            </a:r>
            <a:r>
              <a:rPr lang="en-US" sz="1200">
                <a:latin typeface="Limon S1" charset="0"/>
              </a:rPr>
              <a:t>nInIev</a:t>
            </a:r>
          </a:p>
        </p:txBody>
      </p:sp>
      <p:sp>
        <p:nvSpPr>
          <p:cNvPr id="1342603" name="Rectangle 139"/>
          <p:cNvSpPr>
            <a:spLocks noChangeArrowheads="1"/>
          </p:cNvSpPr>
          <p:nvPr/>
        </p:nvSpPr>
        <p:spPr bwMode="auto">
          <a:xfrm>
            <a:off x="1472574" y="4752977"/>
            <a:ext cx="9801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espana</a:t>
            </a:r>
          </a:p>
        </p:txBody>
      </p:sp>
      <p:sp>
        <p:nvSpPr>
          <p:cNvPr id="1342604" name="Rectangle 140"/>
          <p:cNvSpPr>
            <a:spLocks noChangeArrowheads="1"/>
          </p:cNvSpPr>
          <p:nvPr/>
        </p:nvSpPr>
        <p:spPr bwMode="auto">
          <a:xfrm>
            <a:off x="1480719" y="5454652"/>
            <a:ext cx="110849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eGesKal</a:t>
            </a:r>
          </a:p>
        </p:txBody>
      </p:sp>
      <p:sp>
        <p:nvSpPr>
          <p:cNvPr id="1342605" name="Rectangle 141"/>
          <p:cNvSpPr>
            <a:spLocks noChangeArrowheads="1"/>
          </p:cNvSpPr>
          <p:nvPr/>
        </p:nvSpPr>
        <p:spPr bwMode="auto">
          <a:xfrm>
            <a:off x="1471833" y="5734050"/>
            <a:ext cx="108245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danIEy:l</a:t>
            </a:r>
          </a:p>
        </p:txBody>
      </p:sp>
      <p:sp>
        <p:nvSpPr>
          <p:cNvPr id="1342606" name="Rectangle 142"/>
          <p:cNvSpPr>
            <a:spLocks noChangeArrowheads="1"/>
          </p:cNvSpPr>
          <p:nvPr/>
        </p:nvSpPr>
        <p:spPr bwMode="auto">
          <a:xfrm>
            <a:off x="1559840" y="6384926"/>
            <a:ext cx="8642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hakay</a:t>
            </a:r>
          </a:p>
        </p:txBody>
      </p:sp>
      <p:sp>
        <p:nvSpPr>
          <p:cNvPr id="1342607" name="Rectangle 143"/>
          <p:cNvSpPr>
            <a:spLocks noChangeArrowheads="1"/>
          </p:cNvSpPr>
          <p:nvPr/>
        </p:nvSpPr>
        <p:spPr bwMode="auto">
          <a:xfrm>
            <a:off x="1486314" y="6667501"/>
            <a:ext cx="85207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sakarI</a:t>
            </a:r>
          </a:p>
        </p:txBody>
      </p:sp>
      <p:sp>
        <p:nvSpPr>
          <p:cNvPr id="1342608" name="Rectangle 144"/>
          <p:cNvSpPr>
            <a:spLocks noChangeArrowheads="1"/>
          </p:cNvSpPr>
          <p:nvPr/>
        </p:nvSpPr>
        <p:spPr bwMode="auto">
          <a:xfrm>
            <a:off x="1303408" y="6981825"/>
            <a:ext cx="109530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m:aLaKI</a:t>
            </a:r>
          </a:p>
        </p:txBody>
      </p:sp>
      <p:sp>
        <p:nvSpPr>
          <p:cNvPr id="1342609" name="Rectangle 145"/>
          <p:cNvSpPr>
            <a:spLocks noChangeArrowheads="1"/>
          </p:cNvSpPr>
          <p:nvPr/>
        </p:nvSpPr>
        <p:spPr bwMode="auto">
          <a:xfrm>
            <a:off x="2028825" y="5353055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342610" name="Rectangle 146"/>
          <p:cNvSpPr>
            <a:spLocks noChangeArrowheads="1"/>
          </p:cNvSpPr>
          <p:nvPr/>
        </p:nvSpPr>
        <p:spPr bwMode="auto">
          <a:xfrm>
            <a:off x="1843091" y="5191126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42611" name="Rectangle 147"/>
          <p:cNvSpPr>
            <a:spLocks noChangeArrowheads="1"/>
          </p:cNvSpPr>
          <p:nvPr/>
        </p:nvSpPr>
        <p:spPr bwMode="auto">
          <a:xfrm>
            <a:off x="1885950" y="6311904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342612" name="Rectangle 148"/>
          <p:cNvSpPr>
            <a:spLocks noChangeArrowheads="1"/>
          </p:cNvSpPr>
          <p:nvPr/>
        </p:nvSpPr>
        <p:spPr bwMode="auto">
          <a:xfrm>
            <a:off x="1792291" y="61182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42613" name="Rectangle 149"/>
          <p:cNvSpPr>
            <a:spLocks noChangeArrowheads="1"/>
          </p:cNvSpPr>
          <p:nvPr/>
        </p:nvSpPr>
        <p:spPr bwMode="auto">
          <a:xfrm>
            <a:off x="-127000" y="2324102"/>
            <a:ext cx="1550988" cy="204029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</a:t>
            </a:r>
            <a:r>
              <a:rPr lang="en-US" sz="2800" u="sng">
                <a:solidFill>
                  <a:schemeClr val="bg1"/>
                </a:solidFill>
                <a:latin typeface="Limon S1" charset="0"/>
              </a:rPr>
              <a:t>karbdiesF</a:t>
            </a:r>
            <a:r>
              <a:rPr lang="en-US" sz="2800" b="0" u="sng">
                <a:latin typeface="Limon S1" charset="0"/>
              </a:rPr>
              <a:t>  </a:t>
            </a:r>
          </a:p>
          <a:p>
            <a:pPr algn="l">
              <a:lnSpc>
                <a:spcPct val="50000"/>
              </a:lnSpc>
            </a:pPr>
            <a:endParaRPr lang="en-US" sz="2800" b="0">
              <a:solidFill>
                <a:schemeClr val="bg1"/>
              </a:solidFill>
            </a:endParaRPr>
          </a:p>
          <a:p>
            <a:pPr>
              <a:lnSpc>
                <a:spcPct val="65000"/>
              </a:lnSpc>
              <a:spcBef>
                <a:spcPct val="50000"/>
              </a:spcBef>
            </a:pPr>
            <a:endParaRPr lang="en-US" i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42614" name="Rectangle 150"/>
          <p:cNvSpPr>
            <a:spLocks noChangeArrowheads="1"/>
          </p:cNvSpPr>
          <p:nvPr/>
        </p:nvSpPr>
        <p:spPr bwMode="auto">
          <a:xfrm>
            <a:off x="3517900" y="766766"/>
            <a:ext cx="373063" cy="6562725"/>
          </a:xfrm>
          <a:prstGeom prst="rect">
            <a:avLst/>
          </a:prstGeom>
          <a:noFill/>
          <a:ln w="50800">
            <a:solidFill>
              <a:schemeClr val="hlink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2615" name="Rectangle 151"/>
          <p:cNvSpPr>
            <a:spLocks noChangeArrowheads="1"/>
          </p:cNvSpPr>
          <p:nvPr/>
        </p:nvSpPr>
        <p:spPr bwMode="auto">
          <a:xfrm>
            <a:off x="3442967" y="747715"/>
            <a:ext cx="35909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G</a:t>
            </a:r>
            <a:endParaRPr lang="en-US" sz="3600">
              <a:latin typeface="Engravers MT" charset="0"/>
            </a:endParaRPr>
          </a:p>
        </p:txBody>
      </p:sp>
      <p:sp>
        <p:nvSpPr>
          <p:cNvPr id="1342616" name="Rectangle 152"/>
          <p:cNvSpPr>
            <a:spLocks noChangeArrowheads="1"/>
          </p:cNvSpPr>
          <p:nvPr/>
        </p:nvSpPr>
        <p:spPr bwMode="auto">
          <a:xfrm>
            <a:off x="3205713" y="1071565"/>
            <a:ext cx="61540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hU</a:t>
            </a:r>
            <a:endParaRPr lang="en-US" sz="3600">
              <a:latin typeface="Engravers MT" charset="0"/>
            </a:endParaRPr>
          </a:p>
        </p:txBody>
      </p:sp>
      <p:sp>
        <p:nvSpPr>
          <p:cNvPr id="1342617" name="Rectangle 153"/>
          <p:cNvSpPr>
            <a:spLocks noChangeArrowheads="1"/>
          </p:cNvSpPr>
          <p:nvPr/>
        </p:nvSpPr>
        <p:spPr bwMode="auto">
          <a:xfrm>
            <a:off x="3269058" y="1376365"/>
            <a:ext cx="59015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yU</a:t>
            </a:r>
            <a:endParaRPr lang="en-US" sz="3600">
              <a:latin typeface="Engravers MT" charset="0"/>
            </a:endParaRPr>
          </a:p>
        </p:txBody>
      </p:sp>
      <p:sp>
        <p:nvSpPr>
          <p:cNvPr id="1342618" name="Rectangle 154"/>
          <p:cNvSpPr>
            <a:spLocks noChangeArrowheads="1"/>
          </p:cNvSpPr>
          <p:nvPr/>
        </p:nvSpPr>
        <p:spPr bwMode="auto">
          <a:xfrm>
            <a:off x="3230960" y="2366965"/>
            <a:ext cx="59015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yU</a:t>
            </a:r>
            <a:endParaRPr lang="en-US" sz="3600">
              <a:latin typeface="Engravers MT" charset="0"/>
            </a:endParaRPr>
          </a:p>
        </p:txBody>
      </p:sp>
      <p:sp>
        <p:nvSpPr>
          <p:cNvPr id="1342619" name="Rectangle 155"/>
          <p:cNvSpPr>
            <a:spLocks noChangeArrowheads="1"/>
          </p:cNvSpPr>
          <p:nvPr/>
        </p:nvSpPr>
        <p:spPr bwMode="auto">
          <a:xfrm>
            <a:off x="3263307" y="2652715"/>
            <a:ext cx="5387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mI</a:t>
            </a:r>
            <a:endParaRPr lang="en-US" sz="3600">
              <a:latin typeface="Engravers MT" charset="0"/>
            </a:endParaRPr>
          </a:p>
        </p:txBody>
      </p:sp>
      <p:sp>
        <p:nvSpPr>
          <p:cNvPr id="1342620" name="Rectangle 156"/>
          <p:cNvSpPr>
            <a:spLocks noChangeArrowheads="1"/>
          </p:cNvSpPr>
          <p:nvPr/>
        </p:nvSpPr>
        <p:spPr bwMode="auto">
          <a:xfrm>
            <a:off x="3166719" y="2995615"/>
            <a:ext cx="692497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GU</a:t>
            </a:r>
            <a:endParaRPr lang="en-US" sz="3600">
              <a:latin typeface="Engravers MT" charset="0"/>
            </a:endParaRPr>
          </a:p>
        </p:txBody>
      </p:sp>
      <p:sp>
        <p:nvSpPr>
          <p:cNvPr id="1342621" name="Rectangle 157"/>
          <p:cNvSpPr>
            <a:spLocks noChangeArrowheads="1"/>
          </p:cNvSpPr>
          <p:nvPr/>
        </p:nvSpPr>
        <p:spPr bwMode="auto">
          <a:xfrm>
            <a:off x="3301409" y="3967165"/>
            <a:ext cx="5387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ha</a:t>
            </a:r>
            <a:endParaRPr lang="en-US" sz="3600">
              <a:latin typeface="Engravers MT" charset="0"/>
            </a:endParaRPr>
          </a:p>
        </p:txBody>
      </p:sp>
      <p:sp>
        <p:nvSpPr>
          <p:cNvPr id="1342622" name="Rectangle 158"/>
          <p:cNvSpPr>
            <a:spLocks noChangeArrowheads="1"/>
          </p:cNvSpPr>
          <p:nvPr/>
        </p:nvSpPr>
        <p:spPr bwMode="auto">
          <a:xfrm>
            <a:off x="3333432" y="3624267"/>
            <a:ext cx="52578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ey</a:t>
            </a:r>
            <a:endParaRPr lang="en-US" sz="3600">
              <a:latin typeface="Engravers MT" charset="0"/>
            </a:endParaRPr>
          </a:p>
        </p:txBody>
      </p:sp>
      <p:sp>
        <p:nvSpPr>
          <p:cNvPr id="1342623" name="Rectangle 159"/>
          <p:cNvSpPr>
            <a:spLocks noChangeArrowheads="1"/>
          </p:cNvSpPr>
          <p:nvPr/>
        </p:nvSpPr>
        <p:spPr bwMode="auto">
          <a:xfrm>
            <a:off x="3269058" y="4271965"/>
            <a:ext cx="59015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Na</a:t>
            </a:r>
            <a:endParaRPr lang="en-US" sz="3600">
              <a:latin typeface="Engravers MT" charset="0"/>
            </a:endParaRPr>
          </a:p>
        </p:txBody>
      </p:sp>
      <p:sp>
        <p:nvSpPr>
          <p:cNvPr id="1342624" name="Rectangle 160"/>
          <p:cNvSpPr>
            <a:spLocks noChangeArrowheads="1"/>
          </p:cNvSpPr>
          <p:nvPr/>
        </p:nvSpPr>
        <p:spPr bwMode="auto">
          <a:xfrm>
            <a:off x="3326655" y="4633915"/>
            <a:ext cx="513512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es</a:t>
            </a:r>
            <a:endParaRPr lang="en-US" sz="3600">
              <a:latin typeface="Engravers MT" charset="0"/>
            </a:endParaRPr>
          </a:p>
        </p:txBody>
      </p:sp>
      <p:sp>
        <p:nvSpPr>
          <p:cNvPr id="1342625" name="Rectangle 161"/>
          <p:cNvSpPr>
            <a:spLocks noChangeArrowheads="1"/>
          </p:cNvSpPr>
          <p:nvPr/>
        </p:nvSpPr>
        <p:spPr bwMode="auto">
          <a:xfrm>
            <a:off x="3224312" y="2081214"/>
            <a:ext cx="61585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eG</a:t>
            </a:r>
            <a:endParaRPr lang="en-US" sz="3600">
              <a:latin typeface="Engravers MT" charset="0"/>
            </a:endParaRPr>
          </a:p>
        </p:txBody>
      </p:sp>
      <p:sp>
        <p:nvSpPr>
          <p:cNvPr id="1342626" name="Rectangle 162"/>
          <p:cNvSpPr>
            <a:spLocks noChangeArrowheads="1"/>
          </p:cNvSpPr>
          <p:nvPr/>
        </p:nvSpPr>
        <p:spPr bwMode="auto">
          <a:xfrm>
            <a:off x="3243360" y="5300664"/>
            <a:ext cx="61585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eG</a:t>
            </a:r>
            <a:endParaRPr lang="en-US" sz="3600">
              <a:latin typeface="Engravers MT" charset="0"/>
            </a:endParaRPr>
          </a:p>
        </p:txBody>
      </p:sp>
      <p:sp>
        <p:nvSpPr>
          <p:cNvPr id="1342627" name="Rectangle 163"/>
          <p:cNvSpPr>
            <a:spLocks noChangeArrowheads="1"/>
          </p:cNvSpPr>
          <p:nvPr/>
        </p:nvSpPr>
        <p:spPr bwMode="auto">
          <a:xfrm>
            <a:off x="3282358" y="5624514"/>
            <a:ext cx="5387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da</a:t>
            </a:r>
            <a:endParaRPr lang="en-US" sz="3600">
              <a:latin typeface="Engravers MT" charset="0"/>
            </a:endParaRPr>
          </a:p>
        </p:txBody>
      </p:sp>
      <p:sp>
        <p:nvSpPr>
          <p:cNvPr id="1342628" name="Rectangle 164"/>
          <p:cNvSpPr>
            <a:spLocks noChangeArrowheads="1"/>
          </p:cNvSpPr>
          <p:nvPr/>
        </p:nvSpPr>
        <p:spPr bwMode="auto">
          <a:xfrm>
            <a:off x="3326655" y="6538915"/>
            <a:ext cx="513512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sa</a:t>
            </a:r>
            <a:endParaRPr lang="en-US" sz="3600">
              <a:latin typeface="Engravers MT" charset="0"/>
            </a:endParaRPr>
          </a:p>
        </p:txBody>
      </p:sp>
      <p:sp>
        <p:nvSpPr>
          <p:cNvPr id="1342629" name="Rectangle 165"/>
          <p:cNvSpPr>
            <a:spLocks noChangeArrowheads="1"/>
          </p:cNvSpPr>
          <p:nvPr/>
        </p:nvSpPr>
        <p:spPr bwMode="auto">
          <a:xfrm>
            <a:off x="3282358" y="6234115"/>
            <a:ext cx="5387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ha</a:t>
            </a:r>
            <a:endParaRPr lang="en-US" sz="3600">
              <a:latin typeface="Engravers MT" charset="0"/>
            </a:endParaRPr>
          </a:p>
        </p:txBody>
      </p:sp>
      <p:sp>
        <p:nvSpPr>
          <p:cNvPr id="1342630" name="Rectangle 166"/>
          <p:cNvSpPr>
            <a:spLocks noChangeArrowheads="1"/>
          </p:cNvSpPr>
          <p:nvPr/>
        </p:nvSpPr>
        <p:spPr bwMode="auto">
          <a:xfrm>
            <a:off x="2981078" y="6843714"/>
            <a:ext cx="82098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m:a</a:t>
            </a:r>
            <a:endParaRPr lang="en-US" sz="3600">
              <a:latin typeface="Engravers MT" charset="0"/>
            </a:endParaRPr>
          </a:p>
        </p:txBody>
      </p:sp>
      <p:sp>
        <p:nvSpPr>
          <p:cNvPr id="1342631" name="Rectangle 167"/>
          <p:cNvSpPr>
            <a:spLocks noChangeArrowheads="1"/>
          </p:cNvSpPr>
          <p:nvPr/>
        </p:nvSpPr>
        <p:spPr bwMode="auto">
          <a:xfrm>
            <a:off x="3926340" y="862014"/>
            <a:ext cx="82187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rabia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2632" name="Rectangle 168"/>
          <p:cNvSpPr>
            <a:spLocks noChangeArrowheads="1"/>
          </p:cNvSpPr>
          <p:nvPr/>
        </p:nvSpPr>
        <p:spPr bwMode="auto">
          <a:xfrm>
            <a:off x="3928583" y="1150940"/>
            <a:ext cx="4513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ad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2633" name="Rectangle 169"/>
          <p:cNvSpPr>
            <a:spLocks noChangeArrowheads="1"/>
          </p:cNvSpPr>
          <p:nvPr/>
        </p:nvSpPr>
        <p:spPr bwMode="auto">
          <a:xfrm>
            <a:off x="3907379" y="1452565"/>
            <a:ext cx="93291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ewels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2634" name="Rectangle 170"/>
          <p:cNvSpPr>
            <a:spLocks noChangeArrowheads="1"/>
          </p:cNvSpPr>
          <p:nvPr/>
        </p:nvSpPr>
        <p:spPr bwMode="auto">
          <a:xfrm>
            <a:off x="3910137" y="2120902"/>
            <a:ext cx="80315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srael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2635" name="Rectangle 171"/>
          <p:cNvSpPr>
            <a:spLocks noChangeArrowheads="1"/>
          </p:cNvSpPr>
          <p:nvPr/>
        </p:nvSpPr>
        <p:spPr bwMode="auto">
          <a:xfrm>
            <a:off x="3926106" y="2439989"/>
            <a:ext cx="5252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ust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2636" name="Rectangle 172"/>
          <p:cNvSpPr>
            <a:spLocks noChangeArrowheads="1"/>
          </p:cNvSpPr>
          <p:nvPr/>
        </p:nvSpPr>
        <p:spPr bwMode="auto">
          <a:xfrm>
            <a:off x="3926106" y="2741615"/>
            <a:ext cx="5252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ust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2637" name="Rectangle 173"/>
          <p:cNvSpPr>
            <a:spLocks noChangeArrowheads="1"/>
          </p:cNvSpPr>
          <p:nvPr/>
        </p:nvSpPr>
        <p:spPr bwMode="auto">
          <a:xfrm>
            <a:off x="3949196" y="3079750"/>
            <a:ext cx="61804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bey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2638" name="Rectangle 174"/>
          <p:cNvSpPr>
            <a:spLocks noChangeArrowheads="1"/>
          </p:cNvSpPr>
          <p:nvPr/>
        </p:nvSpPr>
        <p:spPr bwMode="auto">
          <a:xfrm>
            <a:off x="3881442" y="3622675"/>
            <a:ext cx="1216025" cy="5273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ja-JP" altLang="en-US" sz="2800" b="0" i="1">
                <a:latin typeface="Arial"/>
              </a:rPr>
              <a:t>’</a:t>
            </a:r>
            <a:r>
              <a:rPr lang="en-US" sz="2800" b="0" i="1">
                <a:latin typeface="Helvetica" charset="0"/>
              </a:rPr>
              <a:t>lem</a:t>
            </a:r>
          </a:p>
        </p:txBody>
      </p:sp>
      <p:sp>
        <p:nvSpPr>
          <p:cNvPr id="1342639" name="Rectangle 175"/>
          <p:cNvSpPr>
            <a:spLocks noChangeArrowheads="1"/>
          </p:cNvSpPr>
          <p:nvPr/>
        </p:nvSpPr>
        <p:spPr bwMode="auto">
          <a:xfrm>
            <a:off x="3913191" y="3970341"/>
            <a:ext cx="692150" cy="5273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800" b="0" i="1">
                <a:latin typeface="Helvetica" charset="0"/>
              </a:rPr>
              <a:t>ad</a:t>
            </a:r>
          </a:p>
        </p:txBody>
      </p:sp>
      <p:sp>
        <p:nvSpPr>
          <p:cNvPr id="1342640" name="Rectangle 176"/>
          <p:cNvSpPr>
            <a:spLocks noChangeArrowheads="1"/>
          </p:cNvSpPr>
          <p:nvPr/>
        </p:nvSpPr>
        <p:spPr bwMode="auto">
          <a:xfrm>
            <a:off x="3922716" y="4324353"/>
            <a:ext cx="860426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500" b="0" i="1">
                <a:latin typeface="Helvetica" charset="0"/>
              </a:rPr>
              <a:t>oisy</a:t>
            </a:r>
          </a:p>
        </p:txBody>
      </p:sp>
      <p:sp>
        <p:nvSpPr>
          <p:cNvPr id="1342641" name="Rectangle 177"/>
          <p:cNvSpPr>
            <a:spLocks noChangeArrowheads="1"/>
          </p:cNvSpPr>
          <p:nvPr/>
        </p:nvSpPr>
        <p:spPr bwMode="auto">
          <a:xfrm>
            <a:off x="3895520" y="4705351"/>
            <a:ext cx="80348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ones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2642" name="Rectangle 178"/>
          <p:cNvSpPr>
            <a:spLocks noChangeArrowheads="1"/>
          </p:cNvSpPr>
          <p:nvPr/>
        </p:nvSpPr>
        <p:spPr bwMode="auto">
          <a:xfrm>
            <a:off x="3914548" y="5324477"/>
            <a:ext cx="9701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scape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2643" name="Rectangle 179"/>
          <p:cNvSpPr>
            <a:spLocks noChangeArrowheads="1"/>
          </p:cNvSpPr>
          <p:nvPr/>
        </p:nvSpPr>
        <p:spPr bwMode="auto">
          <a:xfrm>
            <a:off x="3910651" y="5673726"/>
            <a:ext cx="106299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awned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2644" name="Rectangle 180"/>
          <p:cNvSpPr>
            <a:spLocks noChangeArrowheads="1"/>
          </p:cNvSpPr>
          <p:nvPr/>
        </p:nvSpPr>
        <p:spPr bwMode="auto">
          <a:xfrm>
            <a:off x="3376613" y="6310317"/>
            <a:ext cx="1606550" cy="4011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r>
              <a:rPr lang="en-US" sz="2600" b="0" i="1">
                <a:latin typeface="Helvetica" charset="0"/>
              </a:rPr>
              <a:t>eaven</a:t>
            </a:r>
            <a:r>
              <a:rPr lang="ja-JP" altLang="en-US" sz="2600" b="0" i="1">
                <a:latin typeface="Arial"/>
              </a:rPr>
              <a:t>’</a:t>
            </a:r>
            <a:r>
              <a:rPr lang="en-US" sz="2600" b="0" i="1">
                <a:latin typeface="Helvetica" charset="0"/>
              </a:rPr>
              <a:t>s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2645" name="Rectangle 181"/>
          <p:cNvSpPr>
            <a:spLocks noChangeArrowheads="1"/>
          </p:cNvSpPr>
          <p:nvPr/>
        </p:nvSpPr>
        <p:spPr bwMode="auto">
          <a:xfrm>
            <a:off x="3885251" y="6629401"/>
            <a:ext cx="1062991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latin typeface="Helvetica" charset="0"/>
              </a:rPr>
              <a:t>ealous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2646" name="Rectangle 182"/>
          <p:cNvSpPr>
            <a:spLocks noChangeArrowheads="1"/>
          </p:cNvSpPr>
          <p:nvPr/>
        </p:nvSpPr>
        <p:spPr bwMode="auto">
          <a:xfrm>
            <a:off x="3898419" y="6940551"/>
            <a:ext cx="451333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latin typeface="Helvetica" charset="0"/>
              </a:rPr>
              <a:t>en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42648" name="Text Box 184"/>
          <p:cNvSpPr txBox="1">
            <a:spLocks noChangeArrowheads="1"/>
          </p:cNvSpPr>
          <p:nvPr/>
        </p:nvSpPr>
        <p:spPr bwMode="auto">
          <a:xfrm>
            <a:off x="6149975" y="5292725"/>
            <a:ext cx="3048000" cy="1754550"/>
          </a:xfrm>
          <a:prstGeom prst="rect">
            <a:avLst/>
          </a:prstGeom>
          <a:noFill/>
          <a:ln>
            <a:noFill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lnSpc>
                <a:spcPct val="110000"/>
              </a:lnSpc>
              <a:spcBef>
                <a:spcPct val="50000"/>
              </a:spcBef>
            </a:pPr>
            <a:r>
              <a:rPr lang="ja-JP" altLang="en-US" sz="3200">
                <a:solidFill>
                  <a:srgbClr val="EF1F1D"/>
                </a:solidFill>
                <a:latin typeface="Arial"/>
              </a:rPr>
              <a:t>“</a:t>
            </a:r>
            <a:r>
              <a:rPr lang="en-US" sz="3200">
                <a:solidFill>
                  <a:srgbClr val="EF1F1D"/>
                </a:solidFill>
                <a:latin typeface="Helvetica" charset="0"/>
              </a:rPr>
              <a:t>Heaven</a:t>
            </a:r>
            <a:r>
              <a:rPr lang="ja-JP" altLang="en-US" sz="3200">
                <a:solidFill>
                  <a:srgbClr val="EF1F1D"/>
                </a:solidFill>
                <a:latin typeface="Arial"/>
              </a:rPr>
              <a:t>’</a:t>
            </a:r>
            <a:r>
              <a:rPr lang="en-US" sz="3200">
                <a:solidFill>
                  <a:srgbClr val="EF1F1D"/>
                </a:solidFill>
                <a:latin typeface="Helvetica" charset="0"/>
              </a:rPr>
              <a:t>s </a:t>
            </a:r>
            <a:r>
              <a:rPr lang="en-US" sz="3200" b="0">
                <a:solidFill>
                  <a:srgbClr val="EF1F1D"/>
                </a:solidFill>
                <a:latin typeface="Helvetica" charset="0"/>
              </a:rPr>
              <a:t>            </a:t>
            </a:r>
            <a:r>
              <a:rPr lang="en-US" sz="3200">
                <a:solidFill>
                  <a:srgbClr val="EF1F1D"/>
                </a:solidFill>
                <a:latin typeface="Helvetica" charset="0"/>
              </a:rPr>
              <a:t>Zealous                     Men</a:t>
            </a:r>
            <a:r>
              <a:rPr lang="ja-JP" altLang="en-US" sz="3200">
                <a:solidFill>
                  <a:srgbClr val="EF1F1D"/>
                </a:solidFill>
                <a:latin typeface="Arial"/>
              </a:rPr>
              <a:t>”</a:t>
            </a:r>
            <a:r>
              <a:rPr lang="en-US" sz="3200">
                <a:solidFill>
                  <a:srgbClr val="EF1F1D"/>
                </a:solidFill>
                <a:latin typeface="Helvetica" charset="0"/>
              </a:rPr>
              <a:t> </a:t>
            </a:r>
          </a:p>
        </p:txBody>
      </p:sp>
      <p:sp>
        <p:nvSpPr>
          <p:cNvPr id="1342649" name="Rectangle 185"/>
          <p:cNvSpPr>
            <a:spLocks noChangeArrowheads="1"/>
          </p:cNvSpPr>
          <p:nvPr/>
        </p:nvSpPr>
        <p:spPr bwMode="auto">
          <a:xfrm>
            <a:off x="1" y="7364415"/>
            <a:ext cx="5711825" cy="407988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2650" name="Rectangle 186"/>
          <p:cNvSpPr>
            <a:spLocks noChangeArrowheads="1"/>
          </p:cNvSpPr>
          <p:nvPr/>
        </p:nvSpPr>
        <p:spPr bwMode="auto">
          <a:xfrm>
            <a:off x="5084766" y="5668966"/>
            <a:ext cx="546101" cy="197485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 algn="ctr"/>
            <a:endParaRPr lang="en-US" b="0"/>
          </a:p>
        </p:txBody>
      </p:sp>
      <p:sp>
        <p:nvSpPr>
          <p:cNvPr id="1342651" name="Rectangle 187"/>
          <p:cNvSpPr>
            <a:spLocks noChangeArrowheads="1"/>
          </p:cNvSpPr>
          <p:nvPr/>
        </p:nvSpPr>
        <p:spPr bwMode="auto">
          <a:xfrm>
            <a:off x="1" y="0"/>
            <a:ext cx="5711825" cy="6102349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42652" name="Rectangle 188"/>
          <p:cNvSpPr>
            <a:spLocks noChangeArrowheads="1"/>
          </p:cNvSpPr>
          <p:nvPr/>
        </p:nvSpPr>
        <p:spPr bwMode="auto">
          <a:xfrm>
            <a:off x="3" y="5572128"/>
            <a:ext cx="234950" cy="197485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pPr algn="ctr"/>
            <a:endParaRPr lang="en-US" b="0"/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26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"/>
                                        <p:tgtEl>
                                          <p:spTgt spid="13426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2648" grpId="0" build="p" autoUpdateAnimBg="0" advAuto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370" name="Text Box 2"/>
          <p:cNvSpPr txBox="1">
            <a:spLocks noChangeArrowheads="1"/>
          </p:cNvSpPr>
          <p:nvPr/>
        </p:nvSpPr>
        <p:spPr bwMode="auto">
          <a:xfrm rot="16200000">
            <a:off x="1155700" y="3625852"/>
            <a:ext cx="381635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Limon R1" charset="0"/>
              </a:rPr>
              <a:t>BYkehara</a:t>
            </a:r>
            <a:r>
              <a:rPr lang="en-US" sz="5300">
                <a:solidFill>
                  <a:srgbClr val="FFEA18"/>
                </a:solidFill>
                <a:latin typeface="Limon R1" charset="0"/>
              </a:rPr>
              <a:t> </a:t>
            </a:r>
            <a:r>
              <a:rPr lang="en-US">
                <a:latin typeface="Arial Black" charset="0"/>
              </a:rPr>
              <a:t>(16)</a:t>
            </a:r>
          </a:p>
        </p:txBody>
      </p:sp>
      <p:sp>
        <p:nvSpPr>
          <p:cNvPr id="1338371" name="Line 3"/>
          <p:cNvSpPr>
            <a:spLocks noChangeShapeType="1"/>
          </p:cNvSpPr>
          <p:nvPr/>
        </p:nvSpPr>
        <p:spPr bwMode="auto">
          <a:xfrm>
            <a:off x="1430338" y="795338"/>
            <a:ext cx="1435100" cy="1587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372" name="Line 4"/>
          <p:cNvSpPr>
            <a:spLocks noChangeShapeType="1"/>
          </p:cNvSpPr>
          <p:nvPr/>
        </p:nvSpPr>
        <p:spPr bwMode="auto">
          <a:xfrm flipV="1">
            <a:off x="1558928" y="1492250"/>
            <a:ext cx="1239838" cy="127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373" name="Line 5"/>
          <p:cNvSpPr>
            <a:spLocks noChangeShapeType="1"/>
          </p:cNvSpPr>
          <p:nvPr/>
        </p:nvSpPr>
        <p:spPr bwMode="auto">
          <a:xfrm>
            <a:off x="1576388" y="1824041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374" name="Rectangle 6"/>
          <p:cNvSpPr>
            <a:spLocks noChangeArrowheads="1"/>
          </p:cNvSpPr>
          <p:nvPr/>
        </p:nvSpPr>
        <p:spPr bwMode="auto">
          <a:xfrm>
            <a:off x="1814513" y="5256217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 b="0">
              <a:latin typeface="Helvetica" charset="0"/>
            </a:endParaRPr>
          </a:p>
        </p:txBody>
      </p:sp>
      <p:sp>
        <p:nvSpPr>
          <p:cNvPr id="1338375" name="Rectangle 7"/>
          <p:cNvSpPr>
            <a:spLocks noChangeArrowheads="1"/>
          </p:cNvSpPr>
          <p:nvPr/>
        </p:nvSpPr>
        <p:spPr bwMode="auto">
          <a:xfrm>
            <a:off x="1814513" y="5397504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38376" name="Rectangle 8"/>
          <p:cNvSpPr>
            <a:spLocks noChangeArrowheads="1"/>
          </p:cNvSpPr>
          <p:nvPr/>
        </p:nvSpPr>
        <p:spPr bwMode="auto">
          <a:xfrm>
            <a:off x="1743075" y="2027241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200" b="0">
              <a:latin typeface="Helvetica" charset="0"/>
            </a:endParaRPr>
          </a:p>
        </p:txBody>
      </p:sp>
      <p:sp>
        <p:nvSpPr>
          <p:cNvPr id="1338377" name="Rectangle 9"/>
          <p:cNvSpPr>
            <a:spLocks noChangeArrowheads="1"/>
          </p:cNvSpPr>
          <p:nvPr/>
        </p:nvSpPr>
        <p:spPr bwMode="auto">
          <a:xfrm>
            <a:off x="1743075" y="2170116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38378" name="Rectangle 10"/>
          <p:cNvSpPr>
            <a:spLocks noChangeArrowheads="1"/>
          </p:cNvSpPr>
          <p:nvPr/>
        </p:nvSpPr>
        <p:spPr bwMode="auto">
          <a:xfrm>
            <a:off x="2752725" y="2170116"/>
            <a:ext cx="38434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200" b="0">
              <a:latin typeface="Helvetica" charset="0"/>
            </a:endParaRPr>
          </a:p>
        </p:txBody>
      </p:sp>
      <p:sp>
        <p:nvSpPr>
          <p:cNvPr id="1338379" name="Rectangle 11"/>
          <p:cNvSpPr>
            <a:spLocks noChangeArrowheads="1"/>
          </p:cNvSpPr>
          <p:nvPr/>
        </p:nvSpPr>
        <p:spPr bwMode="auto">
          <a:xfrm>
            <a:off x="1636713" y="6230941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38380" name="Rectangle 12"/>
          <p:cNvSpPr>
            <a:spLocks noChangeArrowheads="1"/>
          </p:cNvSpPr>
          <p:nvPr/>
        </p:nvSpPr>
        <p:spPr bwMode="auto">
          <a:xfrm>
            <a:off x="1636713" y="6373816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38381" name="Rectangle 13"/>
          <p:cNvSpPr>
            <a:spLocks noChangeArrowheads="1"/>
          </p:cNvSpPr>
          <p:nvPr/>
        </p:nvSpPr>
        <p:spPr bwMode="auto">
          <a:xfrm>
            <a:off x="2717800" y="6373816"/>
            <a:ext cx="38434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200" b="0">
              <a:latin typeface="Helvetica" charset="0"/>
            </a:endParaRPr>
          </a:p>
        </p:txBody>
      </p:sp>
      <p:sp>
        <p:nvSpPr>
          <p:cNvPr id="1338382" name="Rectangle 14"/>
          <p:cNvSpPr>
            <a:spLocks noChangeArrowheads="1"/>
          </p:cNvSpPr>
          <p:nvPr/>
        </p:nvSpPr>
        <p:spPr bwMode="auto">
          <a:xfrm>
            <a:off x="1831975" y="3606803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 b="0">
              <a:latin typeface="Helvetica" charset="0"/>
            </a:endParaRPr>
          </a:p>
        </p:txBody>
      </p:sp>
      <p:sp>
        <p:nvSpPr>
          <p:cNvPr id="1338383" name="Rectangle 15"/>
          <p:cNvSpPr>
            <a:spLocks noChangeArrowheads="1"/>
          </p:cNvSpPr>
          <p:nvPr/>
        </p:nvSpPr>
        <p:spPr bwMode="auto">
          <a:xfrm>
            <a:off x="1831975" y="3730629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38384" name="Rectangle 16"/>
          <p:cNvSpPr>
            <a:spLocks noChangeArrowheads="1"/>
          </p:cNvSpPr>
          <p:nvPr/>
        </p:nvSpPr>
        <p:spPr bwMode="auto">
          <a:xfrm>
            <a:off x="2700339" y="3730629"/>
            <a:ext cx="38434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200" b="0">
              <a:latin typeface="Helvetica" charset="0"/>
            </a:endParaRPr>
          </a:p>
        </p:txBody>
      </p:sp>
      <p:sp>
        <p:nvSpPr>
          <p:cNvPr id="1338385" name="Freeform 17"/>
          <p:cNvSpPr>
            <a:spLocks/>
          </p:cNvSpPr>
          <p:nvPr/>
        </p:nvSpPr>
        <p:spPr bwMode="auto">
          <a:xfrm>
            <a:off x="1558928" y="1912941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386" name="Freeform 18"/>
          <p:cNvSpPr>
            <a:spLocks/>
          </p:cNvSpPr>
          <p:nvPr/>
        </p:nvSpPr>
        <p:spPr bwMode="auto">
          <a:xfrm>
            <a:off x="1824039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387" name="Freeform 19"/>
          <p:cNvSpPr>
            <a:spLocks/>
          </p:cNvSpPr>
          <p:nvPr/>
        </p:nvSpPr>
        <p:spPr bwMode="auto">
          <a:xfrm>
            <a:off x="2089150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388" name="Freeform 20"/>
          <p:cNvSpPr>
            <a:spLocks/>
          </p:cNvSpPr>
          <p:nvPr/>
        </p:nvSpPr>
        <p:spPr bwMode="auto">
          <a:xfrm>
            <a:off x="2338388" y="1912941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389" name="Freeform 21"/>
          <p:cNvSpPr>
            <a:spLocks/>
          </p:cNvSpPr>
          <p:nvPr/>
        </p:nvSpPr>
        <p:spPr bwMode="auto">
          <a:xfrm>
            <a:off x="2603500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390" name="Rectangle 22"/>
          <p:cNvSpPr>
            <a:spLocks noChangeArrowheads="1"/>
          </p:cNvSpPr>
          <p:nvPr/>
        </p:nvSpPr>
        <p:spPr bwMode="auto">
          <a:xfrm>
            <a:off x="1800227" y="492125"/>
            <a:ext cx="181212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2500">
                <a:solidFill>
                  <a:srgbClr val="000000"/>
                </a:solidFill>
                <a:latin typeface="Limon R1" charset="0"/>
              </a:rPr>
              <a:t>saMy:UEGl</a:t>
            </a:r>
            <a:r>
              <a:rPr lang="en-US" sz="14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200">
              <a:latin typeface="Helvetica" charset="0"/>
            </a:endParaRPr>
          </a:p>
        </p:txBody>
      </p:sp>
      <p:sp>
        <p:nvSpPr>
          <p:cNvPr id="1338391" name="Line 23"/>
          <p:cNvSpPr>
            <a:spLocks noChangeShapeType="1"/>
          </p:cNvSpPr>
          <p:nvPr/>
        </p:nvSpPr>
        <p:spPr bwMode="auto">
          <a:xfrm>
            <a:off x="1558928" y="2481263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392" name="Line 24"/>
          <p:cNvSpPr>
            <a:spLocks noChangeShapeType="1"/>
          </p:cNvSpPr>
          <p:nvPr/>
        </p:nvSpPr>
        <p:spPr bwMode="auto">
          <a:xfrm flipV="1">
            <a:off x="1539875" y="2779716"/>
            <a:ext cx="1246188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393" name="Line 25"/>
          <p:cNvSpPr>
            <a:spLocks noChangeShapeType="1"/>
          </p:cNvSpPr>
          <p:nvPr/>
        </p:nvSpPr>
        <p:spPr bwMode="auto">
          <a:xfrm>
            <a:off x="1558928" y="3101978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394" name="Line 26"/>
          <p:cNvSpPr>
            <a:spLocks noChangeShapeType="1"/>
          </p:cNvSpPr>
          <p:nvPr/>
        </p:nvSpPr>
        <p:spPr bwMode="auto">
          <a:xfrm>
            <a:off x="1539877" y="3438528"/>
            <a:ext cx="122396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395" name="Line 27"/>
          <p:cNvSpPr>
            <a:spLocks noChangeShapeType="1"/>
          </p:cNvSpPr>
          <p:nvPr/>
        </p:nvSpPr>
        <p:spPr bwMode="auto">
          <a:xfrm>
            <a:off x="1522413" y="4059238"/>
            <a:ext cx="135731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396" name="Line 28"/>
          <p:cNvSpPr>
            <a:spLocks noChangeShapeType="1"/>
          </p:cNvSpPr>
          <p:nvPr/>
        </p:nvSpPr>
        <p:spPr bwMode="auto">
          <a:xfrm flipV="1">
            <a:off x="1519238" y="4703763"/>
            <a:ext cx="1282700" cy="127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397" name="Line 29"/>
          <p:cNvSpPr>
            <a:spLocks noChangeShapeType="1"/>
          </p:cNvSpPr>
          <p:nvPr/>
        </p:nvSpPr>
        <p:spPr bwMode="auto">
          <a:xfrm>
            <a:off x="1522413" y="5070477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398" name="Line 30"/>
          <p:cNvSpPr>
            <a:spLocks noChangeShapeType="1"/>
          </p:cNvSpPr>
          <p:nvPr/>
        </p:nvSpPr>
        <p:spPr bwMode="auto">
          <a:xfrm flipV="1">
            <a:off x="1539878" y="5688016"/>
            <a:ext cx="1241425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399" name="Line 31"/>
          <p:cNvSpPr>
            <a:spLocks noChangeShapeType="1"/>
          </p:cNvSpPr>
          <p:nvPr/>
        </p:nvSpPr>
        <p:spPr bwMode="auto">
          <a:xfrm>
            <a:off x="1539878" y="6027741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00" name="Line 32"/>
          <p:cNvSpPr>
            <a:spLocks noChangeShapeType="1"/>
          </p:cNvSpPr>
          <p:nvPr/>
        </p:nvSpPr>
        <p:spPr bwMode="auto">
          <a:xfrm>
            <a:off x="1558928" y="6667500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01" name="Line 33"/>
          <p:cNvSpPr>
            <a:spLocks noChangeShapeType="1"/>
          </p:cNvSpPr>
          <p:nvPr/>
        </p:nvSpPr>
        <p:spPr bwMode="auto">
          <a:xfrm>
            <a:off x="1558928" y="7288216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02" name="Rectangle 34"/>
          <p:cNvSpPr>
            <a:spLocks noChangeArrowheads="1"/>
          </p:cNvSpPr>
          <p:nvPr/>
        </p:nvSpPr>
        <p:spPr bwMode="auto">
          <a:xfrm>
            <a:off x="1520825" y="5365751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 b="0">
              <a:latin typeface="Helvetica" charset="0"/>
            </a:endParaRPr>
          </a:p>
        </p:txBody>
      </p:sp>
      <p:sp>
        <p:nvSpPr>
          <p:cNvPr id="1338403" name="Rectangle 35"/>
          <p:cNvSpPr>
            <a:spLocks noChangeArrowheads="1"/>
          </p:cNvSpPr>
          <p:nvPr/>
        </p:nvSpPr>
        <p:spPr bwMode="auto">
          <a:xfrm>
            <a:off x="1498603" y="3719513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 b="0">
              <a:latin typeface="Helvetica" charset="0"/>
            </a:endParaRPr>
          </a:p>
        </p:txBody>
      </p:sp>
      <p:sp>
        <p:nvSpPr>
          <p:cNvPr id="1338404" name="Rectangle 36"/>
          <p:cNvSpPr>
            <a:spLocks noChangeArrowheads="1"/>
          </p:cNvSpPr>
          <p:nvPr/>
        </p:nvSpPr>
        <p:spPr bwMode="auto">
          <a:xfrm>
            <a:off x="1535114" y="2144716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200" b="0">
              <a:latin typeface="Helvetica" charset="0"/>
            </a:endParaRPr>
          </a:p>
        </p:txBody>
      </p:sp>
      <p:sp>
        <p:nvSpPr>
          <p:cNvPr id="1338405" name="Rectangle 37"/>
          <p:cNvSpPr>
            <a:spLocks noChangeArrowheads="1"/>
          </p:cNvSpPr>
          <p:nvPr/>
        </p:nvSpPr>
        <p:spPr bwMode="auto">
          <a:xfrm>
            <a:off x="1428753" y="392113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200" b="0">
              <a:latin typeface="Helvetica" charset="0"/>
            </a:endParaRPr>
          </a:p>
        </p:txBody>
      </p:sp>
      <p:sp>
        <p:nvSpPr>
          <p:cNvPr id="1338406" name="Rectangle 38"/>
          <p:cNvSpPr>
            <a:spLocks noChangeArrowheads="1"/>
          </p:cNvSpPr>
          <p:nvPr/>
        </p:nvSpPr>
        <p:spPr bwMode="auto">
          <a:xfrm>
            <a:off x="1504951" y="5661028"/>
            <a:ext cx="279474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*</a:t>
            </a:r>
            <a:endParaRPr lang="en-US" b="0">
              <a:latin typeface="Helvetica" charset="0"/>
            </a:endParaRPr>
          </a:p>
        </p:txBody>
      </p:sp>
      <p:sp>
        <p:nvSpPr>
          <p:cNvPr id="1338407" name="Rectangle 39"/>
          <p:cNvSpPr>
            <a:spLocks noChangeArrowheads="1"/>
          </p:cNvSpPr>
          <p:nvPr/>
        </p:nvSpPr>
        <p:spPr bwMode="auto">
          <a:xfrm>
            <a:off x="1636713" y="3270251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38408" name="Rectangle 40"/>
          <p:cNvSpPr>
            <a:spLocks noChangeArrowheads="1"/>
          </p:cNvSpPr>
          <p:nvPr/>
        </p:nvSpPr>
        <p:spPr bwMode="auto">
          <a:xfrm>
            <a:off x="1443038" y="1690691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 b="0">
              <a:latin typeface="Helvetica" charset="0"/>
            </a:endParaRPr>
          </a:p>
        </p:txBody>
      </p:sp>
      <p:sp>
        <p:nvSpPr>
          <p:cNvPr id="1338409" name="Rectangle 41"/>
          <p:cNvSpPr>
            <a:spLocks noChangeArrowheads="1"/>
          </p:cNvSpPr>
          <p:nvPr/>
        </p:nvSpPr>
        <p:spPr bwMode="auto">
          <a:xfrm>
            <a:off x="119065" y="7415216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 b="0">
              <a:latin typeface="Helvetica" charset="0"/>
            </a:endParaRPr>
          </a:p>
        </p:txBody>
      </p:sp>
      <p:sp>
        <p:nvSpPr>
          <p:cNvPr id="1338410" name="Line 42"/>
          <p:cNvSpPr>
            <a:spLocks noChangeShapeType="1"/>
          </p:cNvSpPr>
          <p:nvPr/>
        </p:nvSpPr>
        <p:spPr bwMode="auto">
          <a:xfrm flipV="1">
            <a:off x="1009650" y="5421313"/>
            <a:ext cx="4206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11" name="Line 43"/>
          <p:cNvSpPr>
            <a:spLocks noChangeShapeType="1"/>
          </p:cNvSpPr>
          <p:nvPr/>
        </p:nvSpPr>
        <p:spPr bwMode="auto">
          <a:xfrm>
            <a:off x="495303" y="3598866"/>
            <a:ext cx="957263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12" name="Line 44"/>
          <p:cNvSpPr>
            <a:spLocks noChangeShapeType="1"/>
          </p:cNvSpPr>
          <p:nvPr/>
        </p:nvSpPr>
        <p:spPr bwMode="auto">
          <a:xfrm flipV="1">
            <a:off x="2887663" y="334964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38413" name="AutoShape 45"/>
          <p:cNvSpPr>
            <a:spLocks noChangeArrowheads="1"/>
          </p:cNvSpPr>
          <p:nvPr/>
        </p:nvSpPr>
        <p:spPr bwMode="auto">
          <a:xfrm rot="5400000">
            <a:off x="1538288" y="1941516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38414" name="AutoShape 46"/>
          <p:cNvSpPr>
            <a:spLocks noChangeArrowheads="1"/>
          </p:cNvSpPr>
          <p:nvPr/>
        </p:nvSpPr>
        <p:spPr bwMode="auto">
          <a:xfrm rot="5400000">
            <a:off x="1554163" y="3502028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38415" name="AutoShape 47"/>
          <p:cNvSpPr>
            <a:spLocks noChangeArrowheads="1"/>
          </p:cNvSpPr>
          <p:nvPr/>
        </p:nvSpPr>
        <p:spPr bwMode="auto">
          <a:xfrm rot="5400000">
            <a:off x="1552577" y="5135566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38416" name="AutoShape 48"/>
          <p:cNvSpPr>
            <a:spLocks noChangeArrowheads="1"/>
          </p:cNvSpPr>
          <p:nvPr/>
        </p:nvSpPr>
        <p:spPr bwMode="auto">
          <a:xfrm rot="5400000">
            <a:off x="1531941" y="612775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408" tIns="45704" rIns="91408" bIns="45704" anchor="ctr"/>
          <a:lstStyle/>
          <a:p>
            <a:pPr algn="ctr"/>
            <a:endParaRPr lang="en-US" sz="1200" b="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338417" name="Line 49"/>
          <p:cNvSpPr>
            <a:spLocks noChangeShapeType="1"/>
          </p:cNvSpPr>
          <p:nvPr/>
        </p:nvSpPr>
        <p:spPr bwMode="auto">
          <a:xfrm>
            <a:off x="1555754" y="1204913"/>
            <a:ext cx="12668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18" name="Line 50"/>
          <p:cNvSpPr>
            <a:spLocks noChangeShapeType="1"/>
          </p:cNvSpPr>
          <p:nvPr/>
        </p:nvSpPr>
        <p:spPr bwMode="auto">
          <a:xfrm>
            <a:off x="3613150" y="1211263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19" name="Line 51"/>
          <p:cNvSpPr>
            <a:spLocks noChangeShapeType="1"/>
          </p:cNvSpPr>
          <p:nvPr/>
        </p:nvSpPr>
        <p:spPr bwMode="auto">
          <a:xfrm>
            <a:off x="3613150" y="1500191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20" name="Line 52"/>
          <p:cNvSpPr>
            <a:spLocks noChangeShapeType="1"/>
          </p:cNvSpPr>
          <p:nvPr/>
        </p:nvSpPr>
        <p:spPr bwMode="auto">
          <a:xfrm>
            <a:off x="3613150" y="1789115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21" name="Line 53"/>
          <p:cNvSpPr>
            <a:spLocks noChangeShapeType="1"/>
          </p:cNvSpPr>
          <p:nvPr/>
        </p:nvSpPr>
        <p:spPr bwMode="auto">
          <a:xfrm>
            <a:off x="3613150" y="24638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22" name="Line 54"/>
          <p:cNvSpPr>
            <a:spLocks noChangeShapeType="1"/>
          </p:cNvSpPr>
          <p:nvPr/>
        </p:nvSpPr>
        <p:spPr bwMode="auto">
          <a:xfrm>
            <a:off x="3630613" y="2765428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23" name="Line 55"/>
          <p:cNvSpPr>
            <a:spLocks noChangeShapeType="1"/>
          </p:cNvSpPr>
          <p:nvPr/>
        </p:nvSpPr>
        <p:spPr bwMode="auto">
          <a:xfrm>
            <a:off x="3613150" y="3084515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24" name="Line 56"/>
          <p:cNvSpPr>
            <a:spLocks noChangeShapeType="1"/>
          </p:cNvSpPr>
          <p:nvPr/>
        </p:nvSpPr>
        <p:spPr bwMode="auto">
          <a:xfrm>
            <a:off x="3613150" y="3421064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25" name="Line 57"/>
          <p:cNvSpPr>
            <a:spLocks noChangeShapeType="1"/>
          </p:cNvSpPr>
          <p:nvPr/>
        </p:nvSpPr>
        <p:spPr bwMode="auto">
          <a:xfrm>
            <a:off x="3613150" y="4041775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26" name="Line 58"/>
          <p:cNvSpPr>
            <a:spLocks noChangeShapeType="1"/>
          </p:cNvSpPr>
          <p:nvPr/>
        </p:nvSpPr>
        <p:spPr bwMode="auto">
          <a:xfrm>
            <a:off x="3613150" y="43942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27" name="Line 59"/>
          <p:cNvSpPr>
            <a:spLocks noChangeShapeType="1"/>
          </p:cNvSpPr>
          <p:nvPr/>
        </p:nvSpPr>
        <p:spPr bwMode="auto">
          <a:xfrm>
            <a:off x="3613150" y="4679953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28" name="Line 60"/>
          <p:cNvSpPr>
            <a:spLocks noChangeShapeType="1"/>
          </p:cNvSpPr>
          <p:nvPr/>
        </p:nvSpPr>
        <p:spPr bwMode="auto">
          <a:xfrm>
            <a:off x="3613150" y="5053013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29" name="Line 61"/>
          <p:cNvSpPr>
            <a:spLocks noChangeShapeType="1"/>
          </p:cNvSpPr>
          <p:nvPr/>
        </p:nvSpPr>
        <p:spPr bwMode="auto">
          <a:xfrm>
            <a:off x="3595691" y="5673728"/>
            <a:ext cx="122237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30" name="Line 62"/>
          <p:cNvSpPr>
            <a:spLocks noChangeShapeType="1"/>
          </p:cNvSpPr>
          <p:nvPr/>
        </p:nvSpPr>
        <p:spPr bwMode="auto">
          <a:xfrm>
            <a:off x="3578228" y="6010278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31" name="Line 63"/>
          <p:cNvSpPr>
            <a:spLocks noChangeShapeType="1"/>
          </p:cNvSpPr>
          <p:nvPr/>
        </p:nvSpPr>
        <p:spPr bwMode="auto">
          <a:xfrm>
            <a:off x="3595689" y="6648451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32" name="Line 64"/>
          <p:cNvSpPr>
            <a:spLocks noChangeShapeType="1"/>
          </p:cNvSpPr>
          <p:nvPr/>
        </p:nvSpPr>
        <p:spPr bwMode="auto">
          <a:xfrm>
            <a:off x="3578228" y="6950075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33" name="Line 65"/>
          <p:cNvSpPr>
            <a:spLocks noChangeShapeType="1"/>
          </p:cNvSpPr>
          <p:nvPr/>
        </p:nvSpPr>
        <p:spPr bwMode="auto">
          <a:xfrm>
            <a:off x="3595689" y="7289801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34" name="Freeform 66"/>
          <p:cNvSpPr>
            <a:spLocks/>
          </p:cNvSpPr>
          <p:nvPr/>
        </p:nvSpPr>
        <p:spPr bwMode="auto">
          <a:xfrm>
            <a:off x="3560763" y="1912941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12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12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12"/>
                </a:lnTo>
                <a:lnTo>
                  <a:pt x="111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35" name="Freeform 67"/>
          <p:cNvSpPr>
            <a:spLocks/>
          </p:cNvSpPr>
          <p:nvPr/>
        </p:nvSpPr>
        <p:spPr bwMode="auto">
          <a:xfrm>
            <a:off x="3808413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12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12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12"/>
                </a:lnTo>
                <a:lnTo>
                  <a:pt x="112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36" name="Freeform 68"/>
          <p:cNvSpPr>
            <a:spLocks/>
          </p:cNvSpPr>
          <p:nvPr/>
        </p:nvSpPr>
        <p:spPr bwMode="auto">
          <a:xfrm>
            <a:off x="4073525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12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12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12"/>
                </a:lnTo>
                <a:lnTo>
                  <a:pt x="112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37" name="Freeform 69"/>
          <p:cNvSpPr>
            <a:spLocks/>
          </p:cNvSpPr>
          <p:nvPr/>
        </p:nvSpPr>
        <p:spPr bwMode="auto">
          <a:xfrm>
            <a:off x="4340225" y="1912941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12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12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12"/>
                </a:lnTo>
                <a:lnTo>
                  <a:pt x="111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38" name="Freeform 70"/>
          <p:cNvSpPr>
            <a:spLocks/>
          </p:cNvSpPr>
          <p:nvPr/>
        </p:nvSpPr>
        <p:spPr bwMode="auto">
          <a:xfrm>
            <a:off x="4605338" y="1912941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12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12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12"/>
                </a:lnTo>
                <a:lnTo>
                  <a:pt x="112" y="34"/>
                </a:lnTo>
                <a:lnTo>
                  <a:pt x="0" y="34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39" name="Rectangle 71"/>
          <p:cNvSpPr>
            <a:spLocks noChangeArrowheads="1"/>
          </p:cNvSpPr>
          <p:nvPr/>
        </p:nvSpPr>
        <p:spPr bwMode="auto">
          <a:xfrm>
            <a:off x="3805238" y="6613525"/>
            <a:ext cx="0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sz="1200" b="0">
              <a:latin typeface="Engravers MT" charset="0"/>
            </a:endParaRPr>
          </a:p>
        </p:txBody>
      </p:sp>
      <p:sp>
        <p:nvSpPr>
          <p:cNvPr id="1338440" name="Rectangle 72"/>
          <p:cNvSpPr>
            <a:spLocks noChangeArrowheads="1"/>
          </p:cNvSpPr>
          <p:nvPr/>
        </p:nvSpPr>
        <p:spPr bwMode="auto">
          <a:xfrm>
            <a:off x="1234135" y="242891"/>
            <a:ext cx="3664891" cy="68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800">
                <a:latin typeface="Limon S1" charset="0"/>
              </a:rPr>
              <a:t>kareFVI[RbTak;Kña</a:t>
            </a:r>
          </a:p>
          <a:p>
            <a:pPr>
              <a:lnSpc>
                <a:spcPct val="50000"/>
              </a:lnSpc>
            </a:pPr>
            <a:r>
              <a:rPr lang="en-US" sz="2800">
                <a:latin typeface="Limon S1" charset="0"/>
              </a:rPr>
              <a:t>énBYkeharaTaMgenH</a:t>
            </a:r>
            <a:r>
              <a:rPr lang="en-US" sz="1400">
                <a:solidFill>
                  <a:srgbClr val="000000"/>
                </a:solidFill>
                <a:latin typeface="Helvetica" charset="0"/>
              </a:rPr>
              <a:t> </a:t>
            </a:r>
          </a:p>
        </p:txBody>
      </p:sp>
      <p:sp>
        <p:nvSpPr>
          <p:cNvPr id="1338441" name="Rectangle 73"/>
          <p:cNvSpPr>
            <a:spLocks noChangeArrowheads="1"/>
          </p:cNvSpPr>
          <p:nvPr/>
        </p:nvSpPr>
        <p:spPr bwMode="auto">
          <a:xfrm>
            <a:off x="-82550" y="6505576"/>
            <a:ext cx="1474788" cy="159886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32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enAkñúgeBl</a:t>
            </a:r>
            <a:r>
              <a:rPr lang="en-US" sz="2800" u="sng">
                <a:solidFill>
                  <a:schemeClr val="bg1"/>
                </a:solidFill>
                <a:latin typeface="Limon S1" charset="0"/>
              </a:rPr>
              <a:t>RtLb;mkvij</a:t>
            </a:r>
            <a:r>
              <a:rPr lang="en-US" sz="3200" b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1338442" name="Rectangle 74"/>
          <p:cNvSpPr>
            <a:spLocks noChangeArrowheads="1"/>
          </p:cNvSpPr>
          <p:nvPr/>
        </p:nvSpPr>
        <p:spPr bwMode="auto">
          <a:xfrm>
            <a:off x="-63500" y="1074741"/>
            <a:ext cx="1385888" cy="197750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GuIRsaEGl</a:t>
            </a:r>
            <a:r>
              <a:rPr lang="en-US" sz="280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  <a:latin typeface="Helvetica" charset="0"/>
              </a:rPr>
              <a:t>(</a:t>
            </a:r>
            <a:r>
              <a:rPr lang="en-US" sz="2500">
                <a:solidFill>
                  <a:schemeClr val="bg1"/>
                </a:solidFill>
                <a:latin typeface="Limon S1" charset="0"/>
              </a:rPr>
              <a:t>xageCIg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)</a:t>
            </a:r>
            <a:r>
              <a:rPr lang="en-US" i="1" u="sng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2500" u="sng">
                <a:solidFill>
                  <a:schemeClr val="bg1"/>
                </a:solidFill>
                <a:latin typeface="Limon S1" charset="0"/>
              </a:rPr>
              <a:t>Et1Kt;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endParaRPr lang="en-US" i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38443" name="Freeform 75"/>
          <p:cNvSpPr>
            <a:spLocks/>
          </p:cNvSpPr>
          <p:nvPr/>
        </p:nvSpPr>
        <p:spPr bwMode="auto">
          <a:xfrm>
            <a:off x="514350" y="3611564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44" name="Rectangle 76"/>
          <p:cNvSpPr>
            <a:spLocks noChangeArrowheads="1"/>
          </p:cNvSpPr>
          <p:nvPr/>
        </p:nvSpPr>
        <p:spPr bwMode="auto">
          <a:xfrm>
            <a:off x="0" y="4241800"/>
            <a:ext cx="1385888" cy="162607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</a:p>
          <a:p>
            <a:pPr algn="l">
              <a:lnSpc>
                <a:spcPct val="50000"/>
              </a:lnSpc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</a:t>
            </a:r>
            <a:r>
              <a:rPr lang="en-US" sz="2800" u="sng">
                <a:solidFill>
                  <a:schemeClr val="bg1"/>
                </a:solidFill>
                <a:latin typeface="Limon S1" charset="0"/>
              </a:rPr>
              <a:t> eBlvibtiþ</a:t>
            </a:r>
            <a:r>
              <a:rPr lang="en-US" sz="2800" b="0">
                <a:solidFill>
                  <a:schemeClr val="bg1"/>
                </a:solidFill>
              </a:rPr>
              <a:t> 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endParaRPr lang="en-US" i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38445" name="Freeform 77"/>
          <p:cNvSpPr>
            <a:spLocks/>
          </p:cNvSpPr>
          <p:nvPr/>
        </p:nvSpPr>
        <p:spPr bwMode="auto">
          <a:xfrm>
            <a:off x="915991" y="4945063"/>
            <a:ext cx="117475" cy="481012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46" name="Rectangle 78"/>
          <p:cNvSpPr>
            <a:spLocks noChangeArrowheads="1"/>
          </p:cNvSpPr>
          <p:nvPr/>
        </p:nvSpPr>
        <p:spPr bwMode="auto">
          <a:xfrm>
            <a:off x="0" y="5497515"/>
            <a:ext cx="1487488" cy="205078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32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 u="sng">
                <a:solidFill>
                  <a:schemeClr val="bg1"/>
                </a:solidFill>
                <a:latin typeface="Limon S1" charset="0"/>
              </a:rPr>
              <a:t>eBlcab;CaeQøIy</a:t>
            </a:r>
            <a:r>
              <a:rPr lang="en-US" b="0"/>
              <a:t> </a:t>
            </a:r>
          </a:p>
        </p:txBody>
      </p:sp>
      <p:sp>
        <p:nvSpPr>
          <p:cNvPr id="1338447" name="Rectangle 79"/>
          <p:cNvSpPr>
            <a:spLocks noChangeArrowheads="1"/>
          </p:cNvSpPr>
          <p:nvPr/>
        </p:nvSpPr>
        <p:spPr bwMode="auto">
          <a:xfrm>
            <a:off x="3430591" y="330200"/>
            <a:ext cx="1620837" cy="7135813"/>
          </a:xfrm>
          <a:prstGeom prst="rect">
            <a:avLst/>
          </a:prstGeom>
          <a:noFill/>
          <a:ln w="793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48" name="Line 80"/>
          <p:cNvSpPr>
            <a:spLocks noChangeShapeType="1"/>
          </p:cNvSpPr>
          <p:nvPr/>
        </p:nvSpPr>
        <p:spPr bwMode="auto">
          <a:xfrm flipV="1">
            <a:off x="1517653" y="4376738"/>
            <a:ext cx="1249364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49" name="Line 81"/>
          <p:cNvSpPr>
            <a:spLocks noChangeShapeType="1"/>
          </p:cNvSpPr>
          <p:nvPr/>
        </p:nvSpPr>
        <p:spPr bwMode="auto">
          <a:xfrm flipV="1">
            <a:off x="1550989" y="6969125"/>
            <a:ext cx="12525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38450" name="Text Box 82"/>
          <p:cNvSpPr txBox="1">
            <a:spLocks noChangeArrowheads="1"/>
          </p:cNvSpPr>
          <p:nvPr/>
        </p:nvSpPr>
        <p:spPr bwMode="auto">
          <a:xfrm>
            <a:off x="2344741" y="3811588"/>
            <a:ext cx="739775" cy="296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 b="0" i="1">
                <a:latin typeface="Kosher-Normal" charset="0"/>
              </a:rPr>
              <a:t>NC</a:t>
            </a:r>
            <a:endParaRPr lang="en-US" sz="12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338451" name="Group 83"/>
          <p:cNvGrpSpPr>
            <a:grpSpLocks/>
          </p:cNvGrpSpPr>
          <p:nvPr/>
        </p:nvGrpSpPr>
        <p:grpSpPr bwMode="auto">
          <a:xfrm>
            <a:off x="2333013" y="3800475"/>
            <a:ext cx="610215" cy="683106"/>
            <a:chOff x="-294" y="711"/>
            <a:chExt cx="4328" cy="4944"/>
          </a:xfrm>
        </p:grpSpPr>
        <p:grpSp>
          <p:nvGrpSpPr>
            <p:cNvPr id="1338452" name="Group 84"/>
            <p:cNvGrpSpPr>
              <a:grpSpLocks/>
            </p:cNvGrpSpPr>
            <p:nvPr/>
          </p:nvGrpSpPr>
          <p:grpSpPr bwMode="auto">
            <a:xfrm>
              <a:off x="1084" y="711"/>
              <a:ext cx="2950" cy="3694"/>
              <a:chOff x="2707" y="548"/>
              <a:chExt cx="2950" cy="3694"/>
            </a:xfrm>
          </p:grpSpPr>
          <p:grpSp>
            <p:nvGrpSpPr>
              <p:cNvPr id="1338453" name="Group 85"/>
              <p:cNvGrpSpPr>
                <a:grpSpLocks/>
              </p:cNvGrpSpPr>
              <p:nvPr/>
            </p:nvGrpSpPr>
            <p:grpSpPr bwMode="auto">
              <a:xfrm>
                <a:off x="3256" y="1046"/>
                <a:ext cx="2029" cy="3196"/>
                <a:chOff x="654" y="2316"/>
                <a:chExt cx="2029" cy="3196"/>
              </a:xfrm>
            </p:grpSpPr>
            <p:sp>
              <p:nvSpPr>
                <p:cNvPr id="1338454" name="Freeform 86" descr="Cork"/>
                <p:cNvSpPr>
                  <a:spLocks/>
                </p:cNvSpPr>
                <p:nvPr/>
              </p:nvSpPr>
              <p:spPr bwMode="auto">
                <a:xfrm>
                  <a:off x="685" y="2316"/>
                  <a:ext cx="1998" cy="300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3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338455" name="Freeform 87" descr="Cork"/>
                <p:cNvSpPr>
                  <a:spLocks/>
                </p:cNvSpPr>
                <p:nvPr/>
              </p:nvSpPr>
              <p:spPr bwMode="auto">
                <a:xfrm>
                  <a:off x="654" y="2506"/>
                  <a:ext cx="1998" cy="3006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3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338456" name="Picture 88"/>
              <p:cNvPicPr>
                <a:picLocks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338457" name="Freeform 89"/>
            <p:cNvSpPr>
              <a:spLocks/>
            </p:cNvSpPr>
            <p:nvPr/>
          </p:nvSpPr>
          <p:spPr bwMode="auto">
            <a:xfrm>
              <a:off x="-294" y="2649"/>
              <a:ext cx="1998" cy="3006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38458" name="Freeform 90"/>
            <p:cNvSpPr>
              <a:spLocks/>
            </p:cNvSpPr>
            <p:nvPr/>
          </p:nvSpPr>
          <p:spPr bwMode="auto">
            <a:xfrm>
              <a:off x="-254" y="2647"/>
              <a:ext cx="1998" cy="3006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38459" name="Freeform 91"/>
            <p:cNvSpPr>
              <a:spLocks/>
            </p:cNvSpPr>
            <p:nvPr/>
          </p:nvSpPr>
          <p:spPr bwMode="auto">
            <a:xfrm>
              <a:off x="1165" y="2583"/>
              <a:ext cx="1998" cy="3006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38460" name="Freeform 92"/>
            <p:cNvSpPr>
              <a:spLocks/>
            </p:cNvSpPr>
            <p:nvPr/>
          </p:nvSpPr>
          <p:spPr bwMode="auto">
            <a:xfrm>
              <a:off x="-185" y="1020"/>
              <a:ext cx="1998" cy="3006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38461" name="Freeform 93"/>
            <p:cNvSpPr>
              <a:spLocks/>
            </p:cNvSpPr>
            <p:nvPr/>
          </p:nvSpPr>
          <p:spPr bwMode="auto">
            <a:xfrm>
              <a:off x="1589" y="1007"/>
              <a:ext cx="1998" cy="3006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338462" name="Line 94"/>
          <p:cNvSpPr>
            <a:spLocks noChangeShapeType="1"/>
          </p:cNvSpPr>
          <p:nvPr/>
        </p:nvSpPr>
        <p:spPr bwMode="auto">
          <a:xfrm>
            <a:off x="1397000" y="296863"/>
            <a:ext cx="0" cy="33162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38463" name="Line 95"/>
          <p:cNvSpPr>
            <a:spLocks noChangeShapeType="1"/>
          </p:cNvSpPr>
          <p:nvPr/>
        </p:nvSpPr>
        <p:spPr bwMode="auto">
          <a:xfrm>
            <a:off x="1373191" y="328613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38464" name="Line 96"/>
          <p:cNvSpPr>
            <a:spLocks noChangeShapeType="1"/>
          </p:cNvSpPr>
          <p:nvPr/>
        </p:nvSpPr>
        <p:spPr bwMode="auto">
          <a:xfrm>
            <a:off x="1377950" y="7461250"/>
            <a:ext cx="1944688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38465" name="Line 97"/>
          <p:cNvSpPr>
            <a:spLocks noChangeShapeType="1"/>
          </p:cNvSpPr>
          <p:nvPr/>
        </p:nvSpPr>
        <p:spPr bwMode="auto">
          <a:xfrm>
            <a:off x="3282950" y="319090"/>
            <a:ext cx="0" cy="71516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38466" name="Line 98"/>
          <p:cNvSpPr>
            <a:spLocks noChangeShapeType="1"/>
          </p:cNvSpPr>
          <p:nvPr/>
        </p:nvSpPr>
        <p:spPr bwMode="auto">
          <a:xfrm>
            <a:off x="1403350" y="5389566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38467" name="Line 99"/>
          <p:cNvSpPr>
            <a:spLocks noChangeShapeType="1"/>
          </p:cNvSpPr>
          <p:nvPr/>
        </p:nvSpPr>
        <p:spPr bwMode="auto">
          <a:xfrm>
            <a:off x="2082803" y="323850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38468" name="Rectangle 100"/>
          <p:cNvSpPr>
            <a:spLocks noChangeArrowheads="1"/>
          </p:cNvSpPr>
          <p:nvPr/>
        </p:nvSpPr>
        <p:spPr bwMode="auto">
          <a:xfrm>
            <a:off x="5629275" y="328616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338469" name="Picture 10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r="44525"/>
          <a:stretch>
            <a:fillRect/>
          </a:stretch>
        </p:blipFill>
        <p:spPr bwMode="auto">
          <a:xfrm>
            <a:off x="5613403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338470" name="Rectangle 102"/>
          <p:cNvSpPr>
            <a:spLocks noChangeArrowheads="1"/>
          </p:cNvSpPr>
          <p:nvPr/>
        </p:nvSpPr>
        <p:spPr bwMode="auto">
          <a:xfrm>
            <a:off x="5605465" y="322266"/>
            <a:ext cx="4075112" cy="7070725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38471" name="Rectangle 103"/>
          <p:cNvSpPr>
            <a:spLocks noChangeArrowheads="1"/>
          </p:cNvSpPr>
          <p:nvPr/>
        </p:nvSpPr>
        <p:spPr bwMode="auto">
          <a:xfrm>
            <a:off x="5589589" y="341316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338472" name="Picture 10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0177" y="550866"/>
            <a:ext cx="1512888" cy="113347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38473" name="Rectangle 105"/>
          <p:cNvSpPr>
            <a:spLocks noChangeArrowheads="1"/>
          </p:cNvSpPr>
          <p:nvPr/>
        </p:nvSpPr>
        <p:spPr bwMode="auto">
          <a:xfrm>
            <a:off x="6827841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338474" name="Rectangle 106"/>
          <p:cNvSpPr>
            <a:spLocks noChangeArrowheads="1"/>
          </p:cNvSpPr>
          <p:nvPr/>
        </p:nvSpPr>
        <p:spPr bwMode="auto">
          <a:xfrm>
            <a:off x="5811842" y="4884741"/>
            <a:ext cx="3690937" cy="2168766"/>
          </a:xfrm>
          <a:prstGeom prst="rect">
            <a:avLst/>
          </a:prstGeom>
          <a:noFill/>
          <a:ln>
            <a:noFill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4800">
                <a:solidFill>
                  <a:schemeClr val="bg1"/>
                </a:solidFill>
                <a:latin typeface="Limon S1" charset="0"/>
              </a:rPr>
              <a:t>]bkrN_CMnYynUvkarcgcaM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en-US" sz="4800">
                <a:solidFill>
                  <a:schemeClr val="bg1"/>
                </a:solidFill>
                <a:latin typeface="Limon S1" charset="0"/>
              </a:rPr>
              <a:t>GMBI</a:t>
            </a:r>
            <a:r>
              <a:rPr lang="en-US" sz="320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2500">
                <a:solidFill>
                  <a:schemeClr val="bg1"/>
                </a:solidFill>
                <a:latin typeface="Helvetica" charset="0"/>
              </a:rPr>
              <a:t>...</a:t>
            </a:r>
          </a:p>
        </p:txBody>
      </p:sp>
      <p:sp>
        <p:nvSpPr>
          <p:cNvPr id="1338475" name="AutoShape 107"/>
          <p:cNvSpPr>
            <a:spLocks noChangeArrowheads="1"/>
          </p:cNvSpPr>
          <p:nvPr/>
        </p:nvSpPr>
        <p:spPr bwMode="auto">
          <a:xfrm>
            <a:off x="5622928" y="4833939"/>
            <a:ext cx="4025900" cy="2227262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38476" name="Text Box 108"/>
          <p:cNvSpPr txBox="1">
            <a:spLocks noChangeArrowheads="1"/>
          </p:cNvSpPr>
          <p:nvPr/>
        </p:nvSpPr>
        <p:spPr bwMode="auto">
          <a:xfrm>
            <a:off x="5327653" y="5629278"/>
            <a:ext cx="3679825" cy="2681231"/>
          </a:xfrm>
          <a:prstGeom prst="rect">
            <a:avLst/>
          </a:prstGeom>
          <a:noFill/>
          <a:ln>
            <a:noFill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4800">
                <a:solidFill>
                  <a:srgbClr val="66FFFF"/>
                </a:solidFill>
                <a:latin typeface="Limon S1" charset="0"/>
              </a:rPr>
              <a:t>kareFVI[RbTak;Kña</a:t>
            </a:r>
          </a:p>
          <a:p>
            <a:pPr>
              <a:lnSpc>
                <a:spcPct val="70000"/>
              </a:lnSpc>
            </a:pPr>
            <a:r>
              <a:rPr lang="en-US" sz="4800">
                <a:solidFill>
                  <a:srgbClr val="66FFFF"/>
                </a:solidFill>
                <a:latin typeface="Limon S1" charset="0"/>
              </a:rPr>
              <a:t>énBYkeharaTaMgenH</a:t>
            </a:r>
            <a:r>
              <a:rPr lang="en-US" sz="3200">
                <a:solidFill>
                  <a:srgbClr val="66FFFF"/>
                </a:solidFill>
                <a:latin typeface="Helvetica" charset="0"/>
              </a:rPr>
              <a:t>! </a:t>
            </a:r>
          </a:p>
        </p:txBody>
      </p:sp>
      <p:sp>
        <p:nvSpPr>
          <p:cNvPr id="1338477" name="Text Box 109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82</a:t>
            </a:r>
          </a:p>
        </p:txBody>
      </p:sp>
      <p:sp>
        <p:nvSpPr>
          <p:cNvPr id="1338478" name="Rectangle 110"/>
          <p:cNvSpPr>
            <a:spLocks noChangeArrowheads="1"/>
          </p:cNvSpPr>
          <p:nvPr/>
        </p:nvSpPr>
        <p:spPr bwMode="auto">
          <a:xfrm>
            <a:off x="6657978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338479" name="Group 111"/>
          <p:cNvGrpSpPr>
            <a:grpSpLocks/>
          </p:cNvGrpSpPr>
          <p:nvPr/>
        </p:nvGrpSpPr>
        <p:grpSpPr bwMode="auto">
          <a:xfrm>
            <a:off x="5203825" y="552450"/>
            <a:ext cx="1555750" cy="1163638"/>
            <a:chOff x="570" y="128"/>
            <a:chExt cx="776" cy="513"/>
          </a:xfrm>
        </p:grpSpPr>
        <p:pic>
          <p:nvPicPr>
            <p:cNvPr id="1338480" name="Picture 112" descr="BACKGR~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8481" name="WordArt 113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338482" name="Rectangle 114"/>
          <p:cNvSpPr>
            <a:spLocks noChangeArrowheads="1"/>
          </p:cNvSpPr>
          <p:nvPr/>
        </p:nvSpPr>
        <p:spPr bwMode="auto">
          <a:xfrm>
            <a:off x="6061079" y="279402"/>
            <a:ext cx="3571875" cy="291407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3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pPr>
              <a:lnSpc>
                <a:spcPct val="70000"/>
              </a:lnSpc>
            </a:pPr>
            <a:r>
              <a:rPr lang="en-US" sz="43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grpSp>
        <p:nvGrpSpPr>
          <p:cNvPr id="1338483" name="Group 115"/>
          <p:cNvGrpSpPr>
            <a:grpSpLocks/>
          </p:cNvGrpSpPr>
          <p:nvPr/>
        </p:nvGrpSpPr>
        <p:grpSpPr bwMode="auto">
          <a:xfrm>
            <a:off x="5165725" y="546101"/>
            <a:ext cx="4416425" cy="4573587"/>
            <a:chOff x="3407" y="368"/>
            <a:chExt cx="2782" cy="2881"/>
          </a:xfrm>
        </p:grpSpPr>
        <p:sp>
          <p:nvSpPr>
            <p:cNvPr id="1338484" name="Rectangle 116"/>
            <p:cNvSpPr>
              <a:spLocks noChangeArrowheads="1"/>
            </p:cNvSpPr>
            <p:nvPr/>
          </p:nvSpPr>
          <p:spPr bwMode="auto">
            <a:xfrm>
              <a:off x="4301" y="368"/>
              <a:ext cx="1705" cy="393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en-US" sz="3200" i="1">
                  <a:solidFill>
                    <a:srgbClr val="66FFFF"/>
                  </a:solidFill>
                  <a:latin typeface="Helvetica" charset="0"/>
                </a:rPr>
                <a:t> </a:t>
              </a:r>
              <a:endParaRPr lang="en-US" sz="1400" u="sng">
                <a:solidFill>
                  <a:srgbClr val="66FFFF"/>
                </a:solidFill>
                <a:latin typeface="Helvetica" charset="0"/>
              </a:endParaRPr>
            </a:p>
          </p:txBody>
        </p:sp>
        <p:sp>
          <p:nvSpPr>
            <p:cNvPr id="1338485" name="Text Box 117"/>
            <p:cNvSpPr txBox="1">
              <a:spLocks noChangeArrowheads="1"/>
            </p:cNvSpPr>
            <p:nvPr/>
          </p:nvSpPr>
          <p:spPr bwMode="auto">
            <a:xfrm>
              <a:off x="3461" y="2541"/>
              <a:ext cx="2728" cy="527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Helvetica" charset="0"/>
                </a:rPr>
                <a:t> </a:t>
              </a:r>
              <a:r>
                <a:rPr lang="ja-JP" altLang="en-US" sz="5300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5300">
                  <a:solidFill>
                    <a:srgbClr val="FFEA18"/>
                  </a:solidFill>
                  <a:latin typeface="Limon R1" charset="0"/>
                </a:rPr>
                <a:t>BYkehara</a:t>
              </a:r>
              <a:r>
                <a:rPr lang="ja-JP" altLang="en-US" sz="5300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5300"/>
                <a:t> </a:t>
              </a:r>
              <a:endParaRPr lang="en-US" sz="530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338486" name="Text Box 118"/>
            <p:cNvSpPr txBox="1">
              <a:spLocks noChangeArrowheads="1"/>
            </p:cNvSpPr>
            <p:nvPr/>
          </p:nvSpPr>
          <p:spPr bwMode="auto">
            <a:xfrm>
              <a:off x="3678" y="2199"/>
              <a:ext cx="2281" cy="1050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60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Limon S1" charset="0"/>
                </a:rPr>
                <a:t>16 esovePAén</a:t>
              </a:r>
            </a:p>
          </p:txBody>
        </p:sp>
        <p:sp>
          <p:nvSpPr>
            <p:cNvPr id="1338487" name="Rectangle 119"/>
            <p:cNvSpPr>
              <a:spLocks noChangeArrowheads="1"/>
            </p:cNvSpPr>
            <p:nvPr/>
          </p:nvSpPr>
          <p:spPr bwMode="auto">
            <a:xfrm>
              <a:off x="3407" y="1447"/>
              <a:ext cx="2740" cy="1349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r>
                <a:rPr lang="en-US" sz="4000" i="1">
                  <a:solidFill>
                    <a:schemeClr val="bg1"/>
                  </a:solidFill>
                  <a:latin typeface="Helvetica" charset="0"/>
                </a:rPr>
                <a:t> </a:t>
              </a: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karerobcMdak;</a:t>
              </a:r>
            </a:p>
            <a:p>
              <a:pPr algn="ctr">
                <a:lnSpc>
                  <a:spcPct val="1000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esovePA</a:t>
              </a:r>
            </a:p>
          </p:txBody>
        </p:sp>
      </p:grpSp>
      <p:sp>
        <p:nvSpPr>
          <p:cNvPr id="1338488" name="Rectangle 120"/>
          <p:cNvSpPr>
            <a:spLocks noChangeArrowheads="1"/>
          </p:cNvSpPr>
          <p:nvPr/>
        </p:nvSpPr>
        <p:spPr bwMode="auto">
          <a:xfrm>
            <a:off x="1865317" y="908052"/>
            <a:ext cx="1254212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eGm:us 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38489" name="Rectangle 121"/>
          <p:cNvSpPr>
            <a:spLocks noChangeArrowheads="1"/>
          </p:cNvSpPr>
          <p:nvPr/>
        </p:nvSpPr>
        <p:spPr bwMode="auto">
          <a:xfrm>
            <a:off x="1865314" y="1193800"/>
            <a:ext cx="84453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hUes 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38490" name="Rectangle 122"/>
          <p:cNvSpPr>
            <a:spLocks noChangeArrowheads="1"/>
          </p:cNvSpPr>
          <p:nvPr/>
        </p:nvSpPr>
        <p:spPr bwMode="auto">
          <a:xfrm>
            <a:off x="1817690" y="1346202"/>
            <a:ext cx="116529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y:UNas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38491" name="Rectangle 123"/>
          <p:cNvSpPr>
            <a:spLocks noChangeArrowheads="1"/>
          </p:cNvSpPr>
          <p:nvPr/>
        </p:nvSpPr>
        <p:spPr bwMode="auto">
          <a:xfrm>
            <a:off x="1998666" y="1612903"/>
            <a:ext cx="74379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>
                <a:latin typeface="Limon R1" charset="0"/>
              </a:rPr>
              <a:t>nInIev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38492" name="Rectangle 124"/>
          <p:cNvSpPr>
            <a:spLocks noChangeArrowheads="1"/>
          </p:cNvSpPr>
          <p:nvPr/>
        </p:nvSpPr>
        <p:spPr bwMode="auto">
          <a:xfrm>
            <a:off x="2043115" y="815978"/>
            <a:ext cx="1517148" cy="2511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200" u="sng">
                <a:latin typeface="Limon S1" charset="0"/>
              </a:rPr>
              <a:t>GaNacRk xageCIg</a:t>
            </a:r>
            <a:endParaRPr lang="en-US" sz="1200" b="0">
              <a:latin typeface="Limon S1" charset="0"/>
            </a:endParaRPr>
          </a:p>
        </p:txBody>
      </p:sp>
      <p:sp>
        <p:nvSpPr>
          <p:cNvPr id="1338493" name="Rectangle 125"/>
          <p:cNvSpPr>
            <a:spLocks noChangeArrowheads="1"/>
          </p:cNvSpPr>
          <p:nvPr/>
        </p:nvSpPr>
        <p:spPr bwMode="auto">
          <a:xfrm>
            <a:off x="1169991" y="817566"/>
            <a:ext cx="847725" cy="3624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200">
                <a:latin typeface="Limon S1" charset="0"/>
              </a:rPr>
              <a:t>eTA GIuRsaEGl</a:t>
            </a:r>
          </a:p>
        </p:txBody>
      </p:sp>
      <p:sp>
        <p:nvSpPr>
          <p:cNvPr id="1338494" name="Rectangle 126"/>
          <p:cNvSpPr>
            <a:spLocks noChangeArrowheads="1"/>
          </p:cNvSpPr>
          <p:nvPr/>
        </p:nvSpPr>
        <p:spPr bwMode="auto">
          <a:xfrm>
            <a:off x="1790702" y="1992316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38495" name="Rectangle 127"/>
          <p:cNvSpPr>
            <a:spLocks noChangeArrowheads="1"/>
          </p:cNvSpPr>
          <p:nvPr/>
        </p:nvSpPr>
        <p:spPr bwMode="auto">
          <a:xfrm>
            <a:off x="2246313" y="2063753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338496" name="Rectangle 128"/>
          <p:cNvSpPr>
            <a:spLocks noChangeArrowheads="1"/>
          </p:cNvSpPr>
          <p:nvPr/>
        </p:nvSpPr>
        <p:spPr bwMode="auto">
          <a:xfrm>
            <a:off x="1683292" y="2193926"/>
            <a:ext cx="90274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eGsay</a:t>
            </a:r>
          </a:p>
        </p:txBody>
      </p:sp>
      <p:sp>
        <p:nvSpPr>
          <p:cNvPr id="1338497" name="Rectangle 129"/>
          <p:cNvSpPr>
            <a:spLocks noChangeArrowheads="1"/>
          </p:cNvSpPr>
          <p:nvPr/>
        </p:nvSpPr>
        <p:spPr bwMode="auto">
          <a:xfrm>
            <a:off x="1607911" y="2493964"/>
            <a:ext cx="9670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yU:EGl</a:t>
            </a:r>
          </a:p>
        </p:txBody>
      </p:sp>
      <p:sp>
        <p:nvSpPr>
          <p:cNvPr id="1338498" name="Rectangle 130"/>
          <p:cNvSpPr>
            <a:spLocks noChangeArrowheads="1"/>
          </p:cNvSpPr>
          <p:nvPr/>
        </p:nvSpPr>
        <p:spPr bwMode="auto">
          <a:xfrm>
            <a:off x="1410400" y="3092451"/>
            <a:ext cx="10311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GU)aDa</a:t>
            </a:r>
          </a:p>
        </p:txBody>
      </p:sp>
      <p:sp>
        <p:nvSpPr>
          <p:cNvPr id="1338499" name="Rectangle 131"/>
          <p:cNvSpPr>
            <a:spLocks noChangeArrowheads="1"/>
          </p:cNvSpPr>
          <p:nvPr/>
        </p:nvSpPr>
        <p:spPr bwMode="auto">
          <a:xfrm>
            <a:off x="1683215" y="2805112"/>
            <a:ext cx="71073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mIka</a:t>
            </a:r>
          </a:p>
        </p:txBody>
      </p:sp>
      <p:sp>
        <p:nvSpPr>
          <p:cNvPr id="1338500" name="Rectangle 132"/>
          <p:cNvSpPr>
            <a:spLocks noChangeArrowheads="1"/>
          </p:cNvSpPr>
          <p:nvPr/>
        </p:nvSpPr>
        <p:spPr bwMode="auto">
          <a:xfrm>
            <a:off x="1734586" y="3336924"/>
            <a:ext cx="613328" cy="2857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200">
                <a:latin typeface="Limon S1" charset="0"/>
              </a:rPr>
              <a:t>eGdM</a:t>
            </a:r>
          </a:p>
        </p:txBody>
      </p:sp>
      <p:sp>
        <p:nvSpPr>
          <p:cNvPr id="1338501" name="Rectangle 133"/>
          <p:cNvSpPr>
            <a:spLocks noChangeArrowheads="1"/>
          </p:cNvSpPr>
          <p:nvPr/>
        </p:nvSpPr>
        <p:spPr bwMode="auto">
          <a:xfrm>
            <a:off x="2216153" y="37115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338502" name="Rectangle 134"/>
          <p:cNvSpPr>
            <a:spLocks noChangeArrowheads="1"/>
          </p:cNvSpPr>
          <p:nvPr/>
        </p:nvSpPr>
        <p:spPr bwMode="auto">
          <a:xfrm>
            <a:off x="1843091" y="3562352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38503" name="Rectangle 135"/>
          <p:cNvSpPr>
            <a:spLocks noChangeArrowheads="1"/>
          </p:cNvSpPr>
          <p:nvPr/>
        </p:nvSpPr>
        <p:spPr bwMode="auto">
          <a:xfrm>
            <a:off x="1421397" y="3762374"/>
            <a:ext cx="99319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eyrema</a:t>
            </a:r>
          </a:p>
        </p:txBody>
      </p:sp>
      <p:sp>
        <p:nvSpPr>
          <p:cNvPr id="1338504" name="Rectangle 136"/>
          <p:cNvSpPr>
            <a:spLocks noChangeArrowheads="1"/>
          </p:cNvSpPr>
          <p:nvPr/>
        </p:nvSpPr>
        <p:spPr bwMode="auto">
          <a:xfrm>
            <a:off x="1419084" y="4321177"/>
            <a:ext cx="966929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Nahum</a:t>
            </a:r>
          </a:p>
        </p:txBody>
      </p:sp>
      <p:sp>
        <p:nvSpPr>
          <p:cNvPr id="1338505" name="Rectangle 137"/>
          <p:cNvSpPr>
            <a:spLocks noChangeArrowheads="1"/>
          </p:cNvSpPr>
          <p:nvPr/>
        </p:nvSpPr>
        <p:spPr bwMode="auto">
          <a:xfrm>
            <a:off x="1302863" y="4048125"/>
            <a:ext cx="117205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ha)aKuk</a:t>
            </a:r>
          </a:p>
        </p:txBody>
      </p:sp>
      <p:sp>
        <p:nvSpPr>
          <p:cNvPr id="1338506" name="Rectangle 138"/>
          <p:cNvSpPr>
            <a:spLocks noChangeArrowheads="1"/>
          </p:cNvSpPr>
          <p:nvPr/>
        </p:nvSpPr>
        <p:spPr bwMode="auto">
          <a:xfrm>
            <a:off x="1776413" y="4438650"/>
            <a:ext cx="431800" cy="7386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</a:t>
            </a:r>
            <a:r>
              <a:rPr lang="en-US" sz="1200">
                <a:latin typeface="Limon S1" charset="0"/>
              </a:rPr>
              <a:t>nInIev</a:t>
            </a:r>
          </a:p>
        </p:txBody>
      </p:sp>
      <p:sp>
        <p:nvSpPr>
          <p:cNvPr id="1338507" name="Rectangle 139"/>
          <p:cNvSpPr>
            <a:spLocks noChangeArrowheads="1"/>
          </p:cNvSpPr>
          <p:nvPr/>
        </p:nvSpPr>
        <p:spPr bwMode="auto">
          <a:xfrm>
            <a:off x="1472574" y="4752977"/>
            <a:ext cx="9801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espana</a:t>
            </a:r>
          </a:p>
        </p:txBody>
      </p:sp>
      <p:sp>
        <p:nvSpPr>
          <p:cNvPr id="1338508" name="Rectangle 140"/>
          <p:cNvSpPr>
            <a:spLocks noChangeArrowheads="1"/>
          </p:cNvSpPr>
          <p:nvPr/>
        </p:nvSpPr>
        <p:spPr bwMode="auto">
          <a:xfrm>
            <a:off x="1480719" y="5454652"/>
            <a:ext cx="110849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eGesKal</a:t>
            </a:r>
          </a:p>
        </p:txBody>
      </p:sp>
      <p:sp>
        <p:nvSpPr>
          <p:cNvPr id="1338509" name="Rectangle 141"/>
          <p:cNvSpPr>
            <a:spLocks noChangeArrowheads="1"/>
          </p:cNvSpPr>
          <p:nvPr/>
        </p:nvSpPr>
        <p:spPr bwMode="auto">
          <a:xfrm>
            <a:off x="1471833" y="5734050"/>
            <a:ext cx="108245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danIEy:l</a:t>
            </a:r>
          </a:p>
        </p:txBody>
      </p:sp>
      <p:sp>
        <p:nvSpPr>
          <p:cNvPr id="1338510" name="Rectangle 142"/>
          <p:cNvSpPr>
            <a:spLocks noChangeArrowheads="1"/>
          </p:cNvSpPr>
          <p:nvPr/>
        </p:nvSpPr>
        <p:spPr bwMode="auto">
          <a:xfrm>
            <a:off x="1559840" y="6384926"/>
            <a:ext cx="8642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hakay</a:t>
            </a:r>
          </a:p>
        </p:txBody>
      </p:sp>
      <p:sp>
        <p:nvSpPr>
          <p:cNvPr id="1338511" name="Rectangle 143"/>
          <p:cNvSpPr>
            <a:spLocks noChangeArrowheads="1"/>
          </p:cNvSpPr>
          <p:nvPr/>
        </p:nvSpPr>
        <p:spPr bwMode="auto">
          <a:xfrm>
            <a:off x="1486314" y="6667501"/>
            <a:ext cx="85207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sakarI</a:t>
            </a:r>
          </a:p>
        </p:txBody>
      </p:sp>
      <p:sp>
        <p:nvSpPr>
          <p:cNvPr id="1338512" name="Rectangle 144"/>
          <p:cNvSpPr>
            <a:spLocks noChangeArrowheads="1"/>
          </p:cNvSpPr>
          <p:nvPr/>
        </p:nvSpPr>
        <p:spPr bwMode="auto">
          <a:xfrm>
            <a:off x="1303408" y="6981825"/>
            <a:ext cx="109530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m:aLaKI</a:t>
            </a:r>
          </a:p>
        </p:txBody>
      </p:sp>
      <p:sp>
        <p:nvSpPr>
          <p:cNvPr id="1338513" name="Rectangle 145"/>
          <p:cNvSpPr>
            <a:spLocks noChangeArrowheads="1"/>
          </p:cNvSpPr>
          <p:nvPr/>
        </p:nvSpPr>
        <p:spPr bwMode="auto">
          <a:xfrm>
            <a:off x="2028825" y="5353055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338514" name="Rectangle 146"/>
          <p:cNvSpPr>
            <a:spLocks noChangeArrowheads="1"/>
          </p:cNvSpPr>
          <p:nvPr/>
        </p:nvSpPr>
        <p:spPr bwMode="auto">
          <a:xfrm>
            <a:off x="1843091" y="5191126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38515" name="Rectangle 147"/>
          <p:cNvSpPr>
            <a:spLocks noChangeArrowheads="1"/>
          </p:cNvSpPr>
          <p:nvPr/>
        </p:nvSpPr>
        <p:spPr bwMode="auto">
          <a:xfrm>
            <a:off x="1885950" y="6311904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338516" name="Rectangle 148"/>
          <p:cNvSpPr>
            <a:spLocks noChangeArrowheads="1"/>
          </p:cNvSpPr>
          <p:nvPr/>
        </p:nvSpPr>
        <p:spPr bwMode="auto">
          <a:xfrm>
            <a:off x="1792291" y="61182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38517" name="Rectangle 149"/>
          <p:cNvSpPr>
            <a:spLocks noChangeArrowheads="1"/>
          </p:cNvSpPr>
          <p:nvPr/>
        </p:nvSpPr>
        <p:spPr bwMode="auto">
          <a:xfrm>
            <a:off x="-127000" y="2324102"/>
            <a:ext cx="1550988" cy="204029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yUda</a:t>
            </a:r>
            <a:r>
              <a:rPr lang="en-US">
                <a:solidFill>
                  <a:schemeClr val="bg1"/>
                </a:solidFill>
                <a:latin typeface="Helvetica" charset="0"/>
              </a:rPr>
              <a:t>:</a:t>
            </a:r>
          </a:p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enAkñúg</a:t>
            </a:r>
            <a:r>
              <a:rPr lang="en-US" sz="2800" u="sng">
                <a:solidFill>
                  <a:schemeClr val="bg1"/>
                </a:solidFill>
                <a:latin typeface="Limon S1" charset="0"/>
              </a:rPr>
              <a:t>karbdiesF</a:t>
            </a:r>
            <a:r>
              <a:rPr lang="en-US" sz="2800" b="0" u="sng">
                <a:latin typeface="Limon S1" charset="0"/>
              </a:rPr>
              <a:t>  </a:t>
            </a:r>
          </a:p>
          <a:p>
            <a:pPr algn="l">
              <a:lnSpc>
                <a:spcPct val="50000"/>
              </a:lnSpc>
            </a:pPr>
            <a:endParaRPr lang="en-US" sz="2800" b="0">
              <a:solidFill>
                <a:schemeClr val="bg1"/>
              </a:solidFill>
            </a:endParaRPr>
          </a:p>
          <a:p>
            <a:pPr>
              <a:lnSpc>
                <a:spcPct val="65000"/>
              </a:lnSpc>
              <a:spcBef>
                <a:spcPct val="50000"/>
              </a:spcBef>
            </a:pPr>
            <a:endParaRPr lang="en-US" i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338518" name="Rectangle 150"/>
          <p:cNvSpPr>
            <a:spLocks noChangeArrowheads="1"/>
          </p:cNvSpPr>
          <p:nvPr/>
        </p:nvSpPr>
        <p:spPr bwMode="auto">
          <a:xfrm>
            <a:off x="3517900" y="766766"/>
            <a:ext cx="373063" cy="6562725"/>
          </a:xfrm>
          <a:prstGeom prst="rect">
            <a:avLst/>
          </a:prstGeom>
          <a:noFill/>
          <a:ln w="50800">
            <a:solidFill>
              <a:schemeClr val="hlink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38519" name="Rectangle 151"/>
          <p:cNvSpPr>
            <a:spLocks noChangeArrowheads="1"/>
          </p:cNvSpPr>
          <p:nvPr/>
        </p:nvSpPr>
        <p:spPr bwMode="auto">
          <a:xfrm>
            <a:off x="3442967" y="747715"/>
            <a:ext cx="35909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G</a:t>
            </a:r>
            <a:endParaRPr lang="en-US" sz="3600">
              <a:latin typeface="Engravers MT" charset="0"/>
            </a:endParaRPr>
          </a:p>
        </p:txBody>
      </p:sp>
      <p:sp>
        <p:nvSpPr>
          <p:cNvPr id="1338520" name="Rectangle 152"/>
          <p:cNvSpPr>
            <a:spLocks noChangeArrowheads="1"/>
          </p:cNvSpPr>
          <p:nvPr/>
        </p:nvSpPr>
        <p:spPr bwMode="auto">
          <a:xfrm>
            <a:off x="3205713" y="1071565"/>
            <a:ext cx="61540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hU</a:t>
            </a:r>
            <a:endParaRPr lang="en-US" sz="3600">
              <a:latin typeface="Engravers MT" charset="0"/>
            </a:endParaRPr>
          </a:p>
        </p:txBody>
      </p:sp>
      <p:sp>
        <p:nvSpPr>
          <p:cNvPr id="1338521" name="Rectangle 153"/>
          <p:cNvSpPr>
            <a:spLocks noChangeArrowheads="1"/>
          </p:cNvSpPr>
          <p:nvPr/>
        </p:nvSpPr>
        <p:spPr bwMode="auto">
          <a:xfrm>
            <a:off x="3269058" y="1376365"/>
            <a:ext cx="59015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yU</a:t>
            </a:r>
            <a:endParaRPr lang="en-US" sz="3600">
              <a:latin typeface="Engravers MT" charset="0"/>
            </a:endParaRPr>
          </a:p>
        </p:txBody>
      </p:sp>
      <p:sp>
        <p:nvSpPr>
          <p:cNvPr id="1338523" name="Rectangle 155"/>
          <p:cNvSpPr>
            <a:spLocks noChangeArrowheads="1"/>
          </p:cNvSpPr>
          <p:nvPr/>
        </p:nvSpPr>
        <p:spPr bwMode="auto">
          <a:xfrm>
            <a:off x="3230960" y="2366965"/>
            <a:ext cx="59015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yU</a:t>
            </a:r>
            <a:endParaRPr lang="en-US" sz="3600">
              <a:latin typeface="Engravers MT" charset="0"/>
            </a:endParaRPr>
          </a:p>
        </p:txBody>
      </p:sp>
      <p:sp>
        <p:nvSpPr>
          <p:cNvPr id="1338524" name="Rectangle 156"/>
          <p:cNvSpPr>
            <a:spLocks noChangeArrowheads="1"/>
          </p:cNvSpPr>
          <p:nvPr/>
        </p:nvSpPr>
        <p:spPr bwMode="auto">
          <a:xfrm>
            <a:off x="3263307" y="2652715"/>
            <a:ext cx="5387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mI</a:t>
            </a:r>
            <a:endParaRPr lang="en-US" sz="3600">
              <a:latin typeface="Engravers MT" charset="0"/>
            </a:endParaRPr>
          </a:p>
        </p:txBody>
      </p:sp>
      <p:sp>
        <p:nvSpPr>
          <p:cNvPr id="1338525" name="Rectangle 157"/>
          <p:cNvSpPr>
            <a:spLocks noChangeArrowheads="1"/>
          </p:cNvSpPr>
          <p:nvPr/>
        </p:nvSpPr>
        <p:spPr bwMode="auto">
          <a:xfrm>
            <a:off x="3166719" y="2995615"/>
            <a:ext cx="692497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GU</a:t>
            </a:r>
            <a:endParaRPr lang="en-US" sz="3600">
              <a:latin typeface="Engravers MT" charset="0"/>
            </a:endParaRPr>
          </a:p>
        </p:txBody>
      </p:sp>
      <p:sp>
        <p:nvSpPr>
          <p:cNvPr id="1338526" name="Rectangle 158"/>
          <p:cNvSpPr>
            <a:spLocks noChangeArrowheads="1"/>
          </p:cNvSpPr>
          <p:nvPr/>
        </p:nvSpPr>
        <p:spPr bwMode="auto">
          <a:xfrm>
            <a:off x="3301409" y="3967165"/>
            <a:ext cx="5387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ha</a:t>
            </a:r>
            <a:endParaRPr lang="en-US" sz="3600">
              <a:latin typeface="Engravers MT" charset="0"/>
            </a:endParaRPr>
          </a:p>
        </p:txBody>
      </p:sp>
      <p:sp>
        <p:nvSpPr>
          <p:cNvPr id="1338527" name="Rectangle 159"/>
          <p:cNvSpPr>
            <a:spLocks noChangeArrowheads="1"/>
          </p:cNvSpPr>
          <p:nvPr/>
        </p:nvSpPr>
        <p:spPr bwMode="auto">
          <a:xfrm>
            <a:off x="3333432" y="3624267"/>
            <a:ext cx="52578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ey</a:t>
            </a:r>
            <a:endParaRPr lang="en-US" sz="3600">
              <a:latin typeface="Engravers MT" charset="0"/>
            </a:endParaRPr>
          </a:p>
        </p:txBody>
      </p:sp>
      <p:sp>
        <p:nvSpPr>
          <p:cNvPr id="1338528" name="Rectangle 160"/>
          <p:cNvSpPr>
            <a:spLocks noChangeArrowheads="1"/>
          </p:cNvSpPr>
          <p:nvPr/>
        </p:nvSpPr>
        <p:spPr bwMode="auto">
          <a:xfrm>
            <a:off x="3269058" y="4271965"/>
            <a:ext cx="59015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Na</a:t>
            </a:r>
            <a:endParaRPr lang="en-US" sz="3600">
              <a:latin typeface="Engravers MT" charset="0"/>
            </a:endParaRPr>
          </a:p>
        </p:txBody>
      </p:sp>
      <p:sp>
        <p:nvSpPr>
          <p:cNvPr id="1338529" name="Rectangle 161"/>
          <p:cNvSpPr>
            <a:spLocks noChangeArrowheads="1"/>
          </p:cNvSpPr>
          <p:nvPr/>
        </p:nvSpPr>
        <p:spPr bwMode="auto">
          <a:xfrm>
            <a:off x="3326655" y="4633915"/>
            <a:ext cx="513512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es</a:t>
            </a:r>
            <a:endParaRPr lang="en-US" sz="3600">
              <a:latin typeface="Engravers MT" charset="0"/>
            </a:endParaRPr>
          </a:p>
        </p:txBody>
      </p:sp>
      <p:sp>
        <p:nvSpPr>
          <p:cNvPr id="1338530" name="Rectangle 162"/>
          <p:cNvSpPr>
            <a:spLocks noChangeArrowheads="1"/>
          </p:cNvSpPr>
          <p:nvPr/>
        </p:nvSpPr>
        <p:spPr bwMode="auto">
          <a:xfrm>
            <a:off x="3224312" y="2081214"/>
            <a:ext cx="61585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eG</a:t>
            </a:r>
            <a:endParaRPr lang="en-US" sz="3600">
              <a:latin typeface="Engravers MT" charset="0"/>
            </a:endParaRPr>
          </a:p>
        </p:txBody>
      </p:sp>
      <p:sp>
        <p:nvSpPr>
          <p:cNvPr id="1338531" name="Rectangle 163"/>
          <p:cNvSpPr>
            <a:spLocks noChangeArrowheads="1"/>
          </p:cNvSpPr>
          <p:nvPr/>
        </p:nvSpPr>
        <p:spPr bwMode="auto">
          <a:xfrm>
            <a:off x="3243360" y="5300664"/>
            <a:ext cx="61585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eG</a:t>
            </a:r>
            <a:endParaRPr lang="en-US" sz="3600">
              <a:latin typeface="Engravers MT" charset="0"/>
            </a:endParaRPr>
          </a:p>
        </p:txBody>
      </p:sp>
      <p:sp>
        <p:nvSpPr>
          <p:cNvPr id="1338532" name="Rectangle 164"/>
          <p:cNvSpPr>
            <a:spLocks noChangeArrowheads="1"/>
          </p:cNvSpPr>
          <p:nvPr/>
        </p:nvSpPr>
        <p:spPr bwMode="auto">
          <a:xfrm>
            <a:off x="3282358" y="5624514"/>
            <a:ext cx="5387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da</a:t>
            </a:r>
            <a:endParaRPr lang="en-US" sz="3600">
              <a:latin typeface="Engravers MT" charset="0"/>
            </a:endParaRPr>
          </a:p>
        </p:txBody>
      </p:sp>
      <p:sp>
        <p:nvSpPr>
          <p:cNvPr id="1338533" name="Rectangle 165"/>
          <p:cNvSpPr>
            <a:spLocks noChangeArrowheads="1"/>
          </p:cNvSpPr>
          <p:nvPr/>
        </p:nvSpPr>
        <p:spPr bwMode="auto">
          <a:xfrm>
            <a:off x="3326655" y="6538915"/>
            <a:ext cx="513512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sa</a:t>
            </a:r>
            <a:endParaRPr lang="en-US" sz="3600">
              <a:latin typeface="Engravers MT" charset="0"/>
            </a:endParaRPr>
          </a:p>
        </p:txBody>
      </p:sp>
      <p:sp>
        <p:nvSpPr>
          <p:cNvPr id="1338534" name="Rectangle 166"/>
          <p:cNvSpPr>
            <a:spLocks noChangeArrowheads="1"/>
          </p:cNvSpPr>
          <p:nvPr/>
        </p:nvSpPr>
        <p:spPr bwMode="auto">
          <a:xfrm>
            <a:off x="3282358" y="6234115"/>
            <a:ext cx="5387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ha</a:t>
            </a:r>
            <a:endParaRPr lang="en-US" sz="3600">
              <a:latin typeface="Engravers MT" charset="0"/>
            </a:endParaRPr>
          </a:p>
        </p:txBody>
      </p:sp>
      <p:sp>
        <p:nvSpPr>
          <p:cNvPr id="1338535" name="Rectangle 167"/>
          <p:cNvSpPr>
            <a:spLocks noChangeArrowheads="1"/>
          </p:cNvSpPr>
          <p:nvPr/>
        </p:nvSpPr>
        <p:spPr bwMode="auto">
          <a:xfrm>
            <a:off x="2981078" y="6843714"/>
            <a:ext cx="82098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Limon S1" charset="0"/>
              </a:rPr>
              <a:t>m:a</a:t>
            </a:r>
            <a:endParaRPr lang="en-US" sz="3600">
              <a:latin typeface="Engravers MT" charset="0"/>
            </a:endParaRPr>
          </a:p>
        </p:txBody>
      </p:sp>
      <p:sp>
        <p:nvSpPr>
          <p:cNvPr id="1338536" name="Rectangle 168"/>
          <p:cNvSpPr>
            <a:spLocks noChangeArrowheads="1"/>
          </p:cNvSpPr>
          <p:nvPr/>
        </p:nvSpPr>
        <p:spPr bwMode="auto">
          <a:xfrm>
            <a:off x="3926340" y="862014"/>
            <a:ext cx="82187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rabia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38537" name="Rectangle 169"/>
          <p:cNvSpPr>
            <a:spLocks noChangeArrowheads="1"/>
          </p:cNvSpPr>
          <p:nvPr/>
        </p:nvSpPr>
        <p:spPr bwMode="auto">
          <a:xfrm>
            <a:off x="3928583" y="1150940"/>
            <a:ext cx="4513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ad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38539" name="Rectangle 171"/>
          <p:cNvSpPr>
            <a:spLocks noChangeArrowheads="1"/>
          </p:cNvSpPr>
          <p:nvPr/>
        </p:nvSpPr>
        <p:spPr bwMode="auto">
          <a:xfrm>
            <a:off x="3907379" y="1452565"/>
            <a:ext cx="93291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ewels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38540" name="Rectangle 172"/>
          <p:cNvSpPr>
            <a:spLocks noChangeArrowheads="1"/>
          </p:cNvSpPr>
          <p:nvPr/>
        </p:nvSpPr>
        <p:spPr bwMode="auto">
          <a:xfrm>
            <a:off x="3910137" y="2120902"/>
            <a:ext cx="80315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srael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38541" name="Rectangle 173"/>
          <p:cNvSpPr>
            <a:spLocks noChangeArrowheads="1"/>
          </p:cNvSpPr>
          <p:nvPr/>
        </p:nvSpPr>
        <p:spPr bwMode="auto">
          <a:xfrm>
            <a:off x="3926106" y="2439989"/>
            <a:ext cx="5252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ust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38542" name="Rectangle 174"/>
          <p:cNvSpPr>
            <a:spLocks noChangeArrowheads="1"/>
          </p:cNvSpPr>
          <p:nvPr/>
        </p:nvSpPr>
        <p:spPr bwMode="auto">
          <a:xfrm>
            <a:off x="3926106" y="2741615"/>
            <a:ext cx="5252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ust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38543" name="Rectangle 175"/>
          <p:cNvSpPr>
            <a:spLocks noChangeArrowheads="1"/>
          </p:cNvSpPr>
          <p:nvPr/>
        </p:nvSpPr>
        <p:spPr bwMode="auto">
          <a:xfrm>
            <a:off x="3949196" y="3079750"/>
            <a:ext cx="61804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bey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38544" name="Rectangle 176"/>
          <p:cNvSpPr>
            <a:spLocks noChangeArrowheads="1"/>
          </p:cNvSpPr>
          <p:nvPr/>
        </p:nvSpPr>
        <p:spPr bwMode="auto">
          <a:xfrm>
            <a:off x="3881442" y="3622675"/>
            <a:ext cx="1216025" cy="5273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ja-JP" altLang="en-US" sz="2800" b="0" i="1">
                <a:latin typeface="Arial"/>
              </a:rPr>
              <a:t>’</a:t>
            </a:r>
            <a:r>
              <a:rPr lang="en-US" sz="2800" b="0" i="1">
                <a:latin typeface="Helvetica" charset="0"/>
              </a:rPr>
              <a:t>lem</a:t>
            </a:r>
          </a:p>
        </p:txBody>
      </p:sp>
      <p:sp>
        <p:nvSpPr>
          <p:cNvPr id="1338545" name="Rectangle 177"/>
          <p:cNvSpPr>
            <a:spLocks noChangeArrowheads="1"/>
          </p:cNvSpPr>
          <p:nvPr/>
        </p:nvSpPr>
        <p:spPr bwMode="auto">
          <a:xfrm>
            <a:off x="3913191" y="3970341"/>
            <a:ext cx="692150" cy="5273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800" b="0" i="1">
                <a:latin typeface="Helvetica" charset="0"/>
              </a:rPr>
              <a:t>ad</a:t>
            </a:r>
          </a:p>
        </p:txBody>
      </p:sp>
      <p:sp>
        <p:nvSpPr>
          <p:cNvPr id="1338546" name="Rectangle 178"/>
          <p:cNvSpPr>
            <a:spLocks noChangeArrowheads="1"/>
          </p:cNvSpPr>
          <p:nvPr/>
        </p:nvSpPr>
        <p:spPr bwMode="auto">
          <a:xfrm>
            <a:off x="3922716" y="4324353"/>
            <a:ext cx="860426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500" b="0" i="1">
                <a:latin typeface="Helvetica" charset="0"/>
              </a:rPr>
              <a:t>oisy</a:t>
            </a:r>
          </a:p>
        </p:txBody>
      </p:sp>
      <p:sp>
        <p:nvSpPr>
          <p:cNvPr id="1338547" name="Rectangle 179"/>
          <p:cNvSpPr>
            <a:spLocks noChangeArrowheads="1"/>
          </p:cNvSpPr>
          <p:nvPr/>
        </p:nvSpPr>
        <p:spPr bwMode="auto">
          <a:xfrm>
            <a:off x="3895520" y="4705351"/>
            <a:ext cx="80348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ones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38548" name="Rectangle 180"/>
          <p:cNvSpPr>
            <a:spLocks noChangeArrowheads="1"/>
          </p:cNvSpPr>
          <p:nvPr/>
        </p:nvSpPr>
        <p:spPr bwMode="auto">
          <a:xfrm>
            <a:off x="3914548" y="5324477"/>
            <a:ext cx="9701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scape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38549" name="Rectangle 181"/>
          <p:cNvSpPr>
            <a:spLocks noChangeArrowheads="1"/>
          </p:cNvSpPr>
          <p:nvPr/>
        </p:nvSpPr>
        <p:spPr bwMode="auto">
          <a:xfrm>
            <a:off x="3910651" y="5673726"/>
            <a:ext cx="106299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solidFill>
                  <a:srgbClr val="000000"/>
                </a:solidFill>
                <a:latin typeface="Helvetica" charset="0"/>
              </a:rPr>
              <a:t>awned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38550" name="Rectangle 182"/>
          <p:cNvSpPr>
            <a:spLocks noChangeArrowheads="1"/>
          </p:cNvSpPr>
          <p:nvPr/>
        </p:nvSpPr>
        <p:spPr bwMode="auto">
          <a:xfrm>
            <a:off x="3376613" y="6310317"/>
            <a:ext cx="1606550" cy="4011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r>
              <a:rPr lang="en-US" sz="2600" b="0" i="1">
                <a:latin typeface="Helvetica" charset="0"/>
              </a:rPr>
              <a:t>eaven</a:t>
            </a:r>
            <a:r>
              <a:rPr lang="ja-JP" altLang="en-US" sz="2600" b="0" i="1">
                <a:latin typeface="Arial"/>
              </a:rPr>
              <a:t>’</a:t>
            </a:r>
            <a:r>
              <a:rPr lang="en-US" sz="2600" b="0" i="1">
                <a:latin typeface="Helvetica" charset="0"/>
              </a:rPr>
              <a:t>s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38551" name="Rectangle 183"/>
          <p:cNvSpPr>
            <a:spLocks noChangeArrowheads="1"/>
          </p:cNvSpPr>
          <p:nvPr/>
        </p:nvSpPr>
        <p:spPr bwMode="auto">
          <a:xfrm>
            <a:off x="3885251" y="6629401"/>
            <a:ext cx="1062991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latin typeface="Helvetica" charset="0"/>
              </a:rPr>
              <a:t>ealous</a:t>
            </a:r>
            <a:endParaRPr lang="en-US" sz="1200" b="0" i="1">
              <a:latin typeface="Engravers MT" charset="0"/>
            </a:endParaRPr>
          </a:p>
        </p:txBody>
      </p:sp>
      <p:sp>
        <p:nvSpPr>
          <p:cNvPr id="1338552" name="Rectangle 184"/>
          <p:cNvSpPr>
            <a:spLocks noChangeArrowheads="1"/>
          </p:cNvSpPr>
          <p:nvPr/>
        </p:nvSpPr>
        <p:spPr bwMode="auto">
          <a:xfrm>
            <a:off x="3898419" y="6940551"/>
            <a:ext cx="451333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600" b="0" i="1">
                <a:latin typeface="Helvetica" charset="0"/>
              </a:rPr>
              <a:t>en</a:t>
            </a:r>
            <a:endParaRPr lang="en-US" sz="1200" b="0" i="1">
              <a:latin typeface="Engravers MT" charset="0"/>
            </a:endParaRP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8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38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84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75"/>
                                        <p:tgtEl>
                                          <p:spTgt spid="13384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775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84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75"/>
                                        <p:tgtEl>
                                          <p:spTgt spid="13384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8470" grpId="0" animBg="1"/>
      <p:bldP spid="1338476" grpId="0" build="p" autoUpdateAnimBg="0" advAuto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2706" name="Rectangle 2"/>
          <p:cNvSpPr>
            <a:spLocks noChangeArrowheads="1"/>
          </p:cNvSpPr>
          <p:nvPr/>
        </p:nvSpPr>
        <p:spPr bwMode="auto">
          <a:xfrm>
            <a:off x="5065716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pic>
        <p:nvPicPr>
          <p:cNvPr id="135270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6" r="29846" b="220"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52708" name="Line 4"/>
          <p:cNvSpPr>
            <a:spLocks noChangeShapeType="1"/>
          </p:cNvSpPr>
          <p:nvPr/>
        </p:nvSpPr>
        <p:spPr bwMode="auto">
          <a:xfrm>
            <a:off x="2058988" y="1889128"/>
            <a:ext cx="0" cy="18621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2709" name="Rectangle 5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52710" name="Rectangle 6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52711" name="Rectangle 7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52712" name="Rectangle 8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52713" name="Line 9"/>
          <p:cNvSpPr>
            <a:spLocks noChangeShapeType="1"/>
          </p:cNvSpPr>
          <p:nvPr/>
        </p:nvSpPr>
        <p:spPr bwMode="auto">
          <a:xfrm>
            <a:off x="2138364" y="5561016"/>
            <a:ext cx="417512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14" name="Line 10"/>
          <p:cNvSpPr>
            <a:spLocks noChangeShapeType="1"/>
          </p:cNvSpPr>
          <p:nvPr/>
        </p:nvSpPr>
        <p:spPr bwMode="auto">
          <a:xfrm>
            <a:off x="1460500" y="3740150"/>
            <a:ext cx="635000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15" name="Line 11"/>
          <p:cNvSpPr>
            <a:spLocks noChangeShapeType="1"/>
          </p:cNvSpPr>
          <p:nvPr/>
        </p:nvSpPr>
        <p:spPr bwMode="auto">
          <a:xfrm>
            <a:off x="547692" y="5822950"/>
            <a:ext cx="1595437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16" name="Freeform 12"/>
          <p:cNvSpPr>
            <a:spLocks/>
          </p:cNvSpPr>
          <p:nvPr/>
        </p:nvSpPr>
        <p:spPr bwMode="auto">
          <a:xfrm>
            <a:off x="1473201" y="3749675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17" name="Line 13"/>
          <p:cNvSpPr>
            <a:spLocks noChangeShapeType="1"/>
          </p:cNvSpPr>
          <p:nvPr/>
        </p:nvSpPr>
        <p:spPr bwMode="auto">
          <a:xfrm>
            <a:off x="1681163" y="3894138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18" name="Freeform 14"/>
          <p:cNvSpPr>
            <a:spLocks/>
          </p:cNvSpPr>
          <p:nvPr/>
        </p:nvSpPr>
        <p:spPr bwMode="auto">
          <a:xfrm>
            <a:off x="1681166" y="391001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19" name="Line 15"/>
          <p:cNvSpPr>
            <a:spLocks noChangeShapeType="1"/>
          </p:cNvSpPr>
          <p:nvPr/>
        </p:nvSpPr>
        <p:spPr bwMode="auto">
          <a:xfrm flipV="1">
            <a:off x="3817941" y="1016001"/>
            <a:ext cx="1587" cy="62547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20" name="Line 16"/>
          <p:cNvSpPr>
            <a:spLocks noChangeShapeType="1"/>
          </p:cNvSpPr>
          <p:nvPr/>
        </p:nvSpPr>
        <p:spPr bwMode="auto">
          <a:xfrm>
            <a:off x="2016128" y="5708650"/>
            <a:ext cx="127001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21" name="Line 17"/>
          <p:cNvSpPr>
            <a:spLocks noChangeShapeType="1"/>
          </p:cNvSpPr>
          <p:nvPr/>
        </p:nvSpPr>
        <p:spPr bwMode="auto">
          <a:xfrm flipV="1">
            <a:off x="2111375" y="5743579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22" name="Line 18"/>
          <p:cNvSpPr>
            <a:spLocks noChangeShapeType="1"/>
          </p:cNvSpPr>
          <p:nvPr/>
        </p:nvSpPr>
        <p:spPr bwMode="auto">
          <a:xfrm>
            <a:off x="500066" y="5635625"/>
            <a:ext cx="13239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23" name="Line 19"/>
          <p:cNvSpPr>
            <a:spLocks noChangeShapeType="1"/>
          </p:cNvSpPr>
          <p:nvPr/>
        </p:nvSpPr>
        <p:spPr bwMode="auto">
          <a:xfrm>
            <a:off x="515941" y="5314953"/>
            <a:ext cx="1228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24" name="Line 20"/>
          <p:cNvSpPr>
            <a:spLocks noChangeShapeType="1"/>
          </p:cNvSpPr>
          <p:nvPr/>
        </p:nvSpPr>
        <p:spPr bwMode="auto">
          <a:xfrm>
            <a:off x="500066" y="4979990"/>
            <a:ext cx="11652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25" name="Line 21"/>
          <p:cNvSpPr>
            <a:spLocks noChangeShapeType="1"/>
          </p:cNvSpPr>
          <p:nvPr/>
        </p:nvSpPr>
        <p:spPr bwMode="auto">
          <a:xfrm>
            <a:off x="533404" y="4645026"/>
            <a:ext cx="987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26" name="Line 22"/>
          <p:cNvSpPr>
            <a:spLocks noChangeShapeType="1"/>
          </p:cNvSpPr>
          <p:nvPr/>
        </p:nvSpPr>
        <p:spPr bwMode="auto">
          <a:xfrm>
            <a:off x="549278" y="4357688"/>
            <a:ext cx="97155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27" name="Line 23"/>
          <p:cNvSpPr>
            <a:spLocks noChangeShapeType="1"/>
          </p:cNvSpPr>
          <p:nvPr/>
        </p:nvSpPr>
        <p:spPr bwMode="auto">
          <a:xfrm>
            <a:off x="565150" y="3957638"/>
            <a:ext cx="8921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28" name="Line 24"/>
          <p:cNvSpPr>
            <a:spLocks noChangeShapeType="1"/>
          </p:cNvSpPr>
          <p:nvPr/>
        </p:nvSpPr>
        <p:spPr bwMode="auto">
          <a:xfrm>
            <a:off x="565153" y="3600453"/>
            <a:ext cx="1100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29" name="Line 25"/>
          <p:cNvSpPr>
            <a:spLocks noChangeShapeType="1"/>
          </p:cNvSpPr>
          <p:nvPr/>
        </p:nvSpPr>
        <p:spPr bwMode="auto">
          <a:xfrm>
            <a:off x="549278" y="3344863"/>
            <a:ext cx="11318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30" name="Line 26"/>
          <p:cNvSpPr>
            <a:spLocks noChangeShapeType="1"/>
          </p:cNvSpPr>
          <p:nvPr/>
        </p:nvSpPr>
        <p:spPr bwMode="auto">
          <a:xfrm>
            <a:off x="565153" y="2938463"/>
            <a:ext cx="1419226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31" name="Rectangle 27"/>
          <p:cNvSpPr>
            <a:spLocks noChangeArrowheads="1"/>
          </p:cNvSpPr>
          <p:nvPr/>
        </p:nvSpPr>
        <p:spPr bwMode="auto">
          <a:xfrm>
            <a:off x="2501900" y="5243513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 b="0">
              <a:latin typeface="Helvetica" charset="0"/>
            </a:endParaRPr>
          </a:p>
        </p:txBody>
      </p:sp>
      <p:sp>
        <p:nvSpPr>
          <p:cNvPr id="1352732" name="Line 28"/>
          <p:cNvSpPr>
            <a:spLocks noChangeShapeType="1"/>
          </p:cNvSpPr>
          <p:nvPr/>
        </p:nvSpPr>
        <p:spPr bwMode="auto">
          <a:xfrm>
            <a:off x="2636838" y="13382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33" name="Line 29"/>
          <p:cNvSpPr>
            <a:spLocks noChangeShapeType="1"/>
          </p:cNvSpPr>
          <p:nvPr/>
        </p:nvSpPr>
        <p:spPr bwMode="auto">
          <a:xfrm>
            <a:off x="2636838" y="137001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34" name="Line 30"/>
          <p:cNvSpPr>
            <a:spLocks noChangeShapeType="1"/>
          </p:cNvSpPr>
          <p:nvPr/>
        </p:nvSpPr>
        <p:spPr bwMode="auto">
          <a:xfrm>
            <a:off x="2654304" y="17383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35" name="Line 31"/>
          <p:cNvSpPr>
            <a:spLocks noChangeShapeType="1"/>
          </p:cNvSpPr>
          <p:nvPr/>
        </p:nvSpPr>
        <p:spPr bwMode="auto">
          <a:xfrm>
            <a:off x="2654304" y="2297116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36" name="Rectangle 32"/>
          <p:cNvSpPr>
            <a:spLocks noChangeArrowheads="1"/>
          </p:cNvSpPr>
          <p:nvPr/>
        </p:nvSpPr>
        <p:spPr bwMode="auto">
          <a:xfrm>
            <a:off x="2868614" y="5386391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352737" name="Rectangle 33"/>
          <p:cNvSpPr>
            <a:spLocks noChangeArrowheads="1"/>
          </p:cNvSpPr>
          <p:nvPr/>
        </p:nvSpPr>
        <p:spPr bwMode="auto">
          <a:xfrm>
            <a:off x="2868613" y="55149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52738" name="Rectangle 34"/>
          <p:cNvSpPr>
            <a:spLocks noChangeArrowheads="1"/>
          </p:cNvSpPr>
          <p:nvPr/>
        </p:nvSpPr>
        <p:spPr bwMode="auto">
          <a:xfrm>
            <a:off x="2803525" y="2479678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 b="0">
              <a:latin typeface="Helvetica" charset="0"/>
            </a:endParaRPr>
          </a:p>
        </p:txBody>
      </p:sp>
      <p:sp>
        <p:nvSpPr>
          <p:cNvPr id="1352739" name="Rectangle 35"/>
          <p:cNvSpPr>
            <a:spLocks noChangeArrowheads="1"/>
          </p:cNvSpPr>
          <p:nvPr/>
        </p:nvSpPr>
        <p:spPr bwMode="auto">
          <a:xfrm>
            <a:off x="2803525" y="2608266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52740" name="Rectangle 36"/>
          <p:cNvSpPr>
            <a:spLocks noChangeArrowheads="1"/>
          </p:cNvSpPr>
          <p:nvPr/>
        </p:nvSpPr>
        <p:spPr bwMode="auto">
          <a:xfrm>
            <a:off x="2708275" y="6265863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52741" name="Rectangle 37"/>
          <p:cNvSpPr>
            <a:spLocks noChangeArrowheads="1"/>
          </p:cNvSpPr>
          <p:nvPr/>
        </p:nvSpPr>
        <p:spPr bwMode="auto">
          <a:xfrm>
            <a:off x="2708275" y="6392866"/>
            <a:ext cx="0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latin typeface="Helvetica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52742" name="Rectangle 38"/>
          <p:cNvSpPr>
            <a:spLocks noChangeArrowheads="1"/>
          </p:cNvSpPr>
          <p:nvPr/>
        </p:nvSpPr>
        <p:spPr bwMode="auto">
          <a:xfrm>
            <a:off x="3681414" y="6392866"/>
            <a:ext cx="34164" cy="12311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352743" name="Rectangle 39"/>
          <p:cNvSpPr>
            <a:spLocks noChangeArrowheads="1"/>
          </p:cNvSpPr>
          <p:nvPr/>
        </p:nvSpPr>
        <p:spPr bwMode="auto">
          <a:xfrm>
            <a:off x="2884488" y="390207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400" b="0">
              <a:latin typeface="Helvetica" charset="0"/>
            </a:endParaRPr>
          </a:p>
        </p:txBody>
      </p:sp>
      <p:sp>
        <p:nvSpPr>
          <p:cNvPr id="1352744" name="Rectangle 40"/>
          <p:cNvSpPr>
            <a:spLocks noChangeArrowheads="1"/>
          </p:cNvSpPr>
          <p:nvPr/>
        </p:nvSpPr>
        <p:spPr bwMode="auto">
          <a:xfrm>
            <a:off x="2884488" y="4013200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 b="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52745" name="Rectangle 41"/>
          <p:cNvSpPr>
            <a:spLocks noChangeArrowheads="1"/>
          </p:cNvSpPr>
          <p:nvPr/>
        </p:nvSpPr>
        <p:spPr bwMode="auto">
          <a:xfrm>
            <a:off x="3168653" y="3927479"/>
            <a:ext cx="1675839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eBlvibti</a:t>
            </a:r>
            <a:r>
              <a:rPr lang="en-US" b="0"/>
              <a:t> </a:t>
            </a:r>
          </a:p>
        </p:txBody>
      </p:sp>
      <p:sp>
        <p:nvSpPr>
          <p:cNvPr id="1352746" name="Rectangle 42"/>
          <p:cNvSpPr>
            <a:spLocks noChangeArrowheads="1"/>
          </p:cNvSpPr>
          <p:nvPr/>
        </p:nvSpPr>
        <p:spPr bwMode="auto">
          <a:xfrm>
            <a:off x="3665539" y="4013203"/>
            <a:ext cx="3416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:</a:t>
            </a:r>
            <a:endParaRPr lang="en-US" sz="1400" b="0">
              <a:latin typeface="Helvetica" charset="0"/>
            </a:endParaRPr>
          </a:p>
        </p:txBody>
      </p:sp>
      <p:sp>
        <p:nvSpPr>
          <p:cNvPr id="1352747" name="Freeform 43"/>
          <p:cNvSpPr>
            <a:spLocks/>
          </p:cNvSpPr>
          <p:nvPr/>
        </p:nvSpPr>
        <p:spPr bwMode="auto">
          <a:xfrm>
            <a:off x="2636841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48" name="Freeform 44"/>
          <p:cNvSpPr>
            <a:spLocks/>
          </p:cNvSpPr>
          <p:nvPr/>
        </p:nvSpPr>
        <p:spPr bwMode="auto">
          <a:xfrm>
            <a:off x="2876550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49" name="Freeform 45"/>
          <p:cNvSpPr>
            <a:spLocks/>
          </p:cNvSpPr>
          <p:nvPr/>
        </p:nvSpPr>
        <p:spPr bwMode="auto">
          <a:xfrm>
            <a:off x="3116263" y="2376490"/>
            <a:ext cx="158750" cy="47625"/>
          </a:xfrm>
          <a:custGeom>
            <a:avLst/>
            <a:gdLst>
              <a:gd name="T0" fmla="*/ 0 w 100"/>
              <a:gd name="T1" fmla="*/ 0 h 30"/>
              <a:gd name="T2" fmla="*/ 100 w 100"/>
              <a:gd name="T3" fmla="*/ 0 h 30"/>
              <a:gd name="T4" fmla="*/ 100 w 100"/>
              <a:gd name="T5" fmla="*/ 20 h 30"/>
              <a:gd name="T6" fmla="*/ 100 w 100"/>
              <a:gd name="T7" fmla="*/ 30 h 30"/>
              <a:gd name="T8" fmla="*/ 0 w 100"/>
              <a:gd name="T9" fmla="*/ 30 h 30"/>
              <a:gd name="T10" fmla="*/ 0 w 100"/>
              <a:gd name="T11" fmla="*/ 20 h 30"/>
              <a:gd name="T12" fmla="*/ 0 w 10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30">
                <a:moveTo>
                  <a:pt x="0" y="0"/>
                </a:moveTo>
                <a:lnTo>
                  <a:pt x="100" y="0"/>
                </a:lnTo>
                <a:lnTo>
                  <a:pt x="100" y="20"/>
                </a:lnTo>
                <a:lnTo>
                  <a:pt x="100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50" name="Freeform 46"/>
          <p:cNvSpPr>
            <a:spLocks/>
          </p:cNvSpPr>
          <p:nvPr/>
        </p:nvSpPr>
        <p:spPr bwMode="auto">
          <a:xfrm>
            <a:off x="3338516" y="2376490"/>
            <a:ext cx="160337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51" name="Freeform 47"/>
          <p:cNvSpPr>
            <a:spLocks/>
          </p:cNvSpPr>
          <p:nvPr/>
        </p:nvSpPr>
        <p:spPr bwMode="auto">
          <a:xfrm>
            <a:off x="3578225" y="2376490"/>
            <a:ext cx="160338" cy="47625"/>
          </a:xfrm>
          <a:custGeom>
            <a:avLst/>
            <a:gdLst>
              <a:gd name="T0" fmla="*/ 0 w 101"/>
              <a:gd name="T1" fmla="*/ 0 h 30"/>
              <a:gd name="T2" fmla="*/ 101 w 101"/>
              <a:gd name="T3" fmla="*/ 0 h 30"/>
              <a:gd name="T4" fmla="*/ 101 w 101"/>
              <a:gd name="T5" fmla="*/ 20 h 30"/>
              <a:gd name="T6" fmla="*/ 101 w 101"/>
              <a:gd name="T7" fmla="*/ 30 h 30"/>
              <a:gd name="T8" fmla="*/ 0 w 101"/>
              <a:gd name="T9" fmla="*/ 30 h 30"/>
              <a:gd name="T10" fmla="*/ 0 w 101"/>
              <a:gd name="T11" fmla="*/ 20 h 30"/>
              <a:gd name="T12" fmla="*/ 0 w 101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30">
                <a:moveTo>
                  <a:pt x="0" y="0"/>
                </a:moveTo>
                <a:lnTo>
                  <a:pt x="101" y="0"/>
                </a:lnTo>
                <a:lnTo>
                  <a:pt x="101" y="20"/>
                </a:lnTo>
                <a:lnTo>
                  <a:pt x="101" y="30"/>
                </a:lnTo>
                <a:lnTo>
                  <a:pt x="0" y="30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52" name="Rectangle 48"/>
          <p:cNvSpPr>
            <a:spLocks noChangeArrowheads="1"/>
          </p:cNvSpPr>
          <p:nvPr/>
        </p:nvSpPr>
        <p:spPr bwMode="auto">
          <a:xfrm>
            <a:off x="2868617" y="1084266"/>
            <a:ext cx="137237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>
                <a:latin typeface="Limon R1" charset="0"/>
              </a:rPr>
              <a:t>saMy:UEGl</a:t>
            </a:r>
            <a:r>
              <a:rPr lang="en-US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1352753" name="Line 49"/>
          <p:cNvSpPr>
            <a:spLocks noChangeShapeType="1"/>
          </p:cNvSpPr>
          <p:nvPr/>
        </p:nvSpPr>
        <p:spPr bwMode="auto">
          <a:xfrm flipV="1">
            <a:off x="2454275" y="795338"/>
            <a:ext cx="1588" cy="3108325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54" name="Rectangle 50"/>
          <p:cNvSpPr>
            <a:spLocks noChangeArrowheads="1"/>
          </p:cNvSpPr>
          <p:nvPr/>
        </p:nvSpPr>
        <p:spPr bwMode="auto">
          <a:xfrm>
            <a:off x="396874" y="4035426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(</a:t>
            </a:r>
            <a:endParaRPr lang="en-US" b="0">
              <a:latin typeface="Helvetica" charset="0"/>
            </a:endParaRPr>
          </a:p>
        </p:txBody>
      </p:sp>
      <p:sp>
        <p:nvSpPr>
          <p:cNvPr id="1352755" name="Rectangle 51"/>
          <p:cNvSpPr>
            <a:spLocks noChangeArrowheads="1"/>
          </p:cNvSpPr>
          <p:nvPr/>
        </p:nvSpPr>
        <p:spPr bwMode="auto">
          <a:xfrm>
            <a:off x="1487491" y="4025900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>
                <a:solidFill>
                  <a:srgbClr val="000000"/>
                </a:solidFill>
                <a:latin typeface="Helvetica" charset="0"/>
              </a:rPr>
              <a:t>)</a:t>
            </a:r>
            <a:endParaRPr lang="en-US" b="0">
              <a:latin typeface="Helvetica" charset="0"/>
            </a:endParaRPr>
          </a:p>
        </p:txBody>
      </p:sp>
      <p:sp>
        <p:nvSpPr>
          <p:cNvPr id="1352756" name="Rectangle 52"/>
          <p:cNvSpPr>
            <a:spLocks noChangeArrowheads="1"/>
          </p:cNvSpPr>
          <p:nvPr/>
        </p:nvSpPr>
        <p:spPr bwMode="auto">
          <a:xfrm>
            <a:off x="1655767" y="3189291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 b="0">
              <a:latin typeface="Helvetica" charset="0"/>
            </a:endParaRPr>
          </a:p>
        </p:txBody>
      </p:sp>
      <p:sp>
        <p:nvSpPr>
          <p:cNvPr id="1352757" name="Freeform 53"/>
          <p:cNvSpPr>
            <a:spLocks/>
          </p:cNvSpPr>
          <p:nvPr/>
        </p:nvSpPr>
        <p:spPr bwMode="auto">
          <a:xfrm rot="5350910">
            <a:off x="988222" y="394573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58" name="Line 54"/>
          <p:cNvSpPr>
            <a:spLocks noChangeShapeType="1"/>
          </p:cNvSpPr>
          <p:nvPr/>
        </p:nvSpPr>
        <p:spPr bwMode="auto">
          <a:xfrm>
            <a:off x="263683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59" name="Line 55"/>
          <p:cNvSpPr>
            <a:spLocks noChangeShapeType="1"/>
          </p:cNvSpPr>
          <p:nvPr/>
        </p:nvSpPr>
        <p:spPr bwMode="auto">
          <a:xfrm>
            <a:off x="2620963" y="3749678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60" name="Line 56"/>
          <p:cNvSpPr>
            <a:spLocks noChangeShapeType="1"/>
          </p:cNvSpPr>
          <p:nvPr/>
        </p:nvSpPr>
        <p:spPr bwMode="auto">
          <a:xfrm>
            <a:off x="2617788" y="430847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61" name="Line 57"/>
          <p:cNvSpPr>
            <a:spLocks noChangeShapeType="1"/>
          </p:cNvSpPr>
          <p:nvPr/>
        </p:nvSpPr>
        <p:spPr bwMode="auto">
          <a:xfrm>
            <a:off x="2620963" y="4597401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62" name="Line 58"/>
          <p:cNvSpPr>
            <a:spLocks noChangeShapeType="1"/>
          </p:cNvSpPr>
          <p:nvPr/>
        </p:nvSpPr>
        <p:spPr bwMode="auto">
          <a:xfrm>
            <a:off x="2617788" y="521970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63" name="Line 59"/>
          <p:cNvSpPr>
            <a:spLocks noChangeShapeType="1"/>
          </p:cNvSpPr>
          <p:nvPr/>
        </p:nvSpPr>
        <p:spPr bwMode="auto">
          <a:xfrm>
            <a:off x="2620963" y="5778501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64" name="Line 60"/>
          <p:cNvSpPr>
            <a:spLocks noChangeShapeType="1"/>
          </p:cNvSpPr>
          <p:nvPr/>
        </p:nvSpPr>
        <p:spPr bwMode="auto">
          <a:xfrm>
            <a:off x="2620963" y="608171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65" name="Line 61"/>
          <p:cNvSpPr>
            <a:spLocks noChangeShapeType="1"/>
          </p:cNvSpPr>
          <p:nvPr/>
        </p:nvSpPr>
        <p:spPr bwMode="auto">
          <a:xfrm>
            <a:off x="2636838" y="665638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66" name="Line 62"/>
          <p:cNvSpPr>
            <a:spLocks noChangeShapeType="1"/>
          </p:cNvSpPr>
          <p:nvPr/>
        </p:nvSpPr>
        <p:spPr bwMode="auto">
          <a:xfrm>
            <a:off x="2620963" y="69278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67" name="Line 63"/>
          <p:cNvSpPr>
            <a:spLocks noChangeShapeType="1"/>
          </p:cNvSpPr>
          <p:nvPr/>
        </p:nvSpPr>
        <p:spPr bwMode="auto">
          <a:xfrm>
            <a:off x="2636838" y="7216778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768" name="Rectangle 64"/>
          <p:cNvSpPr>
            <a:spLocks noChangeArrowheads="1"/>
          </p:cNvSpPr>
          <p:nvPr/>
        </p:nvSpPr>
        <p:spPr bwMode="auto">
          <a:xfrm>
            <a:off x="2641603" y="5511800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52769" name="Rectangle 65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52770" name="Rectangle 66"/>
          <p:cNvSpPr>
            <a:spLocks noChangeArrowheads="1"/>
          </p:cNvSpPr>
          <p:nvPr/>
        </p:nvSpPr>
        <p:spPr bwMode="auto">
          <a:xfrm>
            <a:off x="2654301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52771" name="Rectangle 67"/>
          <p:cNvSpPr>
            <a:spLocks noChangeArrowheads="1"/>
          </p:cNvSpPr>
          <p:nvPr/>
        </p:nvSpPr>
        <p:spPr bwMode="auto">
          <a:xfrm>
            <a:off x="2632078" y="10398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2500">
              <a:latin typeface="Limon R1" charset="0"/>
            </a:endParaRPr>
          </a:p>
        </p:txBody>
      </p:sp>
      <p:sp>
        <p:nvSpPr>
          <p:cNvPr id="1352772" name="Rectangle 68"/>
          <p:cNvSpPr>
            <a:spLocks noChangeArrowheads="1"/>
          </p:cNvSpPr>
          <p:nvPr/>
        </p:nvSpPr>
        <p:spPr bwMode="auto">
          <a:xfrm>
            <a:off x="2635253" y="2187575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52773" name="Rectangle 69"/>
          <p:cNvSpPr>
            <a:spLocks noChangeArrowheads="1"/>
          </p:cNvSpPr>
          <p:nvPr/>
        </p:nvSpPr>
        <p:spPr bwMode="auto">
          <a:xfrm>
            <a:off x="460375" y="2833688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352774" name="Rectangle 70"/>
          <p:cNvSpPr>
            <a:spLocks noChangeArrowheads="1"/>
          </p:cNvSpPr>
          <p:nvPr/>
        </p:nvSpPr>
        <p:spPr bwMode="auto">
          <a:xfrm>
            <a:off x="444503" y="3203576"/>
            <a:ext cx="17953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 b="0">
              <a:latin typeface="Helvetica" charset="0"/>
            </a:endParaRPr>
          </a:p>
        </p:txBody>
      </p:sp>
      <p:sp>
        <p:nvSpPr>
          <p:cNvPr id="1352775" name="Rectangle 71"/>
          <p:cNvSpPr>
            <a:spLocks noChangeArrowheads="1"/>
          </p:cNvSpPr>
          <p:nvPr/>
        </p:nvSpPr>
        <p:spPr bwMode="auto">
          <a:xfrm>
            <a:off x="304800" y="3798888"/>
            <a:ext cx="296234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(CW)</a:t>
            </a:r>
            <a:endParaRPr lang="en-US" sz="1400" b="0">
              <a:latin typeface="Helvetica" charset="0"/>
            </a:endParaRPr>
          </a:p>
        </p:txBody>
      </p:sp>
      <p:sp>
        <p:nvSpPr>
          <p:cNvPr id="1352776" name="Rectangle 72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52777" name="Rectangle 73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52778" name="Rectangle 74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52779" name="Rectangle 75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52780" name="Rectangle 76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52781" name="Rectangle 77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52782" name="Rectangle 78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52783" name="Rectangle 79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52784" name="Rectangle 80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52785" name="Rectangle 81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52786" name="Rectangle 82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52787" name="Rectangle 83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52788" name="Rectangle 84"/>
          <p:cNvSpPr>
            <a:spLocks noChangeArrowheads="1"/>
          </p:cNvSpPr>
          <p:nvPr/>
        </p:nvSpPr>
        <p:spPr bwMode="auto">
          <a:xfrm>
            <a:off x="2692401" y="5051425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52789" name="Rectangle 85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52790" name="Rectangle 86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52791" name="Rectangle 87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52792" name="Rectangle 88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52793" name="Rectangle 89"/>
          <p:cNvSpPr>
            <a:spLocks noChangeArrowheads="1"/>
          </p:cNvSpPr>
          <p:nvPr/>
        </p:nvSpPr>
        <p:spPr bwMode="auto">
          <a:xfrm>
            <a:off x="2533650" y="217487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>
                <a:solidFill>
                  <a:srgbClr val="000000"/>
                </a:solidFill>
                <a:latin typeface="" charset="0"/>
              </a:rPr>
              <a:t>        </a:t>
            </a:r>
            <a:endParaRPr lang="en-US" sz="1400" b="0">
              <a:latin typeface="Helvetica" charset="0"/>
            </a:endParaRPr>
          </a:p>
        </p:txBody>
      </p:sp>
      <p:sp>
        <p:nvSpPr>
          <p:cNvPr id="1352794" name="Rectangle 90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52795" name="AutoShape 91"/>
          <p:cNvSpPr>
            <a:spLocks noChangeArrowheads="1"/>
          </p:cNvSpPr>
          <p:nvPr/>
        </p:nvSpPr>
        <p:spPr bwMode="auto">
          <a:xfrm flipH="1">
            <a:off x="1789113" y="3225800"/>
            <a:ext cx="400050" cy="444500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2796" name="Rectangle 92"/>
          <p:cNvSpPr>
            <a:spLocks noChangeArrowheads="1"/>
          </p:cNvSpPr>
          <p:nvPr/>
        </p:nvSpPr>
        <p:spPr bwMode="auto">
          <a:xfrm>
            <a:off x="431803" y="3444875"/>
            <a:ext cx="17094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 b="0">
              <a:latin typeface="Helvetica" charset="0"/>
            </a:endParaRPr>
          </a:p>
        </p:txBody>
      </p:sp>
      <p:sp>
        <p:nvSpPr>
          <p:cNvPr id="1352797" name="Rectangle 93"/>
          <p:cNvSpPr>
            <a:spLocks noChangeArrowheads="1"/>
          </p:cNvSpPr>
          <p:nvPr/>
        </p:nvSpPr>
        <p:spPr bwMode="auto">
          <a:xfrm>
            <a:off x="622301" y="41290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52798" name="Rectangle 94"/>
          <p:cNvSpPr>
            <a:spLocks noChangeArrowheads="1"/>
          </p:cNvSpPr>
          <p:nvPr/>
        </p:nvSpPr>
        <p:spPr bwMode="auto">
          <a:xfrm>
            <a:off x="606428" y="4421191"/>
            <a:ext cx="1154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r)akSRtTI2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52799" name="Rectangle 95"/>
          <p:cNvSpPr>
            <a:spLocks noChangeArrowheads="1"/>
          </p:cNvSpPr>
          <p:nvPr/>
        </p:nvSpPr>
        <p:spPr bwMode="auto">
          <a:xfrm>
            <a:off x="795341" y="4692652"/>
            <a:ext cx="1051344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EGsra: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52800" name="Rectangle 96"/>
          <p:cNvSpPr>
            <a:spLocks noChangeArrowheads="1"/>
          </p:cNvSpPr>
          <p:nvPr/>
        </p:nvSpPr>
        <p:spPr bwMode="auto">
          <a:xfrm>
            <a:off x="739778" y="5045075"/>
            <a:ext cx="1211645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enehma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52801" name="Rectangle 97"/>
          <p:cNvSpPr>
            <a:spLocks noChangeArrowheads="1"/>
          </p:cNvSpPr>
          <p:nvPr/>
        </p:nvSpPr>
        <p:spPr bwMode="auto">
          <a:xfrm>
            <a:off x="588963" y="2679701"/>
            <a:ext cx="230540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US" sz="2500">
                <a:latin typeface="Limon R1" charset="0"/>
              </a:rPr>
              <a:t>saMy:UEGl TI1</a:t>
            </a:r>
            <a:endParaRPr lang="en-US" sz="170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52802" name="Rectangle 98"/>
          <p:cNvSpPr>
            <a:spLocks noChangeArrowheads="1"/>
          </p:cNvSpPr>
          <p:nvPr/>
        </p:nvSpPr>
        <p:spPr bwMode="auto">
          <a:xfrm>
            <a:off x="668342" y="3076576"/>
            <a:ext cx="2244831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>
                <a:latin typeface="Limon R1" charset="0"/>
              </a:rPr>
              <a:t>saMy:UEGl 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52803" name="Rectangle 99"/>
          <p:cNvSpPr>
            <a:spLocks noChangeArrowheads="1"/>
          </p:cNvSpPr>
          <p:nvPr/>
        </p:nvSpPr>
        <p:spPr bwMode="auto">
          <a:xfrm>
            <a:off x="582614" y="335915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BgSavtakSRtTI1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52804" name="Rectangle 100"/>
          <p:cNvSpPr>
            <a:spLocks noChangeArrowheads="1"/>
          </p:cNvSpPr>
          <p:nvPr/>
        </p:nvSpPr>
        <p:spPr bwMode="auto">
          <a:xfrm>
            <a:off x="565150" y="3721103"/>
            <a:ext cx="17830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Limon R1" charset="0"/>
              </a:rPr>
              <a:t>BgSavtakSRtTI2</a:t>
            </a:r>
            <a:endParaRPr 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52805" name="Rectangle 101" descr="Small grid"/>
          <p:cNvSpPr>
            <a:spLocks noChangeArrowheads="1"/>
          </p:cNvSpPr>
          <p:nvPr/>
        </p:nvSpPr>
        <p:spPr bwMode="auto">
          <a:xfrm>
            <a:off x="2220916" y="582617"/>
            <a:ext cx="222250" cy="3279775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2806" name="Arc 102"/>
          <p:cNvSpPr>
            <a:spLocks/>
          </p:cNvSpPr>
          <p:nvPr/>
        </p:nvSpPr>
        <p:spPr bwMode="auto">
          <a:xfrm rot="10860000">
            <a:off x="2457453" y="569917"/>
            <a:ext cx="92076" cy="274637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381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2807" name="Line 103"/>
          <p:cNvSpPr>
            <a:spLocks noChangeShapeType="1"/>
          </p:cNvSpPr>
          <p:nvPr/>
        </p:nvSpPr>
        <p:spPr bwMode="auto">
          <a:xfrm flipH="1" flipV="1">
            <a:off x="3830638" y="360363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808" name="Line 104"/>
          <p:cNvSpPr>
            <a:spLocks noChangeShapeType="1"/>
          </p:cNvSpPr>
          <p:nvPr/>
        </p:nvSpPr>
        <p:spPr bwMode="auto">
          <a:xfrm>
            <a:off x="2670175" y="571503"/>
            <a:ext cx="4937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809" name="Line 105"/>
          <p:cNvSpPr>
            <a:spLocks noChangeShapeType="1"/>
          </p:cNvSpPr>
          <p:nvPr/>
        </p:nvSpPr>
        <p:spPr bwMode="auto">
          <a:xfrm>
            <a:off x="3290892" y="571503"/>
            <a:ext cx="4794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810" name="Line 106"/>
          <p:cNvSpPr>
            <a:spLocks noChangeShapeType="1"/>
          </p:cNvSpPr>
          <p:nvPr/>
        </p:nvSpPr>
        <p:spPr bwMode="auto">
          <a:xfrm>
            <a:off x="2651128" y="2012950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811" name="Line 107"/>
          <p:cNvSpPr>
            <a:spLocks noChangeShapeType="1"/>
          </p:cNvSpPr>
          <p:nvPr/>
        </p:nvSpPr>
        <p:spPr bwMode="auto">
          <a:xfrm>
            <a:off x="262096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812" name="Rectangle 108"/>
          <p:cNvSpPr>
            <a:spLocks noChangeArrowheads="1"/>
          </p:cNvSpPr>
          <p:nvPr/>
        </p:nvSpPr>
        <p:spPr bwMode="auto">
          <a:xfrm>
            <a:off x="4243390" y="1866902"/>
            <a:ext cx="622300" cy="7514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 </a:t>
            </a:r>
            <a:r>
              <a:rPr lang="en-US" sz="2500">
                <a:latin typeface="Limon S1" charset="0"/>
              </a:rPr>
              <a:t>C</a:t>
            </a:r>
            <a:r>
              <a:rPr lang="en-US" sz="1600">
                <a:latin typeface="Limon S1" charset="0"/>
              </a:rPr>
              <a:t> 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52813" name="Rectangle 109"/>
          <p:cNvSpPr>
            <a:spLocks noChangeArrowheads="1"/>
          </p:cNvSpPr>
          <p:nvPr/>
        </p:nvSpPr>
        <p:spPr bwMode="auto">
          <a:xfrm>
            <a:off x="4224338" y="3041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 sz="1600">
                <a:latin typeface="Limon S1" charset="0"/>
              </a:rPr>
              <a:t> 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52814" name="Rectangle 110"/>
          <p:cNvSpPr>
            <a:spLocks noChangeArrowheads="1"/>
          </p:cNvSpPr>
          <p:nvPr/>
        </p:nvSpPr>
        <p:spPr bwMode="auto">
          <a:xfrm>
            <a:off x="4225925" y="4438652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52815" name="Rectangle 111"/>
          <p:cNvSpPr>
            <a:spLocks noChangeArrowheads="1"/>
          </p:cNvSpPr>
          <p:nvPr/>
        </p:nvSpPr>
        <p:spPr bwMode="auto">
          <a:xfrm>
            <a:off x="4211641" y="5732464"/>
            <a:ext cx="622300" cy="47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52816" name="Rectangle 112"/>
          <p:cNvSpPr>
            <a:spLocks noChangeArrowheads="1"/>
          </p:cNvSpPr>
          <p:nvPr/>
        </p:nvSpPr>
        <p:spPr bwMode="auto">
          <a:xfrm>
            <a:off x="4210050" y="6661154"/>
            <a:ext cx="622300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Helvetica" charset="0"/>
              </a:rPr>
              <a:t>(</a:t>
            </a:r>
            <a:r>
              <a:rPr lang="en-US" sz="2500">
                <a:latin typeface="Limon S1" charset="0"/>
              </a:rPr>
              <a:t>t,</a:t>
            </a:r>
            <a:r>
              <a:rPr lang="en-US">
                <a:latin typeface="Helvetica" charset="0"/>
              </a:rPr>
              <a:t>)</a:t>
            </a:r>
          </a:p>
        </p:txBody>
      </p:sp>
      <p:sp>
        <p:nvSpPr>
          <p:cNvPr id="1352817" name="Line 113"/>
          <p:cNvSpPr>
            <a:spLocks noChangeShapeType="1"/>
          </p:cNvSpPr>
          <p:nvPr/>
        </p:nvSpPr>
        <p:spPr bwMode="auto">
          <a:xfrm>
            <a:off x="2649538" y="3167066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818" name="Line 114"/>
          <p:cNvSpPr>
            <a:spLocks noChangeShapeType="1"/>
          </p:cNvSpPr>
          <p:nvPr/>
        </p:nvSpPr>
        <p:spPr bwMode="auto">
          <a:xfrm>
            <a:off x="2620963" y="4908552"/>
            <a:ext cx="11017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819" name="Line 115"/>
          <p:cNvSpPr>
            <a:spLocks noChangeShapeType="1"/>
          </p:cNvSpPr>
          <p:nvPr/>
        </p:nvSpPr>
        <p:spPr bwMode="auto">
          <a:xfrm>
            <a:off x="2179642" y="3898903"/>
            <a:ext cx="230187" cy="255588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352820" name="Group 116"/>
          <p:cNvGrpSpPr>
            <a:grpSpLocks/>
          </p:cNvGrpSpPr>
          <p:nvPr/>
        </p:nvGrpSpPr>
        <p:grpSpPr bwMode="auto">
          <a:xfrm>
            <a:off x="1901826" y="4256092"/>
            <a:ext cx="1108079" cy="1271588"/>
            <a:chOff x="89" y="3487"/>
            <a:chExt cx="698" cy="801"/>
          </a:xfrm>
        </p:grpSpPr>
        <p:sp>
          <p:nvSpPr>
            <p:cNvPr id="1352821" name="Rectangle 117"/>
            <p:cNvSpPr>
              <a:spLocks noChangeArrowheads="1"/>
            </p:cNvSpPr>
            <p:nvPr/>
          </p:nvSpPr>
          <p:spPr bwMode="auto">
            <a:xfrm>
              <a:off x="89" y="3487"/>
              <a:ext cx="59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600">
                  <a:latin typeface="Limon S1" charset="0"/>
                </a:rPr>
                <a:t>BYkehara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52822" name="Rectangle 118"/>
            <p:cNvSpPr>
              <a:spLocks noChangeArrowheads="1"/>
            </p:cNvSpPr>
            <p:nvPr/>
          </p:nvSpPr>
          <p:spPr bwMode="auto">
            <a:xfrm>
              <a:off x="89" y="3566"/>
              <a:ext cx="52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latin typeface="Limon S1" charset="0"/>
                </a:rPr>
                <a:t>)ansresr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52823" name="Rectangle 119"/>
            <p:cNvSpPr>
              <a:spLocks noChangeArrowheads="1"/>
            </p:cNvSpPr>
            <p:nvPr/>
          </p:nvSpPr>
          <p:spPr bwMode="auto">
            <a:xfrm>
              <a:off x="89" y="3646"/>
              <a:ext cx="50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</a:t>
              </a:r>
              <a:r>
                <a:rPr lang="en-US" sz="1600">
                  <a:latin typeface="Limon S1" charset="0"/>
                </a:rPr>
                <a:t>qøgkat;</a:t>
              </a:r>
              <a:r>
                <a:rPr lang="en-US"/>
                <a:t>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52824" name="Rectangle 120"/>
            <p:cNvSpPr>
              <a:spLocks noChangeArrowheads="1"/>
            </p:cNvSpPr>
            <p:nvPr/>
          </p:nvSpPr>
          <p:spPr bwMode="auto">
            <a:xfrm>
              <a:off x="89" y="3725"/>
              <a:ext cx="46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bYn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52825" name="Rectangle 121"/>
            <p:cNvSpPr>
              <a:spLocks noChangeArrowheads="1"/>
            </p:cNvSpPr>
            <p:nvPr/>
          </p:nvSpPr>
          <p:spPr bwMode="auto">
            <a:xfrm>
              <a:off x="89" y="3803"/>
              <a:ext cx="3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50000"/>
                </a:lnSpc>
              </a:pPr>
              <a:r>
                <a:rPr lang="en-US" sz="1600">
                  <a:latin typeface="Limon S1" charset="0"/>
                </a:rPr>
                <a:t>      ry  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52826" name="Rectangle 122"/>
            <p:cNvSpPr>
              <a:spLocks noChangeArrowheads="1"/>
            </p:cNvSpPr>
            <p:nvPr/>
          </p:nvSpPr>
          <p:spPr bwMode="auto">
            <a:xfrm>
              <a:off x="89" y="3885"/>
              <a:ext cx="661" cy="1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60000"/>
                </a:lnSpc>
              </a:pP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      </a:t>
              </a:r>
              <a:r>
                <a:rPr lang="en-US" sz="1600">
                  <a:latin typeface="Limon S1" charset="0"/>
                </a:rPr>
                <a:t>qñaMM</a:t>
              </a:r>
            </a:p>
          </p:txBody>
        </p:sp>
        <p:sp>
          <p:nvSpPr>
            <p:cNvPr id="1352827" name="Rectangle 123"/>
            <p:cNvSpPr>
              <a:spLocks noChangeArrowheads="1"/>
            </p:cNvSpPr>
            <p:nvPr/>
          </p:nvSpPr>
          <p:spPr bwMode="auto">
            <a:xfrm>
              <a:off x="89" y="3972"/>
              <a:ext cx="693" cy="1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80000"/>
                </a:lnSpc>
              </a:pP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en-US" sz="1600">
                  <a:latin typeface="Limon S1" charset="0"/>
                </a:rPr>
                <a:t>bnÞab;BI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352828" name="Rectangle 124"/>
            <p:cNvSpPr>
              <a:spLocks noChangeArrowheads="1"/>
            </p:cNvSpPr>
            <p:nvPr/>
          </p:nvSpPr>
          <p:spPr bwMode="auto">
            <a:xfrm>
              <a:off x="101" y="4056"/>
              <a:ext cx="37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</a:t>
              </a:r>
              <a:r>
                <a:rPr lang="en-US" sz="1600">
                  <a:solidFill>
                    <a:srgbClr val="000000"/>
                  </a:solidFill>
                  <a:latin typeface="Limon S1" charset="0"/>
                </a:rPr>
                <a:t>kar</a:t>
              </a:r>
              <a:endParaRPr lang="en-US" sz="1400" b="0">
                <a:latin typeface="Helvetica" charset="0"/>
              </a:endParaRPr>
            </a:p>
          </p:txBody>
        </p:sp>
        <p:sp>
          <p:nvSpPr>
            <p:cNvPr id="1352829" name="Rectangle 125"/>
            <p:cNvSpPr>
              <a:spLocks noChangeArrowheads="1"/>
            </p:cNvSpPr>
            <p:nvPr/>
          </p:nvSpPr>
          <p:spPr bwMode="auto">
            <a:xfrm>
              <a:off x="125" y="4133"/>
              <a:ext cx="662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800">
                  <a:solidFill>
                    <a:srgbClr val="000000"/>
                  </a:solidFill>
                  <a:latin typeface="Helvetica" charset="0"/>
                </a:rPr>
                <a:t>         </a:t>
              </a:r>
              <a:r>
                <a:rPr lang="en-US" sz="1600">
                  <a:latin typeface="Limon S1" charset="0"/>
                </a:rPr>
                <a:t>Ebk)ak;</a:t>
              </a:r>
              <a:r>
                <a:rPr lang="ja-JP" altLang="en-US" sz="800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800">
                <a:solidFill>
                  <a:srgbClr val="000000"/>
                </a:solidFill>
                <a:latin typeface="Helvetica" charset="0"/>
              </a:endParaRPr>
            </a:p>
          </p:txBody>
        </p:sp>
      </p:grpSp>
      <p:sp>
        <p:nvSpPr>
          <p:cNvPr id="1352830" name="Rectangle 126" descr="Small grid"/>
          <p:cNvSpPr>
            <a:spLocks noChangeArrowheads="1"/>
          </p:cNvSpPr>
          <p:nvPr/>
        </p:nvSpPr>
        <p:spPr bwMode="auto">
          <a:xfrm rot="2940000">
            <a:off x="2197103" y="3862392"/>
            <a:ext cx="366713" cy="179387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2831" name="AutoShape 127"/>
          <p:cNvSpPr>
            <a:spLocks noChangeArrowheads="1"/>
          </p:cNvSpPr>
          <p:nvPr/>
        </p:nvSpPr>
        <p:spPr bwMode="auto">
          <a:xfrm rot="13800000" flipH="1">
            <a:off x="2379663" y="3867153"/>
            <a:ext cx="241300" cy="406401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2832" name="Rectangle 128"/>
          <p:cNvSpPr>
            <a:spLocks noChangeArrowheads="1"/>
          </p:cNvSpPr>
          <p:nvPr/>
        </p:nvSpPr>
        <p:spPr bwMode="auto">
          <a:xfrm>
            <a:off x="2644778" y="5105403"/>
            <a:ext cx="22448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52833" name="Rectangle 129"/>
          <p:cNvSpPr>
            <a:spLocks noChangeArrowheads="1"/>
          </p:cNvSpPr>
          <p:nvPr/>
        </p:nvSpPr>
        <p:spPr bwMode="auto">
          <a:xfrm>
            <a:off x="2641603" y="5981703"/>
            <a:ext cx="224483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solidFill>
                  <a:srgbClr val="000000"/>
                </a:solidFill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52834" name="Rectangle 130"/>
          <p:cNvSpPr>
            <a:spLocks noChangeArrowheads="1"/>
          </p:cNvSpPr>
          <p:nvPr/>
        </p:nvSpPr>
        <p:spPr bwMode="auto">
          <a:xfrm>
            <a:off x="2813050" y="642620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352835" name="Rectangle 131"/>
          <p:cNvSpPr>
            <a:spLocks noChangeArrowheads="1"/>
          </p:cNvSpPr>
          <p:nvPr/>
        </p:nvSpPr>
        <p:spPr bwMode="auto">
          <a:xfrm>
            <a:off x="2774950" y="6983416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Helvetica" charset="0"/>
            </a:endParaRPr>
          </a:p>
        </p:txBody>
      </p:sp>
      <p:sp>
        <p:nvSpPr>
          <p:cNvPr id="1352836" name="Text Box 132"/>
          <p:cNvSpPr txBox="1">
            <a:spLocks noChangeArrowheads="1"/>
          </p:cNvSpPr>
          <p:nvPr/>
        </p:nvSpPr>
        <p:spPr bwMode="auto">
          <a:xfrm>
            <a:off x="2157413" y="5738812"/>
            <a:ext cx="747712" cy="686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>
                <a:solidFill>
                  <a:srgbClr val="000000"/>
                </a:solidFill>
                <a:latin typeface="Helvetica" charset="0"/>
              </a:rPr>
              <a:t>*</a:t>
            </a:r>
          </a:p>
        </p:txBody>
      </p:sp>
      <p:sp>
        <p:nvSpPr>
          <p:cNvPr id="1352837" name="Text Box 133"/>
          <p:cNvSpPr txBox="1">
            <a:spLocks noChangeArrowheads="1"/>
          </p:cNvSpPr>
          <p:nvPr/>
        </p:nvSpPr>
        <p:spPr bwMode="auto">
          <a:xfrm rot="16200000">
            <a:off x="3973890" y="1686723"/>
            <a:ext cx="32310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 b="0">
              <a:latin typeface="Arial Black" charset="0"/>
            </a:endParaRPr>
          </a:p>
        </p:txBody>
      </p:sp>
      <p:sp>
        <p:nvSpPr>
          <p:cNvPr id="1352838" name="Text Box 134"/>
          <p:cNvSpPr txBox="1">
            <a:spLocks noChangeArrowheads="1"/>
          </p:cNvSpPr>
          <p:nvPr/>
        </p:nvSpPr>
        <p:spPr bwMode="auto">
          <a:xfrm rot="16200000">
            <a:off x="2074863" y="3465515"/>
            <a:ext cx="3816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>
                <a:latin typeface="Arial Black" charset="0"/>
              </a:rPr>
              <a:t> </a:t>
            </a:r>
            <a:r>
              <a:rPr lang="en-US" sz="3200">
                <a:latin typeface="Limon R1" charset="0"/>
              </a:rPr>
              <a:t>BYkehara</a:t>
            </a:r>
            <a:r>
              <a:rPr lang="en-US">
                <a:latin typeface="Arial Black" charset="0"/>
              </a:rPr>
              <a:t> (16)</a:t>
            </a:r>
          </a:p>
        </p:txBody>
      </p:sp>
      <p:sp>
        <p:nvSpPr>
          <p:cNvPr id="1352839" name="Rectangle 135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 b="0">
              <a:latin typeface="Arial" charset="0"/>
            </a:endParaRPr>
          </a:p>
        </p:txBody>
      </p:sp>
      <p:sp>
        <p:nvSpPr>
          <p:cNvPr id="1352840" name="Rectangle 136"/>
          <p:cNvSpPr>
            <a:spLocks noChangeArrowheads="1"/>
          </p:cNvSpPr>
          <p:nvPr/>
        </p:nvSpPr>
        <p:spPr bwMode="auto">
          <a:xfrm>
            <a:off x="2562228" y="4046538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>
                <a:latin typeface="Helvetica" charset="0"/>
              </a:rPr>
              <a:t>*</a:t>
            </a:r>
            <a:endParaRPr lang="en-US" sz="1400" b="0">
              <a:latin typeface="Helvetica" charset="0"/>
            </a:endParaRPr>
          </a:p>
        </p:txBody>
      </p:sp>
      <p:sp>
        <p:nvSpPr>
          <p:cNvPr id="1352841" name="Rectangle 137"/>
          <p:cNvSpPr>
            <a:spLocks noChangeArrowheads="1"/>
          </p:cNvSpPr>
          <p:nvPr/>
        </p:nvSpPr>
        <p:spPr bwMode="auto">
          <a:xfrm>
            <a:off x="2641603" y="3606803"/>
            <a:ext cx="22448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0">
                <a:latin typeface="Helvetica" charset="0"/>
              </a:rPr>
              <a:t>•</a:t>
            </a:r>
            <a:endParaRPr lang="en-US" b="0">
              <a:latin typeface="Helvetica" charset="0"/>
            </a:endParaRPr>
          </a:p>
        </p:txBody>
      </p:sp>
      <p:sp>
        <p:nvSpPr>
          <p:cNvPr id="1352842" name="Line 138"/>
          <p:cNvSpPr>
            <a:spLocks noChangeShapeType="1"/>
          </p:cNvSpPr>
          <p:nvPr/>
        </p:nvSpPr>
        <p:spPr bwMode="auto">
          <a:xfrm>
            <a:off x="2559050" y="571503"/>
            <a:ext cx="0" cy="220663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2843" name="Line 139"/>
          <p:cNvSpPr>
            <a:spLocks noChangeShapeType="1"/>
          </p:cNvSpPr>
          <p:nvPr/>
        </p:nvSpPr>
        <p:spPr bwMode="auto">
          <a:xfrm>
            <a:off x="2516188" y="814388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2844" name="Line 140"/>
          <p:cNvSpPr>
            <a:spLocks noChangeShapeType="1"/>
          </p:cNvSpPr>
          <p:nvPr/>
        </p:nvSpPr>
        <p:spPr bwMode="auto">
          <a:xfrm>
            <a:off x="4152900" y="182563"/>
            <a:ext cx="0" cy="6048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2845" name="Line 141"/>
          <p:cNvSpPr>
            <a:spLocks noChangeShapeType="1"/>
          </p:cNvSpPr>
          <p:nvPr/>
        </p:nvSpPr>
        <p:spPr bwMode="auto">
          <a:xfrm>
            <a:off x="2535238" y="1011238"/>
            <a:ext cx="0" cy="29035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2846" name="Line 142"/>
          <p:cNvSpPr>
            <a:spLocks noChangeShapeType="1"/>
          </p:cNvSpPr>
          <p:nvPr/>
        </p:nvSpPr>
        <p:spPr bwMode="auto">
          <a:xfrm>
            <a:off x="2511428" y="1001713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2847" name="Line 143"/>
          <p:cNvSpPr>
            <a:spLocks noChangeShapeType="1"/>
          </p:cNvSpPr>
          <p:nvPr/>
        </p:nvSpPr>
        <p:spPr bwMode="auto">
          <a:xfrm>
            <a:off x="2509841" y="7305675"/>
            <a:ext cx="169386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2848" name="Line 144"/>
          <p:cNvSpPr>
            <a:spLocks noChangeShapeType="1"/>
          </p:cNvSpPr>
          <p:nvPr/>
        </p:nvSpPr>
        <p:spPr bwMode="auto">
          <a:xfrm>
            <a:off x="4164013" y="1006475"/>
            <a:ext cx="0" cy="62801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2849" name="Line 145"/>
          <p:cNvSpPr>
            <a:spLocks noChangeShapeType="1"/>
          </p:cNvSpPr>
          <p:nvPr/>
        </p:nvSpPr>
        <p:spPr bwMode="auto">
          <a:xfrm>
            <a:off x="2541589" y="5576889"/>
            <a:ext cx="0" cy="171291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2850" name="Line 146"/>
          <p:cNvSpPr>
            <a:spLocks noChangeShapeType="1"/>
          </p:cNvSpPr>
          <p:nvPr/>
        </p:nvSpPr>
        <p:spPr bwMode="auto">
          <a:xfrm flipV="1">
            <a:off x="2201866" y="546100"/>
            <a:ext cx="1587" cy="34020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08" tIns="45704" rIns="91408" bIns="45704"/>
          <a:lstStyle/>
          <a:p>
            <a:endParaRPr lang="en-US"/>
          </a:p>
        </p:txBody>
      </p:sp>
      <p:sp>
        <p:nvSpPr>
          <p:cNvPr id="1352851" name="Rectangle 147" descr="Small grid"/>
          <p:cNvSpPr>
            <a:spLocks noChangeArrowheads="1"/>
          </p:cNvSpPr>
          <p:nvPr/>
        </p:nvSpPr>
        <p:spPr bwMode="auto">
          <a:xfrm>
            <a:off x="1985963" y="3365502"/>
            <a:ext cx="247650" cy="152400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2852" name="Line 148"/>
          <p:cNvSpPr>
            <a:spLocks noChangeShapeType="1"/>
          </p:cNvSpPr>
          <p:nvPr/>
        </p:nvSpPr>
        <p:spPr bwMode="auto">
          <a:xfrm>
            <a:off x="2597153" y="1079500"/>
            <a:ext cx="5873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52853" name="Text Box 149"/>
          <p:cNvSpPr txBox="1">
            <a:spLocks noChangeArrowheads="1"/>
          </p:cNvSpPr>
          <p:nvPr/>
        </p:nvSpPr>
        <p:spPr bwMode="auto">
          <a:xfrm>
            <a:off x="3278191" y="4052891"/>
            <a:ext cx="739775" cy="318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46" tIns="50923" rIns="101846" bIns="50923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0" i="1">
                <a:latin typeface="Kosher-Normal" charset="0"/>
              </a:rPr>
              <a:t>NC</a:t>
            </a:r>
            <a:endParaRPr lang="en-US" sz="1400" i="1">
              <a:solidFill>
                <a:srgbClr val="00DFCA"/>
              </a:solidFill>
              <a:latin typeface="Comic Sans MS" charset="0"/>
            </a:endParaRPr>
          </a:p>
        </p:txBody>
      </p:sp>
      <p:grpSp>
        <p:nvGrpSpPr>
          <p:cNvPr id="1352854" name="Group 150"/>
          <p:cNvGrpSpPr>
            <a:grpSpLocks/>
          </p:cNvGrpSpPr>
          <p:nvPr/>
        </p:nvGrpSpPr>
        <p:grpSpPr bwMode="auto">
          <a:xfrm>
            <a:off x="3269109" y="4022726"/>
            <a:ext cx="613919" cy="749803"/>
            <a:chOff x="-271" y="711"/>
            <a:chExt cx="4305" cy="4345"/>
          </a:xfrm>
        </p:grpSpPr>
        <p:grpSp>
          <p:nvGrpSpPr>
            <p:cNvPr id="1352855" name="Group 151"/>
            <p:cNvGrpSpPr>
              <a:grpSpLocks/>
            </p:cNvGrpSpPr>
            <p:nvPr/>
          </p:nvGrpSpPr>
          <p:grpSpPr bwMode="auto">
            <a:xfrm>
              <a:off x="1084" y="711"/>
              <a:ext cx="2950" cy="3095"/>
              <a:chOff x="2707" y="548"/>
              <a:chExt cx="2950" cy="3095"/>
            </a:xfrm>
          </p:grpSpPr>
          <p:grpSp>
            <p:nvGrpSpPr>
              <p:cNvPr id="1352856" name="Group 152"/>
              <p:cNvGrpSpPr>
                <a:grpSpLocks/>
              </p:cNvGrpSpPr>
              <p:nvPr/>
            </p:nvGrpSpPr>
            <p:grpSpPr bwMode="auto">
              <a:xfrm>
                <a:off x="3279" y="1046"/>
                <a:ext cx="2006" cy="2597"/>
                <a:chOff x="677" y="2316"/>
                <a:chExt cx="2006" cy="2597"/>
              </a:xfrm>
            </p:grpSpPr>
            <p:sp>
              <p:nvSpPr>
                <p:cNvPr id="1352857" name="Freeform 153" descr="Cork"/>
                <p:cNvSpPr>
                  <a:spLocks/>
                </p:cNvSpPr>
                <p:nvPr/>
              </p:nvSpPr>
              <p:spPr bwMode="auto">
                <a:xfrm>
                  <a:off x="708" y="2316"/>
                  <a:ext cx="1975" cy="2407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352858" name="Freeform 154" descr="Cork"/>
                <p:cNvSpPr>
                  <a:spLocks/>
                </p:cNvSpPr>
                <p:nvPr/>
              </p:nvSpPr>
              <p:spPr bwMode="auto">
                <a:xfrm>
                  <a:off x="677" y="2506"/>
                  <a:ext cx="1975" cy="2407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4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352859" name="Picture 155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352860" name="Freeform 156"/>
            <p:cNvSpPr>
              <a:spLocks/>
            </p:cNvSpPr>
            <p:nvPr/>
          </p:nvSpPr>
          <p:spPr bwMode="auto">
            <a:xfrm>
              <a:off x="-271" y="2649"/>
              <a:ext cx="1975" cy="240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52861" name="Freeform 157"/>
            <p:cNvSpPr>
              <a:spLocks/>
            </p:cNvSpPr>
            <p:nvPr/>
          </p:nvSpPr>
          <p:spPr bwMode="auto">
            <a:xfrm>
              <a:off x="-231" y="2647"/>
              <a:ext cx="1975" cy="2407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52862" name="Freeform 158"/>
            <p:cNvSpPr>
              <a:spLocks/>
            </p:cNvSpPr>
            <p:nvPr/>
          </p:nvSpPr>
          <p:spPr bwMode="auto">
            <a:xfrm>
              <a:off x="1188" y="2583"/>
              <a:ext cx="1975" cy="2407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52863" name="Freeform 159"/>
            <p:cNvSpPr>
              <a:spLocks/>
            </p:cNvSpPr>
            <p:nvPr/>
          </p:nvSpPr>
          <p:spPr bwMode="auto">
            <a:xfrm>
              <a:off x="-162" y="1020"/>
              <a:ext cx="1975" cy="2407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352864" name="Freeform 160"/>
            <p:cNvSpPr>
              <a:spLocks/>
            </p:cNvSpPr>
            <p:nvPr/>
          </p:nvSpPr>
          <p:spPr bwMode="auto">
            <a:xfrm>
              <a:off x="1612" y="1007"/>
              <a:ext cx="1975" cy="2407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352865" name="Text Box 161"/>
          <p:cNvSpPr txBox="1">
            <a:spLocks noChangeArrowheads="1"/>
          </p:cNvSpPr>
          <p:nvPr/>
        </p:nvSpPr>
        <p:spPr bwMode="auto">
          <a:xfrm>
            <a:off x="9650189" y="7364705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/>
              <a:t> </a:t>
            </a:r>
          </a:p>
        </p:txBody>
      </p:sp>
      <p:sp>
        <p:nvSpPr>
          <p:cNvPr id="1352866" name="Text Box 162"/>
          <p:cNvSpPr txBox="1">
            <a:spLocks noChangeArrowheads="1"/>
          </p:cNvSpPr>
          <p:nvPr/>
        </p:nvSpPr>
        <p:spPr bwMode="auto">
          <a:xfrm>
            <a:off x="4562254" y="7515165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solidFill>
                <a:schemeClr val="tx2"/>
              </a:solidFill>
            </a:endParaRPr>
          </a:p>
        </p:txBody>
      </p:sp>
      <p:sp>
        <p:nvSpPr>
          <p:cNvPr id="1352867" name="Rectangle 163"/>
          <p:cNvSpPr>
            <a:spLocks noChangeArrowheads="1"/>
          </p:cNvSpPr>
          <p:nvPr/>
        </p:nvSpPr>
        <p:spPr bwMode="auto">
          <a:xfrm>
            <a:off x="6727828" y="641353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352868" name="Text Box 164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83</a:t>
            </a:r>
          </a:p>
        </p:txBody>
      </p:sp>
      <p:sp>
        <p:nvSpPr>
          <p:cNvPr id="1352869" name="Rectangle 165"/>
          <p:cNvSpPr>
            <a:spLocks noChangeArrowheads="1"/>
          </p:cNvSpPr>
          <p:nvPr/>
        </p:nvSpPr>
        <p:spPr bwMode="auto">
          <a:xfrm>
            <a:off x="6472241" y="555624"/>
            <a:ext cx="3101975" cy="56365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800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352870" name="Group 166"/>
          <p:cNvGrpSpPr>
            <a:grpSpLocks/>
          </p:cNvGrpSpPr>
          <p:nvPr/>
        </p:nvGrpSpPr>
        <p:grpSpPr bwMode="auto">
          <a:xfrm>
            <a:off x="1417639" y="2890838"/>
            <a:ext cx="657223" cy="749300"/>
            <a:chOff x="360" y="657"/>
            <a:chExt cx="414" cy="472"/>
          </a:xfrm>
        </p:grpSpPr>
        <p:grpSp>
          <p:nvGrpSpPr>
            <p:cNvPr id="1352871" name="Group 167"/>
            <p:cNvGrpSpPr>
              <a:grpSpLocks/>
            </p:cNvGrpSpPr>
            <p:nvPr/>
          </p:nvGrpSpPr>
          <p:grpSpPr bwMode="auto">
            <a:xfrm>
              <a:off x="360" y="657"/>
              <a:ext cx="387" cy="472"/>
              <a:chOff x="-267" y="711"/>
              <a:chExt cx="4301" cy="4347"/>
            </a:xfrm>
          </p:grpSpPr>
          <p:grpSp>
            <p:nvGrpSpPr>
              <p:cNvPr id="1352872" name="Group 168"/>
              <p:cNvGrpSpPr>
                <a:grpSpLocks/>
              </p:cNvGrpSpPr>
              <p:nvPr/>
            </p:nvGrpSpPr>
            <p:grpSpPr bwMode="auto">
              <a:xfrm>
                <a:off x="1084" y="711"/>
                <a:ext cx="2950" cy="3097"/>
                <a:chOff x="2707" y="548"/>
                <a:chExt cx="2950" cy="3097"/>
              </a:xfrm>
            </p:grpSpPr>
            <p:grpSp>
              <p:nvGrpSpPr>
                <p:cNvPr id="1352873" name="Group 169"/>
                <p:cNvGrpSpPr>
                  <a:grpSpLocks/>
                </p:cNvGrpSpPr>
                <p:nvPr/>
              </p:nvGrpSpPr>
              <p:grpSpPr bwMode="auto">
                <a:xfrm>
                  <a:off x="3283" y="1046"/>
                  <a:ext cx="2002" cy="2599"/>
                  <a:chOff x="681" y="2316"/>
                  <a:chExt cx="2002" cy="2599"/>
                </a:xfrm>
              </p:grpSpPr>
              <p:sp>
                <p:nvSpPr>
                  <p:cNvPr id="1352874" name="Freeform 170" descr="Cork"/>
                  <p:cNvSpPr>
                    <a:spLocks/>
                  </p:cNvSpPr>
                  <p:nvPr/>
                </p:nvSpPr>
                <p:spPr bwMode="auto">
                  <a:xfrm>
                    <a:off x="712" y="2316"/>
                    <a:ext cx="1971" cy="2409"/>
                  </a:xfrm>
                  <a:custGeom>
                    <a:avLst/>
                    <a:gdLst>
                      <a:gd name="T0" fmla="*/ 8 w 592"/>
                      <a:gd name="T1" fmla="*/ 90 h 90"/>
                      <a:gd name="T2" fmla="*/ 22 w 592"/>
                      <a:gd name="T3" fmla="*/ 44 h 90"/>
                      <a:gd name="T4" fmla="*/ 34 w 592"/>
                      <a:gd name="T5" fmla="*/ 36 h 90"/>
                      <a:gd name="T6" fmla="*/ 46 w 592"/>
                      <a:gd name="T7" fmla="*/ 32 h 90"/>
                      <a:gd name="T8" fmla="*/ 112 w 592"/>
                      <a:gd name="T9" fmla="*/ 34 h 90"/>
                      <a:gd name="T10" fmla="*/ 152 w 592"/>
                      <a:gd name="T11" fmla="*/ 40 h 90"/>
                      <a:gd name="T12" fmla="*/ 170 w 592"/>
                      <a:gd name="T13" fmla="*/ 46 h 90"/>
                      <a:gd name="T14" fmla="*/ 238 w 592"/>
                      <a:gd name="T15" fmla="*/ 52 h 90"/>
                      <a:gd name="T16" fmla="*/ 338 w 592"/>
                      <a:gd name="T17" fmla="*/ 44 h 90"/>
                      <a:gd name="T18" fmla="*/ 472 w 592"/>
                      <a:gd name="T19" fmla="*/ 16 h 90"/>
                      <a:gd name="T20" fmla="*/ 520 w 592"/>
                      <a:gd name="T21" fmla="*/ 0 h 90"/>
                      <a:gd name="T22" fmla="*/ 572 w 592"/>
                      <a:gd name="T23" fmla="*/ 2 h 90"/>
                      <a:gd name="T24" fmla="*/ 590 w 592"/>
                      <a:gd name="T25" fmla="*/ 30 h 90"/>
                      <a:gd name="T26" fmla="*/ 592 w 592"/>
                      <a:gd name="T27" fmla="*/ 36 h 90"/>
                      <a:gd name="T28" fmla="*/ 582 w 592"/>
                      <a:gd name="T29" fmla="*/ 60 h 90"/>
                      <a:gd name="T30" fmla="*/ 584 w 592"/>
                      <a:gd name="T31" fmla="*/ 6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92" h="90">
                        <a:moveTo>
                          <a:pt x="8" y="90"/>
                        </a:moveTo>
                        <a:cubicBezTo>
                          <a:pt x="0" y="78"/>
                          <a:pt x="10" y="51"/>
                          <a:pt x="22" y="44"/>
                        </a:cubicBezTo>
                        <a:cubicBezTo>
                          <a:pt x="27" y="35"/>
                          <a:pt x="23" y="39"/>
                          <a:pt x="34" y="36"/>
                        </a:cubicBezTo>
                        <a:cubicBezTo>
                          <a:pt x="38" y="34"/>
                          <a:pt x="46" y="32"/>
                          <a:pt x="46" y="32"/>
                        </a:cubicBezTo>
                        <a:cubicBezTo>
                          <a:pt x="72" y="33"/>
                          <a:pt x="84" y="35"/>
                          <a:pt x="112" y="34"/>
                        </a:cubicBezTo>
                        <a:cubicBezTo>
                          <a:pt x="125" y="35"/>
                          <a:pt x="138" y="38"/>
                          <a:pt x="152" y="40"/>
                        </a:cubicBezTo>
                        <a:cubicBezTo>
                          <a:pt x="158" y="42"/>
                          <a:pt x="170" y="46"/>
                          <a:pt x="170" y="46"/>
                        </a:cubicBezTo>
                        <a:cubicBezTo>
                          <a:pt x="192" y="42"/>
                          <a:pt x="215" y="46"/>
                          <a:pt x="238" y="52"/>
                        </a:cubicBezTo>
                        <a:cubicBezTo>
                          <a:pt x="271" y="50"/>
                          <a:pt x="304" y="47"/>
                          <a:pt x="338" y="44"/>
                        </a:cubicBezTo>
                        <a:cubicBezTo>
                          <a:pt x="381" y="33"/>
                          <a:pt x="427" y="24"/>
                          <a:pt x="472" y="16"/>
                        </a:cubicBezTo>
                        <a:cubicBezTo>
                          <a:pt x="488" y="12"/>
                          <a:pt x="503" y="4"/>
                          <a:pt x="520" y="0"/>
                        </a:cubicBezTo>
                        <a:cubicBezTo>
                          <a:pt x="537" y="0"/>
                          <a:pt x="554" y="0"/>
                          <a:pt x="572" y="2"/>
                        </a:cubicBezTo>
                        <a:cubicBezTo>
                          <a:pt x="582" y="3"/>
                          <a:pt x="587" y="21"/>
                          <a:pt x="590" y="30"/>
                        </a:cubicBezTo>
                        <a:cubicBezTo>
                          <a:pt x="590" y="32"/>
                          <a:pt x="592" y="36"/>
                          <a:pt x="592" y="36"/>
                        </a:cubicBezTo>
                        <a:cubicBezTo>
                          <a:pt x="588" y="45"/>
                          <a:pt x="589" y="52"/>
                          <a:pt x="582" y="60"/>
                        </a:cubicBezTo>
                        <a:cubicBezTo>
                          <a:pt x="579" y="67"/>
                          <a:pt x="577" y="66"/>
                          <a:pt x="584" y="66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52875" name="Freeform 171" descr="Cork"/>
                  <p:cNvSpPr>
                    <a:spLocks/>
                  </p:cNvSpPr>
                  <p:nvPr/>
                </p:nvSpPr>
                <p:spPr bwMode="auto">
                  <a:xfrm>
                    <a:off x="681" y="2506"/>
                    <a:ext cx="1971" cy="2409"/>
                  </a:xfrm>
                  <a:custGeom>
                    <a:avLst/>
                    <a:gdLst>
                      <a:gd name="T0" fmla="*/ 599 w 599"/>
                      <a:gd name="T1" fmla="*/ 0 h 432"/>
                      <a:gd name="T2" fmla="*/ 595 w 599"/>
                      <a:gd name="T3" fmla="*/ 6 h 432"/>
                      <a:gd name="T4" fmla="*/ 589 w 599"/>
                      <a:gd name="T5" fmla="*/ 10 h 432"/>
                      <a:gd name="T6" fmla="*/ 585 w 599"/>
                      <a:gd name="T7" fmla="*/ 24 h 432"/>
                      <a:gd name="T8" fmla="*/ 557 w 599"/>
                      <a:gd name="T9" fmla="*/ 92 h 432"/>
                      <a:gd name="T10" fmla="*/ 525 w 599"/>
                      <a:gd name="T11" fmla="*/ 208 h 432"/>
                      <a:gd name="T12" fmla="*/ 515 w 599"/>
                      <a:gd name="T13" fmla="*/ 266 h 432"/>
                      <a:gd name="T14" fmla="*/ 505 w 599"/>
                      <a:gd name="T15" fmla="*/ 350 h 432"/>
                      <a:gd name="T16" fmla="*/ 495 w 599"/>
                      <a:gd name="T17" fmla="*/ 402 h 432"/>
                      <a:gd name="T18" fmla="*/ 461 w 599"/>
                      <a:gd name="T19" fmla="*/ 422 h 432"/>
                      <a:gd name="T20" fmla="*/ 433 w 599"/>
                      <a:gd name="T21" fmla="*/ 414 h 432"/>
                      <a:gd name="T22" fmla="*/ 421 w 599"/>
                      <a:gd name="T23" fmla="*/ 410 h 432"/>
                      <a:gd name="T24" fmla="*/ 425 w 599"/>
                      <a:gd name="T25" fmla="*/ 352 h 432"/>
                      <a:gd name="T26" fmla="*/ 431 w 599"/>
                      <a:gd name="T27" fmla="*/ 338 h 432"/>
                      <a:gd name="T28" fmla="*/ 405 w 599"/>
                      <a:gd name="T29" fmla="*/ 328 h 432"/>
                      <a:gd name="T30" fmla="*/ 347 w 599"/>
                      <a:gd name="T31" fmla="*/ 316 h 432"/>
                      <a:gd name="T32" fmla="*/ 113 w 599"/>
                      <a:gd name="T33" fmla="*/ 360 h 432"/>
                      <a:gd name="T34" fmla="*/ 103 w 599"/>
                      <a:gd name="T35" fmla="*/ 368 h 432"/>
                      <a:gd name="T36" fmla="*/ 87 w 599"/>
                      <a:gd name="T37" fmla="*/ 392 h 432"/>
                      <a:gd name="T38" fmla="*/ 53 w 599"/>
                      <a:gd name="T39" fmla="*/ 432 h 432"/>
                      <a:gd name="T40" fmla="*/ 29 w 599"/>
                      <a:gd name="T41" fmla="*/ 422 h 432"/>
                      <a:gd name="T42" fmla="*/ 17 w 599"/>
                      <a:gd name="T43" fmla="*/ 414 h 432"/>
                      <a:gd name="T44" fmla="*/ 7 w 599"/>
                      <a:gd name="T45" fmla="*/ 398 h 432"/>
                      <a:gd name="T46" fmla="*/ 11 w 599"/>
                      <a:gd name="T47" fmla="*/ 372 h 432"/>
                      <a:gd name="T48" fmla="*/ 17 w 599"/>
                      <a:gd name="T49" fmla="*/ 334 h 432"/>
                      <a:gd name="T50" fmla="*/ 27 w 599"/>
                      <a:gd name="T51" fmla="*/ 262 h 432"/>
                      <a:gd name="T52" fmla="*/ 29 w 599"/>
                      <a:gd name="T53" fmla="*/ 188 h 432"/>
                      <a:gd name="T54" fmla="*/ 31 w 599"/>
                      <a:gd name="T55" fmla="*/ 126 h 432"/>
                      <a:gd name="T56" fmla="*/ 29 w 599"/>
                      <a:gd name="T57" fmla="*/ 82 h 432"/>
                      <a:gd name="T58" fmla="*/ 21 w 599"/>
                      <a:gd name="T59" fmla="*/ 30 h 432"/>
                      <a:gd name="T60" fmla="*/ 19 w 599"/>
                      <a:gd name="T61" fmla="*/ 14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599" h="432">
                        <a:moveTo>
                          <a:pt x="599" y="0"/>
                        </a:moveTo>
                        <a:cubicBezTo>
                          <a:pt x="597" y="2"/>
                          <a:pt x="596" y="4"/>
                          <a:pt x="595" y="6"/>
                        </a:cubicBezTo>
                        <a:cubicBezTo>
                          <a:pt x="593" y="7"/>
                          <a:pt x="590" y="8"/>
                          <a:pt x="589" y="10"/>
                        </a:cubicBezTo>
                        <a:cubicBezTo>
                          <a:pt x="587" y="11"/>
                          <a:pt x="585" y="23"/>
                          <a:pt x="585" y="24"/>
                        </a:cubicBezTo>
                        <a:cubicBezTo>
                          <a:pt x="575" y="45"/>
                          <a:pt x="570" y="72"/>
                          <a:pt x="557" y="92"/>
                        </a:cubicBezTo>
                        <a:cubicBezTo>
                          <a:pt x="551" y="130"/>
                          <a:pt x="537" y="171"/>
                          <a:pt x="525" y="208"/>
                        </a:cubicBezTo>
                        <a:cubicBezTo>
                          <a:pt x="523" y="228"/>
                          <a:pt x="519" y="246"/>
                          <a:pt x="515" y="266"/>
                        </a:cubicBezTo>
                        <a:cubicBezTo>
                          <a:pt x="511" y="294"/>
                          <a:pt x="511" y="322"/>
                          <a:pt x="505" y="350"/>
                        </a:cubicBezTo>
                        <a:cubicBezTo>
                          <a:pt x="503" y="368"/>
                          <a:pt x="503" y="385"/>
                          <a:pt x="495" y="402"/>
                        </a:cubicBezTo>
                        <a:cubicBezTo>
                          <a:pt x="492" y="416"/>
                          <a:pt x="474" y="420"/>
                          <a:pt x="461" y="422"/>
                        </a:cubicBezTo>
                        <a:cubicBezTo>
                          <a:pt x="440" y="416"/>
                          <a:pt x="450" y="419"/>
                          <a:pt x="433" y="414"/>
                        </a:cubicBezTo>
                        <a:cubicBezTo>
                          <a:pt x="429" y="412"/>
                          <a:pt x="421" y="410"/>
                          <a:pt x="421" y="410"/>
                        </a:cubicBezTo>
                        <a:cubicBezTo>
                          <a:pt x="410" y="394"/>
                          <a:pt x="414" y="367"/>
                          <a:pt x="425" y="352"/>
                        </a:cubicBezTo>
                        <a:cubicBezTo>
                          <a:pt x="426" y="347"/>
                          <a:pt x="431" y="342"/>
                          <a:pt x="431" y="338"/>
                        </a:cubicBezTo>
                        <a:cubicBezTo>
                          <a:pt x="429" y="328"/>
                          <a:pt x="405" y="328"/>
                          <a:pt x="405" y="328"/>
                        </a:cubicBezTo>
                        <a:cubicBezTo>
                          <a:pt x="392" y="315"/>
                          <a:pt x="365" y="319"/>
                          <a:pt x="347" y="316"/>
                        </a:cubicBezTo>
                        <a:cubicBezTo>
                          <a:pt x="268" y="322"/>
                          <a:pt x="188" y="334"/>
                          <a:pt x="113" y="360"/>
                        </a:cubicBezTo>
                        <a:cubicBezTo>
                          <a:pt x="101" y="377"/>
                          <a:pt x="116" y="356"/>
                          <a:pt x="103" y="368"/>
                        </a:cubicBezTo>
                        <a:cubicBezTo>
                          <a:pt x="99" y="370"/>
                          <a:pt x="90" y="387"/>
                          <a:pt x="87" y="392"/>
                        </a:cubicBezTo>
                        <a:cubicBezTo>
                          <a:pt x="94" y="431"/>
                          <a:pt x="75" y="417"/>
                          <a:pt x="53" y="432"/>
                        </a:cubicBezTo>
                        <a:cubicBezTo>
                          <a:pt x="44" y="429"/>
                          <a:pt x="36" y="426"/>
                          <a:pt x="29" y="422"/>
                        </a:cubicBezTo>
                        <a:cubicBezTo>
                          <a:pt x="24" y="419"/>
                          <a:pt x="17" y="414"/>
                          <a:pt x="17" y="414"/>
                        </a:cubicBezTo>
                        <a:cubicBezTo>
                          <a:pt x="12" y="399"/>
                          <a:pt x="16" y="404"/>
                          <a:pt x="7" y="398"/>
                        </a:cubicBezTo>
                        <a:cubicBezTo>
                          <a:pt x="0" y="388"/>
                          <a:pt x="5" y="380"/>
                          <a:pt x="11" y="372"/>
                        </a:cubicBezTo>
                        <a:cubicBezTo>
                          <a:pt x="8" y="357"/>
                          <a:pt x="13" y="347"/>
                          <a:pt x="17" y="334"/>
                        </a:cubicBezTo>
                        <a:cubicBezTo>
                          <a:pt x="19" y="311"/>
                          <a:pt x="19" y="283"/>
                          <a:pt x="27" y="262"/>
                        </a:cubicBezTo>
                        <a:cubicBezTo>
                          <a:pt x="28" y="237"/>
                          <a:pt x="32" y="212"/>
                          <a:pt x="29" y="188"/>
                        </a:cubicBezTo>
                        <a:cubicBezTo>
                          <a:pt x="31" y="167"/>
                          <a:pt x="27" y="146"/>
                          <a:pt x="31" y="126"/>
                        </a:cubicBezTo>
                        <a:cubicBezTo>
                          <a:pt x="29" y="108"/>
                          <a:pt x="27" y="99"/>
                          <a:pt x="29" y="82"/>
                        </a:cubicBezTo>
                        <a:cubicBezTo>
                          <a:pt x="26" y="64"/>
                          <a:pt x="23" y="47"/>
                          <a:pt x="21" y="30"/>
                        </a:cubicBezTo>
                        <a:cubicBezTo>
                          <a:pt x="23" y="10"/>
                          <a:pt x="28" y="9"/>
                          <a:pt x="19" y="14"/>
                        </a:cubicBezTo>
                      </a:path>
                    </a:pathLst>
                  </a:cu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blipFill dpi="0" rotWithShape="0">
                          <a:blip r:embed="rId4"/>
                          <a:srcRect/>
                          <a:tile tx="0" ty="0" sx="100000" sy="100000" flip="none" algn="tl"/>
                        </a:blipFill>
                      </a14:hiddenFill>
                    </a:ext>
                    <a:ext uri="{91240B29-F687-4f45-9708-019B960494DF}">
                      <a14:hiddenLine xmlns:a14="http://schemas.microsoft.com/office/drawing/2010/main" w="38100" cap="flat" cmpd="sng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139458" tIns="68505" rIns="139458" bIns="68505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1352876" name="Picture 172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7" y="548"/>
                  <a:ext cx="2950" cy="27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E844A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1352877" name="Freeform 173"/>
              <p:cNvSpPr>
                <a:spLocks/>
              </p:cNvSpPr>
              <p:nvPr/>
            </p:nvSpPr>
            <p:spPr bwMode="auto">
              <a:xfrm>
                <a:off x="-267" y="2649"/>
                <a:ext cx="1971" cy="240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52878" name="Freeform 174"/>
              <p:cNvSpPr>
                <a:spLocks/>
              </p:cNvSpPr>
              <p:nvPr/>
            </p:nvSpPr>
            <p:spPr bwMode="auto">
              <a:xfrm>
                <a:off x="-228" y="2647"/>
                <a:ext cx="1972" cy="2408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52879" name="Freeform 175"/>
              <p:cNvSpPr>
                <a:spLocks/>
              </p:cNvSpPr>
              <p:nvPr/>
            </p:nvSpPr>
            <p:spPr bwMode="auto">
              <a:xfrm>
                <a:off x="1192" y="2583"/>
                <a:ext cx="1971" cy="240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52880" name="Freeform 176"/>
              <p:cNvSpPr>
                <a:spLocks/>
              </p:cNvSpPr>
              <p:nvPr/>
            </p:nvSpPr>
            <p:spPr bwMode="auto">
              <a:xfrm>
                <a:off x="-158" y="1020"/>
                <a:ext cx="1971" cy="2410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52881" name="Freeform 177"/>
              <p:cNvSpPr>
                <a:spLocks/>
              </p:cNvSpPr>
              <p:nvPr/>
            </p:nvSpPr>
            <p:spPr bwMode="auto">
              <a:xfrm>
                <a:off x="1615" y="1007"/>
                <a:ext cx="1972" cy="2410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352882" name="Text Box 178"/>
            <p:cNvSpPr txBox="1">
              <a:spLocks noChangeArrowheads="1"/>
            </p:cNvSpPr>
            <p:nvPr/>
          </p:nvSpPr>
          <p:spPr bwMode="auto">
            <a:xfrm>
              <a:off x="437" y="698"/>
              <a:ext cx="337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200" b="0">
                  <a:latin typeface="Kosher-Normal" charset="0"/>
                </a:rPr>
                <a:t>DC</a:t>
              </a:r>
            </a:p>
          </p:txBody>
        </p:sp>
      </p:grpSp>
      <p:sp>
        <p:nvSpPr>
          <p:cNvPr id="1352883" name="Rectangle 179"/>
          <p:cNvSpPr>
            <a:spLocks noChangeArrowheads="1"/>
          </p:cNvSpPr>
          <p:nvPr/>
        </p:nvSpPr>
        <p:spPr bwMode="auto">
          <a:xfrm>
            <a:off x="2433642" y="1354141"/>
            <a:ext cx="847725" cy="3624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lnSpc>
                <a:spcPct val="40000"/>
              </a:lnSpc>
            </a:pPr>
            <a:r>
              <a:rPr lang="en-US" sz="1200">
                <a:latin typeface="Limon S1" charset="0"/>
              </a:rPr>
              <a:t>eTA GIuRsaEGl</a:t>
            </a:r>
          </a:p>
        </p:txBody>
      </p:sp>
      <p:sp>
        <p:nvSpPr>
          <p:cNvPr id="1352884" name="Rectangle 180"/>
          <p:cNvSpPr>
            <a:spLocks noChangeArrowheads="1"/>
          </p:cNvSpPr>
          <p:nvPr/>
        </p:nvSpPr>
        <p:spPr bwMode="auto">
          <a:xfrm>
            <a:off x="2840038" y="2600326"/>
            <a:ext cx="2086742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enAkñúg </a:t>
            </a:r>
            <a:r>
              <a:rPr lang="en-US" sz="1600" u="sng">
                <a:latin typeface="Limon S1" charset="0"/>
              </a:rPr>
              <a:t>karbdiesF</a:t>
            </a:r>
            <a:r>
              <a:rPr lang="en-US" sz="1600" b="0" u="sng">
                <a:latin typeface="Limon S1" charset="0"/>
              </a:rPr>
              <a:t> </a:t>
            </a:r>
            <a:r>
              <a:rPr lang="en-US" b="0" u="sng">
                <a:latin typeface="Limon S1" charset="0"/>
              </a:rPr>
              <a:t> </a:t>
            </a:r>
          </a:p>
        </p:txBody>
      </p:sp>
      <p:sp>
        <p:nvSpPr>
          <p:cNvPr id="1352885" name="Rectangle 181"/>
          <p:cNvSpPr>
            <a:spLocks noChangeArrowheads="1"/>
          </p:cNvSpPr>
          <p:nvPr/>
        </p:nvSpPr>
        <p:spPr bwMode="auto">
          <a:xfrm>
            <a:off x="3087688" y="1381126"/>
            <a:ext cx="1517148" cy="2511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sz="1200" u="sng">
                <a:latin typeface="Limon S1" charset="0"/>
              </a:rPr>
              <a:t>GaNacRk xageCIg</a:t>
            </a:r>
            <a:endParaRPr lang="en-US" sz="1200" b="0">
              <a:latin typeface="Limon S1" charset="0"/>
            </a:endParaRPr>
          </a:p>
        </p:txBody>
      </p:sp>
      <p:sp>
        <p:nvSpPr>
          <p:cNvPr id="1352886" name="Rectangle 182"/>
          <p:cNvSpPr>
            <a:spLocks noChangeArrowheads="1"/>
          </p:cNvSpPr>
          <p:nvPr/>
        </p:nvSpPr>
        <p:spPr bwMode="auto">
          <a:xfrm>
            <a:off x="2792416" y="24574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52887" name="Rectangle 183"/>
          <p:cNvSpPr>
            <a:spLocks noChangeArrowheads="1"/>
          </p:cNvSpPr>
          <p:nvPr/>
        </p:nvSpPr>
        <p:spPr bwMode="auto">
          <a:xfrm>
            <a:off x="2935291" y="3752853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52888" name="Rectangle 184"/>
          <p:cNvSpPr>
            <a:spLocks noChangeArrowheads="1"/>
          </p:cNvSpPr>
          <p:nvPr/>
        </p:nvSpPr>
        <p:spPr bwMode="auto">
          <a:xfrm>
            <a:off x="2859090" y="5229227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52889" name="Rectangle 185"/>
          <p:cNvSpPr>
            <a:spLocks noChangeArrowheads="1"/>
          </p:cNvSpPr>
          <p:nvPr/>
        </p:nvSpPr>
        <p:spPr bwMode="auto">
          <a:xfrm>
            <a:off x="2930525" y="5403854"/>
            <a:ext cx="239809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eBlcab;CaeQIy</a:t>
            </a:r>
            <a:r>
              <a:rPr lang="en-US" b="0"/>
              <a:t> </a:t>
            </a:r>
          </a:p>
        </p:txBody>
      </p:sp>
      <p:sp>
        <p:nvSpPr>
          <p:cNvPr id="1352890" name="Rectangle 186"/>
          <p:cNvSpPr>
            <a:spLocks noChangeArrowheads="1"/>
          </p:cNvSpPr>
          <p:nvPr/>
        </p:nvSpPr>
        <p:spPr bwMode="auto">
          <a:xfrm>
            <a:off x="2868615" y="6105528"/>
            <a:ext cx="1106205" cy="20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54" tIns="44434" rIns="90454" bIns="44434">
            <a:spAutoFit/>
          </a:bodyPr>
          <a:lstStyle/>
          <a:p>
            <a:pPr algn="l">
              <a:lnSpc>
                <a:spcPct val="30000"/>
              </a:lnSpc>
            </a:pPr>
            <a:r>
              <a:rPr lang="en-US" sz="1600">
                <a:latin typeface="Limon S1" charset="0"/>
              </a:rPr>
              <a:t>eTA yUda</a:t>
            </a:r>
            <a:r>
              <a:rPr lang="en-US" b="0">
                <a:latin typeface="Limon S1" charset="0"/>
              </a:rPr>
              <a:t> </a:t>
            </a:r>
          </a:p>
        </p:txBody>
      </p:sp>
      <p:sp>
        <p:nvSpPr>
          <p:cNvPr id="1352891" name="Rectangle 187"/>
          <p:cNvSpPr>
            <a:spLocks noChangeArrowheads="1"/>
          </p:cNvSpPr>
          <p:nvPr/>
        </p:nvSpPr>
        <p:spPr bwMode="auto">
          <a:xfrm>
            <a:off x="2978151" y="6299203"/>
            <a:ext cx="231423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50000"/>
              </a:lnSpc>
            </a:pPr>
            <a:r>
              <a:rPr lang="en-US" sz="1600">
                <a:latin typeface="Limon S1" charset="0"/>
              </a:rPr>
              <a:t>enAkñúg</a:t>
            </a:r>
            <a:r>
              <a:rPr lang="en-US" sz="1600" u="sng">
                <a:latin typeface="Limon S1" charset="0"/>
              </a:rPr>
              <a:t> eBlRtLb;mkvij</a:t>
            </a:r>
            <a:r>
              <a:rPr lang="en-US" b="0"/>
              <a:t> </a:t>
            </a:r>
          </a:p>
        </p:txBody>
      </p:sp>
      <p:sp>
        <p:nvSpPr>
          <p:cNvPr id="1352892" name="Rectangle 188"/>
          <p:cNvSpPr>
            <a:spLocks noChangeArrowheads="1"/>
          </p:cNvSpPr>
          <p:nvPr/>
        </p:nvSpPr>
        <p:spPr bwMode="auto">
          <a:xfrm>
            <a:off x="595315" y="5314950"/>
            <a:ext cx="1065213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 sz="2500">
                <a:latin typeface="Limon R1" charset="0"/>
              </a:rPr>
              <a:t>nageGseFIr</a:t>
            </a:r>
          </a:p>
        </p:txBody>
      </p:sp>
      <p:sp>
        <p:nvSpPr>
          <p:cNvPr id="1352893" name="Rectangle 189"/>
          <p:cNvSpPr>
            <a:spLocks noChangeArrowheads="1"/>
          </p:cNvSpPr>
          <p:nvPr/>
        </p:nvSpPr>
        <p:spPr bwMode="auto">
          <a:xfrm>
            <a:off x="6276975" y="336550"/>
            <a:ext cx="3248025" cy="534094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karerobcMdak;esovePA  </a:t>
            </a:r>
          </a:p>
          <a:p>
            <a:r>
              <a:rPr lang="en-US" sz="4800" i="1">
                <a:solidFill>
                  <a:schemeClr val="bg1"/>
                </a:solidFill>
                <a:latin typeface="Limon S1" charset="0"/>
              </a:rPr>
              <a:t>eTAtamlMdab; sBaØacas; </a:t>
            </a:r>
          </a:p>
        </p:txBody>
      </p:sp>
      <p:sp>
        <p:nvSpPr>
          <p:cNvPr id="1352894" name="Rectangle 190"/>
          <p:cNvSpPr>
            <a:spLocks noChangeArrowheads="1"/>
          </p:cNvSpPr>
          <p:nvPr/>
        </p:nvSpPr>
        <p:spPr bwMode="auto">
          <a:xfrm>
            <a:off x="2364342" y="1476375"/>
            <a:ext cx="104402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eGm:us</a:t>
            </a:r>
          </a:p>
        </p:txBody>
      </p:sp>
      <p:sp>
        <p:nvSpPr>
          <p:cNvPr id="1352895" name="Rectangle 191"/>
          <p:cNvSpPr>
            <a:spLocks noChangeArrowheads="1"/>
          </p:cNvSpPr>
          <p:nvPr/>
        </p:nvSpPr>
        <p:spPr bwMode="auto">
          <a:xfrm>
            <a:off x="2602157" y="1733550"/>
            <a:ext cx="749059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hUes</a:t>
            </a:r>
          </a:p>
        </p:txBody>
      </p:sp>
      <p:sp>
        <p:nvSpPr>
          <p:cNvPr id="1352896" name="Rectangle 192"/>
          <p:cNvSpPr>
            <a:spLocks noChangeArrowheads="1"/>
          </p:cNvSpPr>
          <p:nvPr/>
        </p:nvSpPr>
        <p:spPr bwMode="auto">
          <a:xfrm>
            <a:off x="2558413" y="1914525"/>
            <a:ext cx="99282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yU:Nas</a:t>
            </a:r>
            <a:endParaRPr lang="en-US" sz="1200">
              <a:latin typeface="Limon R1" charset="0"/>
            </a:endParaRPr>
          </a:p>
        </p:txBody>
      </p:sp>
      <p:sp>
        <p:nvSpPr>
          <p:cNvPr id="1352897" name="Rectangle 193"/>
          <p:cNvSpPr>
            <a:spLocks noChangeArrowheads="1"/>
          </p:cNvSpPr>
          <p:nvPr/>
        </p:nvSpPr>
        <p:spPr bwMode="auto">
          <a:xfrm>
            <a:off x="2909891" y="2028824"/>
            <a:ext cx="431800" cy="7386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</a:t>
            </a:r>
            <a:r>
              <a:rPr lang="en-US" sz="1200">
                <a:latin typeface="Limon S1" charset="0"/>
              </a:rPr>
              <a:t>nInIev</a:t>
            </a:r>
          </a:p>
        </p:txBody>
      </p:sp>
      <p:sp>
        <p:nvSpPr>
          <p:cNvPr id="1352898" name="Rectangle 194"/>
          <p:cNvSpPr>
            <a:spLocks noChangeArrowheads="1"/>
          </p:cNvSpPr>
          <p:nvPr/>
        </p:nvSpPr>
        <p:spPr bwMode="auto">
          <a:xfrm>
            <a:off x="2524666" y="2600326"/>
            <a:ext cx="90274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eGsay</a:t>
            </a:r>
          </a:p>
        </p:txBody>
      </p:sp>
      <p:sp>
        <p:nvSpPr>
          <p:cNvPr id="1352899" name="Rectangle 195"/>
          <p:cNvSpPr>
            <a:spLocks noChangeArrowheads="1"/>
          </p:cNvSpPr>
          <p:nvPr/>
        </p:nvSpPr>
        <p:spPr bwMode="auto">
          <a:xfrm>
            <a:off x="2450873" y="2886075"/>
            <a:ext cx="9670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yU:EGl</a:t>
            </a:r>
          </a:p>
        </p:txBody>
      </p:sp>
      <p:sp>
        <p:nvSpPr>
          <p:cNvPr id="1352900" name="Rectangle 196"/>
          <p:cNvSpPr>
            <a:spLocks noChangeArrowheads="1"/>
          </p:cNvSpPr>
          <p:nvPr/>
        </p:nvSpPr>
        <p:spPr bwMode="auto">
          <a:xfrm>
            <a:off x="2726203" y="3152776"/>
            <a:ext cx="71073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mIka</a:t>
            </a:r>
          </a:p>
        </p:txBody>
      </p:sp>
      <p:sp>
        <p:nvSpPr>
          <p:cNvPr id="1352901" name="Rectangle 197"/>
          <p:cNvSpPr>
            <a:spLocks noChangeArrowheads="1"/>
          </p:cNvSpPr>
          <p:nvPr/>
        </p:nvSpPr>
        <p:spPr bwMode="auto">
          <a:xfrm>
            <a:off x="2367663" y="3352800"/>
            <a:ext cx="10311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GU)aDa</a:t>
            </a:r>
          </a:p>
        </p:txBody>
      </p:sp>
      <p:sp>
        <p:nvSpPr>
          <p:cNvPr id="1352902" name="Rectangle 198"/>
          <p:cNvSpPr>
            <a:spLocks noChangeArrowheads="1"/>
          </p:cNvSpPr>
          <p:nvPr/>
        </p:nvSpPr>
        <p:spPr bwMode="auto">
          <a:xfrm>
            <a:off x="2661687" y="3556000"/>
            <a:ext cx="613328" cy="2857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 sz="1200">
                <a:latin typeface="Limon S1" charset="0"/>
              </a:rPr>
              <a:t>eGdM</a:t>
            </a:r>
          </a:p>
        </p:txBody>
      </p:sp>
      <p:sp>
        <p:nvSpPr>
          <p:cNvPr id="1352903" name="Rectangle 199"/>
          <p:cNvSpPr>
            <a:spLocks noChangeArrowheads="1"/>
          </p:cNvSpPr>
          <p:nvPr/>
        </p:nvSpPr>
        <p:spPr bwMode="auto">
          <a:xfrm>
            <a:off x="2424697" y="4029076"/>
            <a:ext cx="99319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eyrema</a:t>
            </a:r>
          </a:p>
        </p:txBody>
      </p:sp>
      <p:sp>
        <p:nvSpPr>
          <p:cNvPr id="1352904" name="Rectangle 200"/>
          <p:cNvSpPr>
            <a:spLocks noChangeArrowheads="1"/>
          </p:cNvSpPr>
          <p:nvPr/>
        </p:nvSpPr>
        <p:spPr bwMode="auto">
          <a:xfrm>
            <a:off x="2217265" y="4314827"/>
            <a:ext cx="117205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ha)aKuk</a:t>
            </a:r>
          </a:p>
        </p:txBody>
      </p:sp>
      <p:sp>
        <p:nvSpPr>
          <p:cNvPr id="1352905" name="Rectangle 201"/>
          <p:cNvSpPr>
            <a:spLocks noChangeArrowheads="1"/>
          </p:cNvSpPr>
          <p:nvPr/>
        </p:nvSpPr>
        <p:spPr bwMode="auto">
          <a:xfrm>
            <a:off x="2422385" y="4524376"/>
            <a:ext cx="966929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Nahum</a:t>
            </a:r>
          </a:p>
        </p:txBody>
      </p:sp>
      <p:sp>
        <p:nvSpPr>
          <p:cNvPr id="1352906" name="Rectangle 202"/>
          <p:cNvSpPr>
            <a:spLocks noChangeArrowheads="1"/>
          </p:cNvSpPr>
          <p:nvPr/>
        </p:nvSpPr>
        <p:spPr bwMode="auto">
          <a:xfrm>
            <a:off x="2399672" y="4943474"/>
            <a:ext cx="98011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espana</a:t>
            </a:r>
          </a:p>
        </p:txBody>
      </p:sp>
      <p:sp>
        <p:nvSpPr>
          <p:cNvPr id="1352907" name="Rectangle 203"/>
          <p:cNvSpPr>
            <a:spLocks noChangeArrowheads="1"/>
          </p:cNvSpPr>
          <p:nvPr/>
        </p:nvSpPr>
        <p:spPr bwMode="auto">
          <a:xfrm>
            <a:off x="2471317" y="5505450"/>
            <a:ext cx="110849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eGesKal</a:t>
            </a:r>
          </a:p>
        </p:txBody>
      </p:sp>
      <p:sp>
        <p:nvSpPr>
          <p:cNvPr id="1352908" name="Rectangle 204"/>
          <p:cNvSpPr>
            <a:spLocks noChangeArrowheads="1"/>
          </p:cNvSpPr>
          <p:nvPr/>
        </p:nvSpPr>
        <p:spPr bwMode="auto">
          <a:xfrm>
            <a:off x="2487834" y="5772152"/>
            <a:ext cx="1082458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danIEy:l</a:t>
            </a:r>
          </a:p>
        </p:txBody>
      </p:sp>
      <p:sp>
        <p:nvSpPr>
          <p:cNvPr id="1352909" name="Rectangle 205"/>
          <p:cNvSpPr>
            <a:spLocks noChangeArrowheads="1"/>
          </p:cNvSpPr>
          <p:nvPr/>
        </p:nvSpPr>
        <p:spPr bwMode="auto">
          <a:xfrm>
            <a:off x="2767015" y="4629150"/>
            <a:ext cx="431800" cy="7386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 </a:t>
            </a:r>
            <a:r>
              <a:rPr lang="en-US" sz="1200">
                <a:latin typeface="Limon S1" charset="0"/>
              </a:rPr>
              <a:t>nInIev</a:t>
            </a:r>
          </a:p>
        </p:txBody>
      </p:sp>
      <p:sp>
        <p:nvSpPr>
          <p:cNvPr id="1352910" name="Rectangle 206"/>
          <p:cNvSpPr>
            <a:spLocks noChangeArrowheads="1"/>
          </p:cNvSpPr>
          <p:nvPr/>
        </p:nvSpPr>
        <p:spPr bwMode="auto">
          <a:xfrm>
            <a:off x="2715541" y="6372227"/>
            <a:ext cx="864275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hakay</a:t>
            </a:r>
          </a:p>
        </p:txBody>
      </p:sp>
      <p:sp>
        <p:nvSpPr>
          <p:cNvPr id="1352911" name="Rectangle 207"/>
          <p:cNvSpPr>
            <a:spLocks noChangeArrowheads="1"/>
          </p:cNvSpPr>
          <p:nvPr/>
        </p:nvSpPr>
        <p:spPr bwMode="auto">
          <a:xfrm>
            <a:off x="2642012" y="6667501"/>
            <a:ext cx="85207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sakarI</a:t>
            </a:r>
          </a:p>
        </p:txBody>
      </p:sp>
      <p:sp>
        <p:nvSpPr>
          <p:cNvPr id="1352912" name="Rectangle 208"/>
          <p:cNvSpPr>
            <a:spLocks noChangeArrowheads="1"/>
          </p:cNvSpPr>
          <p:nvPr/>
        </p:nvSpPr>
        <p:spPr bwMode="auto">
          <a:xfrm>
            <a:off x="2446408" y="6905627"/>
            <a:ext cx="1095307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>
            <a:spAutoFit/>
          </a:bodyPr>
          <a:lstStyle/>
          <a:p>
            <a:r>
              <a:rPr lang="en-US">
                <a:latin typeface="Limon R1" charset="0"/>
              </a:rPr>
              <a:t>m:aLaKI</a:t>
            </a:r>
          </a:p>
        </p:txBody>
      </p:sp>
      <p:sp>
        <p:nvSpPr>
          <p:cNvPr id="1352913" name="Rectangle 209"/>
          <p:cNvSpPr>
            <a:spLocks noChangeArrowheads="1"/>
          </p:cNvSpPr>
          <p:nvPr/>
        </p:nvSpPr>
        <p:spPr bwMode="auto">
          <a:xfrm>
            <a:off x="5026028" y="412754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grpSp>
        <p:nvGrpSpPr>
          <p:cNvPr id="1352914" name="Group 210"/>
          <p:cNvGrpSpPr>
            <a:grpSpLocks/>
          </p:cNvGrpSpPr>
          <p:nvPr/>
        </p:nvGrpSpPr>
        <p:grpSpPr bwMode="auto">
          <a:xfrm>
            <a:off x="4632326" y="266700"/>
            <a:ext cx="1746250" cy="1468438"/>
            <a:chOff x="570" y="128"/>
            <a:chExt cx="776" cy="513"/>
          </a:xfrm>
        </p:grpSpPr>
        <p:pic>
          <p:nvPicPr>
            <p:cNvPr id="1352915" name="Picture 211" descr="BACKGR~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" y="128"/>
              <a:ext cx="776" cy="513"/>
            </a:xfrm>
            <a:prstGeom prst="rect">
              <a:avLst/>
            </a:prstGeom>
            <a:noFill/>
            <a:ln w="5715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52916" name="WordArt 212"/>
            <p:cNvSpPr>
              <a:spLocks noChangeArrowheads="1" noChangeShapeType="1" noTextEdit="1"/>
            </p:cNvSpPr>
            <p:nvPr/>
          </p:nvSpPr>
          <p:spPr bwMode="auto">
            <a:xfrm>
              <a:off x="636" y="156"/>
              <a:ext cx="667" cy="407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fromWordArt="1">
              <a:prstTxWarp prst="textSlantDown">
                <a:avLst>
                  <a:gd name="adj" fmla="val 97583"/>
                </a:avLst>
              </a:prstTxWarp>
            </a:bodyPr>
            <a:lstStyle/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PaBsMxan;&gt;&gt;&gt;   </a:t>
              </a:r>
            </a:p>
            <a:p>
              <a:pPr algn="ctr"/>
              <a:r>
                <a:rPr lang="en-US" sz="4800" kern="10">
                  <a:solidFill>
                    <a:srgbClr val="FFFF00"/>
                  </a:solidFill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  <a:latin typeface="Limon R1"/>
                  <a:ea typeface="Limon R1"/>
                  <a:cs typeface="Limon R1"/>
                </a:rPr>
                <a:t>  rbs;RBHKm&lt;Ir</a:t>
              </a:r>
            </a:p>
          </p:txBody>
        </p:sp>
      </p:grpSp>
      <p:sp>
        <p:nvSpPr>
          <p:cNvPr id="1352917" name="Rectangle 213"/>
          <p:cNvSpPr>
            <a:spLocks noChangeArrowheads="1"/>
          </p:cNvSpPr>
          <p:nvPr/>
        </p:nvSpPr>
        <p:spPr bwMode="auto">
          <a:xfrm>
            <a:off x="5241925" y="1998666"/>
            <a:ext cx="4349750" cy="35916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i="1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6000" i="1">
                <a:solidFill>
                  <a:schemeClr val="bg1"/>
                </a:solidFill>
                <a:latin typeface="Limon R1" charset="0"/>
              </a:rPr>
              <a:t>karerobcMdak;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6000" i="1">
                <a:solidFill>
                  <a:schemeClr val="bg1"/>
                </a:solidFill>
                <a:latin typeface="Limon R1" charset="0"/>
              </a:rPr>
              <a:t>esovePAén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endParaRPr lang="en-US" sz="6000" i="1">
              <a:solidFill>
                <a:schemeClr val="bg1"/>
              </a:solidFill>
              <a:latin typeface="Limon R1" charset="0"/>
            </a:endParaRP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ja-JP" altLang="en-US" sz="5300">
                <a:solidFill>
                  <a:srgbClr val="FFEA18"/>
                </a:solidFill>
                <a:latin typeface="Arial"/>
              </a:rPr>
              <a:t>“</a:t>
            </a:r>
            <a:r>
              <a:rPr lang="en-US" sz="5300">
                <a:solidFill>
                  <a:srgbClr val="FFEA18"/>
                </a:solidFill>
                <a:latin typeface="Limon R1" charset="0"/>
              </a:rPr>
              <a:t>BYkehara</a:t>
            </a:r>
            <a:r>
              <a:rPr lang="ja-JP" altLang="en-US" sz="5300">
                <a:solidFill>
                  <a:srgbClr val="FFEA18"/>
                </a:solidFill>
                <a:latin typeface="Arial"/>
              </a:rPr>
              <a:t>”</a:t>
            </a:r>
            <a:endParaRPr lang="en-US" sz="5300">
              <a:solidFill>
                <a:srgbClr val="FFEA18"/>
              </a:solidFill>
              <a:latin typeface="Limon R1" charset="0"/>
            </a:endParaRP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endParaRPr lang="en-US" sz="5300">
              <a:solidFill>
                <a:srgbClr val="FFEA18"/>
              </a:solidFill>
              <a:latin typeface="Limon R1" charset="0"/>
            </a:endParaRPr>
          </a:p>
        </p:txBody>
      </p:sp>
      <p:sp>
        <p:nvSpPr>
          <p:cNvPr id="1352918" name="Rectangle 214"/>
          <p:cNvSpPr>
            <a:spLocks noChangeArrowheads="1"/>
          </p:cNvSpPr>
          <p:nvPr/>
        </p:nvSpPr>
        <p:spPr bwMode="auto">
          <a:xfrm>
            <a:off x="2216153" y="1092203"/>
            <a:ext cx="2195513" cy="6481763"/>
          </a:xfrm>
          <a:prstGeom prst="rect">
            <a:avLst/>
          </a:prstGeom>
          <a:noFill/>
          <a:ln w="203200" cmpd="tri">
            <a:solidFill>
              <a:schemeClr val="hlink"/>
            </a:solidFill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pPr algn="ctr"/>
            <a:endParaRPr lang="en-US">
              <a:solidFill>
                <a:schemeClr val="hlink"/>
              </a:solidFill>
            </a:endParaRPr>
          </a:p>
        </p:txBody>
      </p:sp>
      <p:grpSp>
        <p:nvGrpSpPr>
          <p:cNvPr id="1352919" name="Group 215"/>
          <p:cNvGrpSpPr>
            <a:grpSpLocks/>
          </p:cNvGrpSpPr>
          <p:nvPr/>
        </p:nvGrpSpPr>
        <p:grpSpPr bwMode="auto">
          <a:xfrm>
            <a:off x="2463801" y="1319215"/>
            <a:ext cx="7140575" cy="4200525"/>
            <a:chOff x="1552" y="831"/>
            <a:chExt cx="4498" cy="2646"/>
          </a:xfrm>
        </p:grpSpPr>
        <p:sp>
          <p:nvSpPr>
            <p:cNvPr id="1352920" name="AutoShape 216"/>
            <p:cNvSpPr>
              <a:spLocks noChangeArrowheads="1"/>
            </p:cNvSpPr>
            <p:nvPr/>
          </p:nvSpPr>
          <p:spPr bwMode="auto">
            <a:xfrm>
              <a:off x="1552" y="831"/>
              <a:ext cx="881" cy="63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2921" name="Line 217"/>
            <p:cNvSpPr>
              <a:spLocks noChangeShapeType="1"/>
            </p:cNvSpPr>
            <p:nvPr/>
          </p:nvSpPr>
          <p:spPr bwMode="auto">
            <a:xfrm>
              <a:off x="2454" y="1129"/>
              <a:ext cx="764" cy="2008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prstDash val="sysDot"/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2922" name="AutoShape 218"/>
            <p:cNvSpPr>
              <a:spLocks noChangeArrowheads="1"/>
            </p:cNvSpPr>
            <p:nvPr/>
          </p:nvSpPr>
          <p:spPr bwMode="auto">
            <a:xfrm>
              <a:off x="3202" y="2771"/>
              <a:ext cx="2848" cy="706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r>
                <a:rPr lang="en-US" b="0"/>
                <a:t>V</a:t>
              </a:r>
            </a:p>
          </p:txBody>
        </p:sp>
      </p:grpSp>
      <p:grpSp>
        <p:nvGrpSpPr>
          <p:cNvPr id="1352923" name="Group 219"/>
          <p:cNvGrpSpPr>
            <a:grpSpLocks/>
          </p:cNvGrpSpPr>
          <p:nvPr/>
        </p:nvGrpSpPr>
        <p:grpSpPr bwMode="auto">
          <a:xfrm>
            <a:off x="2466978" y="2393950"/>
            <a:ext cx="7180263" cy="4938713"/>
            <a:chOff x="1554" y="1508"/>
            <a:chExt cx="4523" cy="3111"/>
          </a:xfrm>
        </p:grpSpPr>
        <p:sp>
          <p:nvSpPr>
            <p:cNvPr id="1352924" name="Line 220"/>
            <p:cNvSpPr>
              <a:spLocks noChangeShapeType="1"/>
            </p:cNvSpPr>
            <p:nvPr/>
          </p:nvSpPr>
          <p:spPr bwMode="auto">
            <a:xfrm>
              <a:off x="2408" y="2905"/>
              <a:ext cx="808" cy="1137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prstDash val="sysDot"/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2925" name="AutoShape 221"/>
            <p:cNvSpPr>
              <a:spLocks noChangeArrowheads="1"/>
            </p:cNvSpPr>
            <p:nvPr/>
          </p:nvSpPr>
          <p:spPr bwMode="auto">
            <a:xfrm>
              <a:off x="1554" y="1508"/>
              <a:ext cx="881" cy="3111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2926" name="AutoShape 222"/>
            <p:cNvSpPr>
              <a:spLocks noChangeArrowheads="1"/>
            </p:cNvSpPr>
            <p:nvPr/>
          </p:nvSpPr>
          <p:spPr bwMode="auto">
            <a:xfrm>
              <a:off x="3229" y="3685"/>
              <a:ext cx="2848" cy="706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52927" name="Text Box 223"/>
          <p:cNvSpPr txBox="1">
            <a:spLocks noChangeArrowheads="1"/>
          </p:cNvSpPr>
          <p:nvPr/>
        </p:nvSpPr>
        <p:spPr bwMode="auto">
          <a:xfrm>
            <a:off x="4965700" y="4637088"/>
            <a:ext cx="4730750" cy="1281326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250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4800">
                <a:solidFill>
                  <a:srgbClr val="66FFFF"/>
                </a:solidFill>
                <a:latin typeface="Limon S1" charset="0"/>
              </a:rPr>
              <a:t>esovePA 3 eTAcMeBaHGaNacRkxageCIg</a:t>
            </a:r>
            <a:endParaRPr lang="en-US" sz="2500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352928" name="Text Box 224"/>
          <p:cNvSpPr txBox="1">
            <a:spLocks noChangeArrowheads="1"/>
          </p:cNvSpPr>
          <p:nvPr/>
        </p:nvSpPr>
        <p:spPr bwMode="auto">
          <a:xfrm>
            <a:off x="5081591" y="6081712"/>
            <a:ext cx="4422776" cy="214173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2500">
                <a:solidFill>
                  <a:srgbClr val="66FFFF"/>
                </a:solidFill>
                <a:latin typeface="Helvetica" charset="0"/>
              </a:rPr>
              <a:t>  </a:t>
            </a:r>
            <a:r>
              <a:rPr lang="en-US" sz="4800">
                <a:solidFill>
                  <a:srgbClr val="66FFFF"/>
                </a:solidFill>
                <a:latin typeface="Limon S1" charset="0"/>
              </a:rPr>
              <a:t>esovePA 13 eTAcMeBaHGaNacRkxagt,Úg</a:t>
            </a:r>
            <a:endParaRPr lang="en-US" sz="2500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endParaRPr lang="en-US" sz="3200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352929" name="Text Box 225"/>
          <p:cNvSpPr txBox="1">
            <a:spLocks noChangeArrowheads="1"/>
          </p:cNvSpPr>
          <p:nvPr/>
        </p:nvSpPr>
        <p:spPr bwMode="auto">
          <a:xfrm>
            <a:off x="9667876" y="7254875"/>
            <a:ext cx="34131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/>
              <a:t>2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2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52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2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352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2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352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2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1352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2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1352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2918" grpId="0" animBg="1" autoUpdateAnimBg="0"/>
      <p:bldP spid="1352927" grpId="0" autoUpdateAnimBg="0"/>
      <p:bldP spid="1352928" grpId="0" autoUpdateAnimBg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198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21987" name="Rectangle 3"/>
          <p:cNvSpPr>
            <a:spLocks noChangeArrowheads="1"/>
          </p:cNvSpPr>
          <p:nvPr/>
        </p:nvSpPr>
        <p:spPr bwMode="auto">
          <a:xfrm>
            <a:off x="531813" y="479425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21988" name="Rectangle 4"/>
          <p:cNvSpPr>
            <a:spLocks noChangeArrowheads="1"/>
          </p:cNvSpPr>
          <p:nvPr/>
        </p:nvSpPr>
        <p:spPr bwMode="auto">
          <a:xfrm>
            <a:off x="5575303" y="4243391"/>
            <a:ext cx="3548063" cy="1370086"/>
          </a:xfrm>
          <a:prstGeom prst="rect">
            <a:avLst/>
          </a:prstGeom>
          <a:noFill/>
          <a:ln>
            <a:noFill/>
          </a:ln>
          <a:effectLst>
            <a:outerShdw blurRad="63500" dist="127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54" tIns="44434" rIns="90454" bIns="44434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2500"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>
              <a:solidFill>
                <a:srgbClr val="063DE8"/>
              </a:solidFill>
              <a:latin typeface="Helvetica" charset="0"/>
            </a:endParaRPr>
          </a:p>
        </p:txBody>
      </p:sp>
      <p:sp>
        <p:nvSpPr>
          <p:cNvPr id="1321989" name="Rectangle 5"/>
          <p:cNvSpPr>
            <a:spLocks noChangeArrowheads="1"/>
          </p:cNvSpPr>
          <p:nvPr/>
        </p:nvSpPr>
        <p:spPr bwMode="auto">
          <a:xfrm>
            <a:off x="2840038" y="22828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21990" name="Rectangle 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21991" name="Rectangle 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21992" name="Rectangle 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21993" name="Rectangle 9"/>
          <p:cNvSpPr>
            <a:spLocks noChangeArrowheads="1"/>
          </p:cNvSpPr>
          <p:nvPr/>
        </p:nvSpPr>
        <p:spPr bwMode="auto">
          <a:xfrm>
            <a:off x="2840038" y="51752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21994" name="Rectangle 10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21995" name="Rectangle 11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21996" name="Rectangle 12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21997" name="Rectangle 13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21998" name="Rectangle 14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21999" name="Rectangle 15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22000" name="Rectangle 16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22001" name="Rectangle 17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22002" name="Rectangle 18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22003" name="Rectangle 19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22004" name="Rectangle 20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22005" name="Rectangle 21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22006" name="Rectangle 22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22007" name="Rectangle 23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22008" name="Rectangle 24"/>
          <p:cNvSpPr>
            <a:spLocks noChangeArrowheads="1"/>
          </p:cNvSpPr>
          <p:nvPr/>
        </p:nvSpPr>
        <p:spPr bwMode="auto">
          <a:xfrm>
            <a:off x="2814638" y="695642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22009" name="Rectangle 25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22010" name="Rectangle 2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 b="0">
              <a:latin typeface="Helvetica" charset="0"/>
            </a:endParaRPr>
          </a:p>
        </p:txBody>
      </p:sp>
      <p:sp>
        <p:nvSpPr>
          <p:cNvPr id="1322011" name="Text Box 27"/>
          <p:cNvSpPr txBox="1">
            <a:spLocks noChangeArrowheads="1"/>
          </p:cNvSpPr>
          <p:nvPr/>
        </p:nvSpPr>
        <p:spPr bwMode="auto">
          <a:xfrm>
            <a:off x="9691466" y="20928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322012" name="Text Box 28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322013" name="AutoShape 29"/>
          <p:cNvSpPr>
            <a:spLocks noChangeArrowheads="1"/>
          </p:cNvSpPr>
          <p:nvPr/>
        </p:nvSpPr>
        <p:spPr bwMode="auto">
          <a:xfrm>
            <a:off x="5268916" y="5391153"/>
            <a:ext cx="40259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22014" name="Text Box 30"/>
          <p:cNvSpPr txBox="1">
            <a:spLocks noChangeArrowheads="1"/>
          </p:cNvSpPr>
          <p:nvPr/>
        </p:nvSpPr>
        <p:spPr bwMode="auto">
          <a:xfrm>
            <a:off x="9014706" y="7477064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84</a:t>
            </a:r>
          </a:p>
        </p:txBody>
      </p:sp>
      <p:sp>
        <p:nvSpPr>
          <p:cNvPr id="1322015" name="Text Box 31"/>
          <p:cNvSpPr txBox="1">
            <a:spLocks noChangeArrowheads="1"/>
          </p:cNvSpPr>
          <p:nvPr/>
        </p:nvSpPr>
        <p:spPr bwMode="auto">
          <a:xfrm>
            <a:off x="9667876" y="7254875"/>
            <a:ext cx="341314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/>
              <a:t>7</a:t>
            </a:r>
          </a:p>
        </p:txBody>
      </p:sp>
      <p:sp>
        <p:nvSpPr>
          <p:cNvPr id="1322016" name="Text Box 32"/>
          <p:cNvSpPr txBox="1">
            <a:spLocks noChangeArrowheads="1"/>
          </p:cNvSpPr>
          <p:nvPr/>
        </p:nvSpPr>
        <p:spPr bwMode="auto">
          <a:xfrm>
            <a:off x="5238750" y="5451476"/>
            <a:ext cx="3956050" cy="1456895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0"/>
              <a:t> </a:t>
            </a:r>
            <a:r>
              <a:rPr lang="en-US" sz="2800">
                <a:solidFill>
                  <a:schemeClr val="bg1"/>
                </a:solidFill>
                <a:latin typeface="Limon S1" charset="0"/>
              </a:rPr>
              <a:t>kar)a:n;RbmaNeBlevlaénRBHKm&lt;Ir ³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Limon S1" charset="0"/>
              </a:rPr>
              <a:t>BIGR)ahaMdMbUg eTA 430 munRKIsþskraC</a:t>
            </a:r>
            <a:r>
              <a:rPr lang="en-US" sz="2800" b="0">
                <a:solidFill>
                  <a:schemeClr val="bg1"/>
                </a:solidFill>
                <a:latin typeface="Limon S1" charset="0"/>
              </a:rPr>
              <a:t> </a:t>
            </a:r>
          </a:p>
        </p:txBody>
      </p:sp>
      <p:grpSp>
        <p:nvGrpSpPr>
          <p:cNvPr id="1322017" name="Group 33"/>
          <p:cNvGrpSpPr>
            <a:grpSpLocks/>
          </p:cNvGrpSpPr>
          <p:nvPr/>
        </p:nvGrpSpPr>
        <p:grpSpPr bwMode="auto">
          <a:xfrm>
            <a:off x="5165725" y="546103"/>
            <a:ext cx="4416425" cy="6499226"/>
            <a:chOff x="3407" y="368"/>
            <a:chExt cx="2782" cy="4094"/>
          </a:xfrm>
        </p:grpSpPr>
        <p:sp>
          <p:nvSpPr>
            <p:cNvPr id="1322018" name="Rectangle 34"/>
            <p:cNvSpPr>
              <a:spLocks noChangeArrowheads="1"/>
            </p:cNvSpPr>
            <p:nvPr/>
          </p:nvSpPr>
          <p:spPr bwMode="auto">
            <a:xfrm>
              <a:off x="4301" y="368"/>
              <a:ext cx="1705" cy="393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en-US" sz="3200" i="1">
                  <a:solidFill>
                    <a:srgbClr val="66FFFF"/>
                  </a:solidFill>
                  <a:latin typeface="Helvetica" charset="0"/>
                </a:rPr>
                <a:t> </a:t>
              </a:r>
              <a:endParaRPr lang="en-US" sz="1400" u="sng">
                <a:solidFill>
                  <a:srgbClr val="66FFFF"/>
                </a:solidFill>
                <a:latin typeface="Helvetica" charset="0"/>
              </a:endParaRPr>
            </a:p>
          </p:txBody>
        </p:sp>
        <p:sp>
          <p:nvSpPr>
            <p:cNvPr id="1322019" name="Text Box 35"/>
            <p:cNvSpPr txBox="1">
              <a:spLocks noChangeArrowheads="1"/>
            </p:cNvSpPr>
            <p:nvPr/>
          </p:nvSpPr>
          <p:spPr bwMode="auto">
            <a:xfrm>
              <a:off x="3461" y="2541"/>
              <a:ext cx="2728" cy="527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FFEA18"/>
                  </a:solidFill>
                  <a:latin typeface="Helvetica" charset="0"/>
                </a:rPr>
                <a:t> </a:t>
              </a:r>
              <a:r>
                <a:rPr lang="en-US" sz="5300"/>
                <a:t> </a:t>
              </a:r>
              <a:endParaRPr lang="en-US" sz="530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322020" name="Text Box 36"/>
            <p:cNvSpPr txBox="1">
              <a:spLocks noChangeArrowheads="1"/>
            </p:cNvSpPr>
            <p:nvPr/>
          </p:nvSpPr>
          <p:spPr bwMode="auto">
            <a:xfrm>
              <a:off x="3678" y="2199"/>
              <a:ext cx="2281" cy="2263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60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66FFFF"/>
                  </a:solidFill>
                  <a:latin typeface="Limon S1" charset="0"/>
                </a:rPr>
                <a:t>39 esovePAén</a:t>
              </a:r>
            </a:p>
            <a:p>
              <a:pPr algn="ctr">
                <a:lnSpc>
                  <a:spcPct val="60000"/>
                </a:lnSpc>
                <a:spcBef>
                  <a:spcPct val="50000"/>
                </a:spcBef>
              </a:pPr>
              <a:r>
                <a:rPr lang="en-US" sz="5300">
                  <a:solidFill>
                    <a:srgbClr val="66FFFF"/>
                  </a:solidFill>
                  <a:latin typeface="Limon S1" charset="0"/>
                </a:rPr>
                <a:t>RBHKm&lt;IrsBaØacas; </a:t>
              </a:r>
            </a:p>
          </p:txBody>
        </p:sp>
        <p:sp>
          <p:nvSpPr>
            <p:cNvPr id="1322021" name="Rectangle 37"/>
            <p:cNvSpPr>
              <a:spLocks noChangeArrowheads="1"/>
            </p:cNvSpPr>
            <p:nvPr/>
          </p:nvSpPr>
          <p:spPr bwMode="auto">
            <a:xfrm>
              <a:off x="3407" y="1447"/>
              <a:ext cx="2740" cy="1349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r>
                <a:rPr lang="en-US" sz="4000" i="1">
                  <a:solidFill>
                    <a:schemeClr val="bg1"/>
                  </a:solidFill>
                  <a:latin typeface="Helvetica" charset="0"/>
                </a:rPr>
                <a:t> </a:t>
              </a: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karerobcMdak;</a:t>
              </a:r>
            </a:p>
            <a:p>
              <a:pPr algn="ctr">
                <a:lnSpc>
                  <a:spcPct val="10000"/>
                </a:lnSpc>
                <a:spcBef>
                  <a:spcPct val="50000"/>
                </a:spcBef>
              </a:pPr>
              <a:r>
                <a:rPr lang="en-US" sz="6000" i="1">
                  <a:solidFill>
                    <a:schemeClr val="bg1"/>
                  </a:solidFill>
                  <a:latin typeface="Limon R1" charset="0"/>
                </a:rPr>
                <a:t>esovePA</a:t>
              </a:r>
            </a:p>
          </p:txBody>
        </p:sp>
      </p:grpSp>
      <p:pic>
        <p:nvPicPr>
          <p:cNvPr id="1322022" name="Picture 38" descr="Slide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6342" y="1568454"/>
            <a:ext cx="3730625" cy="5045075"/>
          </a:xfrm>
          <a:prstGeom prst="rect">
            <a:avLst/>
          </a:prstGeom>
          <a:noFill/>
          <a:ln w="88900">
            <a:solidFill>
              <a:srgbClr val="00008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22023" name="Rectangle 39"/>
          <p:cNvSpPr>
            <a:spLocks noChangeArrowheads="1"/>
          </p:cNvSpPr>
          <p:nvPr/>
        </p:nvSpPr>
        <p:spPr bwMode="auto">
          <a:xfrm>
            <a:off x="1065215" y="1560513"/>
            <a:ext cx="3829051" cy="5086350"/>
          </a:xfrm>
          <a:prstGeom prst="rect">
            <a:avLst/>
          </a:prstGeom>
          <a:solidFill>
            <a:srgbClr val="0000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322024" name="Text Box 40"/>
          <p:cNvSpPr txBox="1">
            <a:spLocks noChangeArrowheads="1"/>
          </p:cNvSpPr>
          <p:nvPr/>
        </p:nvSpPr>
        <p:spPr bwMode="auto">
          <a:xfrm>
            <a:off x="1452563" y="1704977"/>
            <a:ext cx="3484562" cy="1768212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5300">
                <a:solidFill>
                  <a:srgbClr val="FFF819"/>
                </a:solidFill>
                <a:latin typeface="Limon S1" charset="0"/>
              </a:rPr>
              <a:t>karerobcMcat;Ecg</a:t>
            </a:r>
          </a:p>
        </p:txBody>
      </p:sp>
      <p:sp>
        <p:nvSpPr>
          <p:cNvPr id="1322025" name="Text Box 41"/>
          <p:cNvSpPr txBox="1">
            <a:spLocks noChangeArrowheads="1"/>
          </p:cNvSpPr>
          <p:nvPr/>
        </p:nvSpPr>
        <p:spPr bwMode="auto">
          <a:xfrm>
            <a:off x="869950" y="2359027"/>
            <a:ext cx="3965575" cy="931059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5300">
                <a:solidFill>
                  <a:srgbClr val="FFF819"/>
                </a:solidFill>
                <a:latin typeface="Limon S1" charset="0"/>
              </a:rPr>
              <a:t>kalRbvtþi</a:t>
            </a:r>
            <a:endParaRPr lang="en-US" sz="2800">
              <a:solidFill>
                <a:srgbClr val="FFF819"/>
              </a:solidFill>
            </a:endParaRPr>
          </a:p>
        </p:txBody>
      </p:sp>
      <p:sp>
        <p:nvSpPr>
          <p:cNvPr id="1322026" name="Text Box 42"/>
          <p:cNvSpPr txBox="1">
            <a:spLocks noChangeArrowheads="1"/>
          </p:cNvSpPr>
          <p:nvPr/>
        </p:nvSpPr>
        <p:spPr bwMode="auto">
          <a:xfrm>
            <a:off x="763591" y="6140713"/>
            <a:ext cx="4946651" cy="1977500"/>
          </a:xfrm>
          <a:prstGeom prst="rect">
            <a:avLst/>
          </a:prstGeom>
          <a:solidFill>
            <a:srgbClr val="1822CD"/>
          </a:solidFill>
          <a:ln w="57150">
            <a:solidFill>
              <a:srgbClr val="FFFF00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</p:spPr>
        <p:txBody>
          <a:bodyPr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6000">
                <a:solidFill>
                  <a:srgbClr val="FFF819"/>
                </a:solidFill>
                <a:latin typeface="Limon S1" charset="0"/>
              </a:rPr>
              <a:t>CMnYykarsikSa elx</a:t>
            </a:r>
            <a:r>
              <a:rPr lang="en-US" sz="6000" b="0">
                <a:solidFill>
                  <a:srgbClr val="FFF819"/>
                </a:solidFill>
                <a:latin typeface="Limon S1" charset="0"/>
              </a:rPr>
              <a:t> </a:t>
            </a:r>
            <a:r>
              <a:rPr lang="en-US" sz="3200">
                <a:solidFill>
                  <a:srgbClr val="FFF819"/>
                </a:solidFill>
              </a:rPr>
              <a:t># </a:t>
            </a:r>
            <a:r>
              <a:rPr lang="en-US" sz="6000">
                <a:solidFill>
                  <a:srgbClr val="FFF819"/>
                </a:solidFill>
                <a:latin typeface="Limon S1" charset="0"/>
              </a:rPr>
              <a:t>34</a:t>
            </a:r>
            <a:endParaRPr lang="en-US" sz="3200">
              <a:solidFill>
                <a:srgbClr val="FFF819"/>
              </a:solidFill>
            </a:endParaRPr>
          </a:p>
        </p:txBody>
      </p:sp>
      <p:sp>
        <p:nvSpPr>
          <p:cNvPr id="1322027" name="Text Box 43"/>
          <p:cNvSpPr txBox="1">
            <a:spLocks noChangeArrowheads="1"/>
          </p:cNvSpPr>
          <p:nvPr/>
        </p:nvSpPr>
        <p:spPr bwMode="auto">
          <a:xfrm>
            <a:off x="1314453" y="3152778"/>
            <a:ext cx="3484564" cy="931059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5300">
                <a:solidFill>
                  <a:srgbClr val="FFF819"/>
                </a:solidFill>
                <a:latin typeface="Limon S1" charset="0"/>
              </a:rPr>
              <a:t>karyl;dwg</a:t>
            </a:r>
          </a:p>
        </p:txBody>
      </p:sp>
      <p:sp>
        <p:nvSpPr>
          <p:cNvPr id="1322028" name="Text Box 44"/>
          <p:cNvSpPr txBox="1">
            <a:spLocks noChangeArrowheads="1"/>
          </p:cNvSpPr>
          <p:nvPr/>
        </p:nvSpPr>
        <p:spPr bwMode="auto">
          <a:xfrm>
            <a:off x="1371600" y="3933825"/>
            <a:ext cx="3484564" cy="1768212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5300">
                <a:solidFill>
                  <a:srgbClr val="FFF819"/>
                </a:solidFill>
                <a:latin typeface="Limon S1" charset="0"/>
              </a:rPr>
              <a:t>karTMnak;TMng</a:t>
            </a:r>
          </a:p>
        </p:txBody>
      </p:sp>
      <p:sp>
        <p:nvSpPr>
          <p:cNvPr id="1322029" name="Text Box 45"/>
          <p:cNvSpPr txBox="1">
            <a:spLocks noChangeArrowheads="1"/>
          </p:cNvSpPr>
          <p:nvPr/>
        </p:nvSpPr>
        <p:spPr bwMode="auto">
          <a:xfrm>
            <a:off x="1466850" y="4581525"/>
            <a:ext cx="3484564" cy="1768212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5300">
                <a:solidFill>
                  <a:srgbClr val="FFF819"/>
                </a:solidFill>
                <a:latin typeface="Limon S1" charset="0"/>
              </a:rPr>
              <a:t>PaBGaceTAdl;</a:t>
            </a:r>
          </a:p>
        </p:txBody>
      </p:sp>
      <p:sp>
        <p:nvSpPr>
          <p:cNvPr id="1322030" name="Text Box 46"/>
          <p:cNvSpPr txBox="1">
            <a:spLocks noChangeArrowheads="1"/>
          </p:cNvSpPr>
          <p:nvPr/>
        </p:nvSpPr>
        <p:spPr bwMode="auto">
          <a:xfrm>
            <a:off x="1333503" y="5381627"/>
            <a:ext cx="3484564" cy="931059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5300">
                <a:solidFill>
                  <a:srgbClr val="FFF819"/>
                </a:solidFill>
                <a:latin typeface="Limon S1" charset="0"/>
              </a:rPr>
              <a:t>bribT 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1322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1322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322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220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220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220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220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22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220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22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22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220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220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22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22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2023" grpId="0" animBg="1"/>
      <p:bldP spid="1322024" grpId="0" autoUpdateAnimBg="0"/>
      <p:bldP spid="1322025" grpId="0" autoUpdateAnimBg="0"/>
      <p:bldP spid="1322026" grpId="0" animBg="1" autoUpdateAnimBg="0"/>
      <p:bldP spid="1322027" grpId="0" autoUpdateAnimBg="0"/>
      <p:bldP spid="1322028" grpId="0" autoUpdateAnimBg="0"/>
      <p:bldP spid="1322029" grpId="0" autoUpdateAnimBg="0"/>
      <p:bldP spid="1322030" grpId="0" autoUpdateAnimBg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9972" name="Picture 4" descr="BACKGR~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7783"/>
            <a:ext cx="10058400" cy="78101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9973" name="Group 5"/>
          <p:cNvGrpSpPr>
            <a:grpSpLocks/>
          </p:cNvGrpSpPr>
          <p:nvPr/>
        </p:nvGrpSpPr>
        <p:grpSpPr bwMode="auto">
          <a:xfrm>
            <a:off x="2" y="5335126"/>
            <a:ext cx="10058399" cy="1516696"/>
            <a:chOff x="48" y="3424"/>
            <a:chExt cx="5415" cy="843"/>
          </a:xfrm>
        </p:grpSpPr>
        <p:sp>
          <p:nvSpPr>
            <p:cNvPr id="339974" name="Text Box 6"/>
            <p:cNvSpPr txBox="1">
              <a:spLocks noChangeArrowheads="1"/>
            </p:cNvSpPr>
            <p:nvPr/>
          </p:nvSpPr>
          <p:spPr bwMode="auto">
            <a:xfrm>
              <a:off x="48" y="4104"/>
              <a:ext cx="1017" cy="163"/>
            </a:xfrm>
            <a:prstGeom prst="rect">
              <a:avLst/>
            </a:prstGeom>
            <a:noFill/>
            <a:ln>
              <a:noFill/>
            </a:ln>
            <a:effectLst>
              <a:outerShdw blurRad="63500" dist="85194" dir="1593903" algn="ctr" rotWithShape="0">
                <a:schemeClr val="bg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ko-KR" altLang="en-US" sz="13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Limon F1"/>
                <a:ea typeface="굴림" charset="0"/>
                <a:cs typeface="Limon F1"/>
              </a:endParaRPr>
            </a:p>
          </p:txBody>
        </p:sp>
        <p:sp>
          <p:nvSpPr>
            <p:cNvPr id="339975" name="Text Box 7"/>
            <p:cNvSpPr txBox="1">
              <a:spLocks noChangeArrowheads="1"/>
            </p:cNvSpPr>
            <p:nvPr/>
          </p:nvSpPr>
          <p:spPr bwMode="auto">
            <a:xfrm>
              <a:off x="48" y="3424"/>
              <a:ext cx="5415" cy="557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bg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en-US" sz="3600" dirty="0" err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Limon F1"/>
                  <a:cs typeface="Limon F1"/>
                </a:rPr>
                <a:t>karENnaM</a:t>
              </a:r>
              <a:r>
                <a:rPr lang="en-US" sz="36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Limon F1"/>
                  <a:cs typeface="Limon F1"/>
                </a:rPr>
                <a:t>[</a:t>
              </a:r>
              <a:r>
                <a:rPr lang="en-US" sz="3600" dirty="0" err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Limon F1"/>
                  <a:cs typeface="Limon F1"/>
                </a:rPr>
                <a:t>sÁal;nUvRBHKm</a:t>
              </a:r>
              <a:r>
                <a:rPr lang="en-US" sz="36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Limon F1"/>
                  <a:cs typeface="Limon F1"/>
                </a:rPr>
                <a:t>&lt;</a:t>
              </a:r>
              <a:r>
                <a:rPr lang="en-US" sz="3600" dirty="0" err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Limon F1"/>
                  <a:cs typeface="Limon F1"/>
                </a:rPr>
                <a:t>Ir</a:t>
              </a:r>
              <a:r>
                <a:rPr lang="en-US" sz="36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Limon F1"/>
                  <a:cs typeface="Limon F1"/>
                </a:rPr>
                <a:t>&gt;&gt;&gt; EdlsMxan;kñúgB½n§kic©shKmn_GnþrCati </a:t>
              </a:r>
              <a:r>
                <a:rPr lang="en-US" sz="3600" dirty="0" err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Limon F1"/>
                  <a:cs typeface="Limon F1"/>
                </a:rPr>
                <a:t>GayGinsIu</a:t>
              </a:r>
              <a:r>
                <a:rPr lang="en-US" sz="36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Limon F1"/>
                  <a:cs typeface="Limon F1"/>
                </a:rPr>
                <a:t/>
              </a:r>
              <a:br>
                <a:rPr lang="en-US" sz="36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Limon F1"/>
                  <a:cs typeface="Limon F1"/>
                </a:rPr>
              </a:br>
              <a:r>
                <a:rPr lang="en-US" sz="2200" i="1" dirty="0">
                  <a:solidFill>
                    <a:srgbClr val="FAFD00"/>
                  </a:solidFill>
                  <a:latin typeface="Limon F1"/>
                  <a:cs typeface="Limon F1"/>
                </a:rPr>
                <a:t>Fort </a:t>
              </a:r>
              <a:r>
                <a:rPr lang="en-US" sz="2200" i="1" dirty="0">
                  <a:solidFill>
                    <a:srgbClr val="FAFD00"/>
                  </a:solidFill>
                  <a:latin typeface="Limon F1"/>
                  <a:cs typeface="Limon F1"/>
                </a:rPr>
                <a:t>Worth, Texas</a:t>
              </a:r>
            </a:p>
          </p:txBody>
        </p:sp>
        <p:sp>
          <p:nvSpPr>
            <p:cNvPr id="339976" name="Text Box 8"/>
            <p:cNvSpPr txBox="1">
              <a:spLocks noChangeArrowheads="1"/>
            </p:cNvSpPr>
            <p:nvPr/>
          </p:nvSpPr>
          <p:spPr bwMode="auto">
            <a:xfrm>
              <a:off x="48" y="3971"/>
              <a:ext cx="5415" cy="239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rgbClr val="080435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ko-KR" sz="2200" b="0" dirty="0" err="1">
                  <a:solidFill>
                    <a:srgbClr val="FFFB0C"/>
                  </a:solidFill>
                  <a:latin typeface="Limon F1"/>
                  <a:ea typeface="굴림" charset="0"/>
                  <a:cs typeface="Limon F1"/>
                </a:rPr>
                <a:t>www.biblebasically.com</a:t>
              </a:r>
              <a:endParaRPr lang="en-US" altLang="ko-KR" sz="2200" b="0" dirty="0">
                <a:solidFill>
                  <a:srgbClr val="FFFB0C"/>
                </a:solidFill>
                <a:latin typeface="Limon F1"/>
                <a:ea typeface="굴림" charset="0"/>
                <a:cs typeface="Limon F1"/>
              </a:endParaRPr>
            </a:p>
          </p:txBody>
        </p:sp>
      </p:grpSp>
      <p:sp>
        <p:nvSpPr>
          <p:cNvPr id="339977" name="Text Box 9"/>
          <p:cNvSpPr txBox="1">
            <a:spLocks noChangeArrowheads="1"/>
          </p:cNvSpPr>
          <p:nvPr/>
        </p:nvSpPr>
        <p:spPr bwMode="auto">
          <a:xfrm>
            <a:off x="518638" y="7417965"/>
            <a:ext cx="1026795" cy="2590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1870" tIns="50935" rIns="101870" bIns="50935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ko-KR" sz="1000">
                <a:solidFill>
                  <a:srgbClr val="FFFFFF"/>
                </a:solidFill>
                <a:latin typeface="Arial" charset="0"/>
                <a:ea typeface="굴림" charset="0"/>
                <a:cs typeface="굴림" charset="0"/>
              </a:rPr>
              <a:t>©2004 TBBMI</a:t>
            </a:r>
          </a:p>
        </p:txBody>
      </p:sp>
      <p:sp>
        <p:nvSpPr>
          <p:cNvPr id="339978" name="Rectangle 10"/>
          <p:cNvSpPr>
            <a:spLocks noChangeArrowheads="1"/>
          </p:cNvSpPr>
          <p:nvPr/>
        </p:nvSpPr>
        <p:spPr bwMode="auto">
          <a:xfrm>
            <a:off x="8427972" y="7397192"/>
            <a:ext cx="634498" cy="279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1870" tIns="50935" rIns="101870" bIns="50935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ko-KR" sz="1100">
                <a:solidFill>
                  <a:srgbClr val="FFFFFF"/>
                </a:solidFill>
                <a:latin typeface="Arial" charset="0"/>
                <a:ea typeface="굴림" charset="0"/>
                <a:cs typeface="굴림" charset="0"/>
              </a:rPr>
              <a:t>7.5.01.</a:t>
            </a:r>
          </a:p>
        </p:txBody>
      </p:sp>
      <p:sp>
        <p:nvSpPr>
          <p:cNvPr id="339979" name="Text Box 11"/>
          <p:cNvSpPr txBox="1">
            <a:spLocks noChangeArrowheads="1"/>
          </p:cNvSpPr>
          <p:nvPr/>
        </p:nvSpPr>
        <p:spPr bwMode="auto">
          <a:xfrm>
            <a:off x="8888414" y="7398175"/>
            <a:ext cx="370205" cy="2770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1870" tIns="50935" rIns="101870" bIns="50935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ko-KR" sz="1100">
                <a:solidFill>
                  <a:srgbClr val="FFFFFF"/>
                </a:solidFill>
                <a:latin typeface="Arial" charset="0"/>
                <a:ea typeface="굴림" charset="0"/>
                <a:cs typeface="굴림" charset="0"/>
              </a:rPr>
              <a:t>04</a:t>
            </a:r>
          </a:p>
        </p:txBody>
      </p:sp>
      <p:sp>
        <p:nvSpPr>
          <p:cNvPr id="339980" name="Text Box 12"/>
          <p:cNvSpPr txBox="1">
            <a:spLocks noChangeArrowheads="1"/>
          </p:cNvSpPr>
          <p:nvPr/>
        </p:nvSpPr>
        <p:spPr bwMode="auto">
          <a:xfrm>
            <a:off x="-307340" y="-1926326"/>
            <a:ext cx="10058400" cy="198823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1870" tIns="50935" rIns="101870" bIns="50935">
            <a:spAutoFit/>
          </a:bodyPr>
          <a:lstStyle/>
          <a:p>
            <a:pPr algn="ctr"/>
            <a:r>
              <a:rPr lang="en-US" sz="12000" b="0" dirty="0" err="1">
                <a:solidFill>
                  <a:srgbClr val="FFFF00"/>
                </a:solidFill>
                <a:latin typeface="Limon F1"/>
                <a:cs typeface="Limon F1"/>
              </a:rPr>
              <a:t>PaBsMxan</a:t>
            </a:r>
            <a:r>
              <a:rPr lang="en-US" sz="12000" b="0" dirty="0">
                <a:solidFill>
                  <a:srgbClr val="FFFF00"/>
                </a:solidFill>
                <a:latin typeface="Limon F1"/>
                <a:cs typeface="Limon F1"/>
              </a:rPr>
              <a:t>;&gt;&gt;&gt;</a:t>
            </a:r>
            <a:r>
              <a:rPr lang="en-US" sz="12000" b="0" dirty="0" err="1">
                <a:solidFill>
                  <a:srgbClr val="FFFF00"/>
                </a:solidFill>
                <a:latin typeface="Limon F1"/>
                <a:cs typeface="Limon F1"/>
              </a:rPr>
              <a:t>rbs;RBHKm</a:t>
            </a:r>
            <a:r>
              <a:rPr lang="en-US" sz="12000" b="0" dirty="0">
                <a:solidFill>
                  <a:srgbClr val="FFFF00"/>
                </a:solidFill>
                <a:latin typeface="Limon F1"/>
                <a:cs typeface="Limon F1"/>
              </a:rPr>
              <a:t>&lt;</a:t>
            </a:r>
            <a:r>
              <a:rPr lang="en-US" sz="12000" b="0" dirty="0" err="1">
                <a:solidFill>
                  <a:srgbClr val="FFFF00"/>
                </a:solidFill>
                <a:latin typeface="Limon F1"/>
                <a:cs typeface="Limon F1"/>
              </a:rPr>
              <a:t>Ir</a:t>
            </a:r>
            <a:endParaRPr lang="en-US" sz="12000" b="0" dirty="0">
              <a:solidFill>
                <a:srgbClr val="FFFF00"/>
              </a:solidFill>
              <a:latin typeface="Limon F1"/>
              <a:cs typeface="Limon F1"/>
            </a:endParaRPr>
          </a:p>
        </p:txBody>
      </p:sp>
      <p:sp>
        <p:nvSpPr>
          <p:cNvPr id="339981" name="WordArt 13"/>
          <p:cNvSpPr>
            <a:spLocks noChangeArrowheads="1" noChangeShapeType="1" noTextEdit="1"/>
          </p:cNvSpPr>
          <p:nvPr/>
        </p:nvSpPr>
        <p:spPr bwMode="auto">
          <a:xfrm>
            <a:off x="782320" y="892388"/>
            <a:ext cx="8521700" cy="4001347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1870" tIns="50935" rIns="101870" bIns="50935" fromWordArt="1">
            <a:prstTxWarp prst="textSlantDown">
              <a:avLst>
                <a:gd name="adj" fmla="val 56315"/>
              </a:avLst>
            </a:prstTxWarp>
          </a:bodyPr>
          <a:lstStyle/>
          <a:p>
            <a:pPr algn="ctr"/>
            <a:r>
              <a:rPr lang="en-US" sz="4500" b="0" kern="10" dirty="0" err="1">
                <a:solidFill>
                  <a:srgbClr val="FFFF00"/>
                </a:solidFill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  <a:latin typeface="Limon F1"/>
                <a:ea typeface="Limon R1"/>
                <a:cs typeface="Limon F1"/>
              </a:rPr>
              <a:t>PaBsMxan</a:t>
            </a:r>
            <a:r>
              <a:rPr lang="en-US" sz="4500" b="0" kern="10" dirty="0">
                <a:solidFill>
                  <a:srgbClr val="FFFF00"/>
                </a:solidFill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  <a:latin typeface="Limon F1"/>
                <a:ea typeface="Limon R1"/>
                <a:cs typeface="Limon F1"/>
              </a:rPr>
              <a:t>;&gt;&gt;&gt;</a:t>
            </a:r>
            <a:r>
              <a:rPr lang="en-US" sz="4500" b="0" kern="10" dirty="0" err="1">
                <a:solidFill>
                  <a:srgbClr val="FFFF00"/>
                </a:solidFill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  <a:latin typeface="Limon F1"/>
                <a:ea typeface="Limon R1"/>
                <a:cs typeface="Limon F1"/>
              </a:rPr>
              <a:t>rbs;</a:t>
            </a:r>
            <a:r>
              <a:rPr lang="en-US" sz="4500" b="0" dirty="0" err="1">
                <a:solidFill>
                  <a:srgbClr val="FFFF00"/>
                </a:solidFill>
                <a:latin typeface="Limon F1"/>
                <a:cs typeface="Limon F1"/>
              </a:rPr>
              <a:t>RBHKm</a:t>
            </a:r>
            <a:r>
              <a:rPr lang="en-US" sz="4500" b="0" kern="10" dirty="0">
                <a:solidFill>
                  <a:srgbClr val="FFFF00"/>
                </a:solidFill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  <a:latin typeface="Limon F1"/>
                <a:ea typeface="Limon R1"/>
                <a:cs typeface="Limon F1"/>
              </a:rPr>
              <a:t>&lt;</a:t>
            </a:r>
            <a:r>
              <a:rPr lang="en-US" sz="4500" b="0" kern="10" dirty="0" err="1">
                <a:solidFill>
                  <a:srgbClr val="FFFF00"/>
                </a:solidFill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  <a:latin typeface="Limon F1"/>
                <a:ea typeface="Limon R1"/>
                <a:cs typeface="Limon F1"/>
              </a:rPr>
              <a:t>Ir</a:t>
            </a:r>
            <a:endParaRPr lang="en-US" sz="4500" b="0" kern="10" dirty="0">
              <a:solidFill>
                <a:srgbClr val="FFFF00"/>
              </a:solidFill>
              <a:effectLst>
                <a:outerShdw blurRad="63500" dist="38099" dir="2700000" algn="ctr" rotWithShape="0">
                  <a:srgbClr val="000000">
                    <a:alpha val="74998"/>
                  </a:srgbClr>
                </a:outerShdw>
              </a:effectLst>
              <a:latin typeface="Limon F1"/>
              <a:ea typeface="Limon R1"/>
              <a:cs typeface="Limon F1"/>
            </a:endParaRPr>
          </a:p>
        </p:txBody>
      </p:sp>
    </p:spTree>
    <p:extLst>
      <p:ext uri="{BB962C8B-B14F-4D97-AF65-F5344CB8AC3E}">
        <p14:creationId xmlns:p14="http://schemas.microsoft.com/office/powerpoint/2010/main" val="3900036658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0" y="6911202"/>
            <a:ext cx="10058400" cy="777240"/>
          </a:xfrm>
        </p:spPr>
        <p:txBody>
          <a:bodyPr/>
          <a:lstStyle/>
          <a:p>
            <a:pPr eaLnBrk="1" hangingPunct="1">
              <a:defRPr/>
            </a:pPr>
            <a:r>
              <a:rPr lang="en-US" sz="5300" b="1" dirty="0" err="1">
                <a:solidFill>
                  <a:srgbClr val="FFFFFF"/>
                </a:solidFill>
                <a:effectLst/>
                <a:latin typeface="Limon F1"/>
                <a:ea typeface="ＭＳ Ｐゴシック" charset="0"/>
                <a:cs typeface="Limon F1"/>
              </a:rPr>
              <a:t>PaBsMxan</a:t>
            </a:r>
            <a:r>
              <a:rPr lang="en-US" sz="5300" b="1" dirty="0">
                <a:solidFill>
                  <a:srgbClr val="FFFFFF"/>
                </a:solidFill>
                <a:effectLst/>
                <a:latin typeface="Limon F1"/>
                <a:ea typeface="ＭＳ Ｐゴシック" charset="0"/>
                <a:cs typeface="Limon F1"/>
              </a:rPr>
              <a:t>;&gt;&gt;&gt;</a:t>
            </a:r>
            <a:r>
              <a:rPr lang="en-US" sz="5300" b="1" dirty="0" err="1">
                <a:solidFill>
                  <a:srgbClr val="FFFFFF"/>
                </a:solidFill>
                <a:effectLst/>
                <a:latin typeface="Limon F1"/>
                <a:ea typeface="ＭＳ Ｐゴシック" charset="0"/>
                <a:cs typeface="Limon F1"/>
              </a:rPr>
              <a:t>rbs;RBHKm</a:t>
            </a:r>
            <a:r>
              <a:rPr lang="en-US" sz="5300" b="1" dirty="0">
                <a:solidFill>
                  <a:srgbClr val="FFFFFF"/>
                </a:solidFill>
                <a:effectLst/>
                <a:latin typeface="Limon F1"/>
                <a:ea typeface="ＭＳ Ｐゴシック" charset="0"/>
                <a:cs typeface="Limon F1"/>
              </a:rPr>
              <a:t>&lt;</a:t>
            </a:r>
            <a:r>
              <a:rPr lang="en-US" sz="5300" b="1" dirty="0" err="1">
                <a:solidFill>
                  <a:srgbClr val="FFFFFF"/>
                </a:solidFill>
                <a:effectLst/>
                <a:latin typeface="Limon F1"/>
                <a:ea typeface="ＭＳ Ｐゴシック" charset="0"/>
                <a:cs typeface="Limon F1"/>
              </a:rPr>
              <a:t>Ir</a:t>
            </a:r>
            <a:r>
              <a:rPr lang="en-US" sz="4500" b="1" dirty="0">
                <a:solidFill>
                  <a:srgbClr val="FFFFFF"/>
                </a:solidFill>
                <a:effectLst/>
                <a:latin typeface="Limon F1"/>
                <a:ea typeface="ＭＳ Ｐゴシック" charset="0"/>
                <a:cs typeface="Limon F1"/>
              </a:rPr>
              <a:t> </a:t>
            </a:r>
            <a:r>
              <a:rPr lang="en-US" sz="3100" b="1" dirty="0">
                <a:solidFill>
                  <a:srgbClr val="FFFFFF"/>
                </a:solidFill>
                <a:latin typeface="Arial" charset="0"/>
                <a:ea typeface="ＭＳ Ｐゴシック" charset="0"/>
              </a:rPr>
              <a:t>• BibleStudyDownloads.org</a:t>
            </a:r>
            <a:endParaRPr lang="en-US" sz="1200" b="1" dirty="0">
              <a:solidFill>
                <a:srgbClr val="FFFFFF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99331" name="Rectangle 1026"/>
          <p:cNvSpPr txBox="1">
            <a:spLocks noChangeArrowheads="1"/>
          </p:cNvSpPr>
          <p:nvPr/>
        </p:nvSpPr>
        <p:spPr bwMode="auto">
          <a:xfrm>
            <a:off x="0" y="0"/>
            <a:ext cx="10058400" cy="777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lIns="101858" tIns="50929" rIns="101858" bIns="50929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4500">
                <a:solidFill>
                  <a:srgbClr val="FFFFFF"/>
                </a:solidFill>
                <a:latin typeface="Arial" charset="0"/>
                <a:cs typeface="Arial" charset="0"/>
              </a:rPr>
              <a:t>Get this presentation for free!</a:t>
            </a:r>
            <a:endParaRPr lang="en-US" sz="1600">
              <a:solidFill>
                <a:srgbClr val="FFFFFF"/>
              </a:solidFill>
              <a:latin typeface="Arial" charset="0"/>
              <a:cs typeface="Arial" charset="0"/>
            </a:endParaRPr>
          </a:p>
        </p:txBody>
      </p:sp>
      <p:pic>
        <p:nvPicPr>
          <p:cNvPr id="8" name="Picture 7" descr="Screen Shot 2016-02-02 at 5.41.18 PM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41"/>
          <a:stretch/>
        </p:blipFill>
        <p:spPr>
          <a:xfrm>
            <a:off x="-48590" y="721915"/>
            <a:ext cx="10155582" cy="6403384"/>
          </a:xfrm>
          <a:prstGeom prst="rect">
            <a:avLst/>
          </a:prstGeom>
        </p:spPr>
      </p:pic>
      <p:pic>
        <p:nvPicPr>
          <p:cNvPr id="9" name="Picture 8" descr="Screen Shot 2016-02-02 at 5.42.03 P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945" y="2518652"/>
            <a:ext cx="6768533" cy="39480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0987867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accel="50000" decel="5000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0"/>
                            </p:stCondLst>
                            <p:childTnLst>
                              <p:par>
                                <p:cTn id="10" presetID="2" presetClass="entr" presetSubtype="2" fill="remove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570" name="Rectangle 2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749571" name="Rectangle 3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749577" name="Text Box 9"/>
          <p:cNvSpPr txBox="1">
            <a:spLocks noChangeArrowheads="1"/>
          </p:cNvSpPr>
          <p:nvPr/>
        </p:nvSpPr>
        <p:spPr bwMode="auto">
          <a:xfrm>
            <a:off x="9000417" y="7335777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00</a:t>
            </a:r>
          </a:p>
        </p:txBody>
      </p:sp>
      <p:sp>
        <p:nvSpPr>
          <p:cNvPr id="749578" name="Text Box 10"/>
          <p:cNvSpPr txBox="1">
            <a:spLocks noChangeArrowheads="1"/>
          </p:cNvSpPr>
          <p:nvPr/>
        </p:nvSpPr>
        <p:spPr bwMode="auto">
          <a:xfrm>
            <a:off x="475482" y="7356962"/>
            <a:ext cx="923874" cy="23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900">
                <a:solidFill>
                  <a:schemeClr val="bg1"/>
                </a:solidFill>
                <a:latin typeface="Arial" charset="0"/>
              </a:rPr>
              <a:t>©2003 TBBMI</a:t>
            </a:r>
          </a:p>
        </p:txBody>
      </p:sp>
      <p:sp>
        <p:nvSpPr>
          <p:cNvPr id="749581" name="Rectangle 13"/>
          <p:cNvSpPr>
            <a:spLocks noChangeArrowheads="1"/>
          </p:cNvSpPr>
          <p:nvPr/>
        </p:nvSpPr>
        <p:spPr bwMode="auto">
          <a:xfrm>
            <a:off x="8539495" y="7338952"/>
            <a:ext cx="664500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/>
            <a:r>
              <a:rPr lang="en-US" sz="1000">
                <a:solidFill>
                  <a:srgbClr val="FEF800"/>
                </a:solidFill>
              </a:rPr>
              <a:t>7.5.07.</a:t>
            </a:r>
          </a:p>
        </p:txBody>
      </p:sp>
      <p:sp>
        <p:nvSpPr>
          <p:cNvPr id="749582" name="Rectangle 14"/>
          <p:cNvSpPr>
            <a:spLocks noChangeArrowheads="1"/>
          </p:cNvSpPr>
          <p:nvPr/>
        </p:nvSpPr>
        <p:spPr bwMode="auto">
          <a:xfrm>
            <a:off x="9005180" y="7342126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/>
            <a:r>
              <a:rPr lang="en-US" sz="1000">
                <a:solidFill>
                  <a:srgbClr val="FEF800"/>
                </a:solidFill>
              </a:rPr>
              <a:t>86</a:t>
            </a:r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217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2179" name="Text Box 3"/>
          <p:cNvSpPr txBox="1">
            <a:spLocks noChangeArrowheads="1"/>
          </p:cNvSpPr>
          <p:nvPr/>
        </p:nvSpPr>
        <p:spPr bwMode="auto">
          <a:xfrm>
            <a:off x="9691466" y="20928"/>
            <a:ext cx="184601" cy="36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202180" name="Text Box 4"/>
          <p:cNvSpPr txBox="1">
            <a:spLocks noChangeArrowheads="1"/>
          </p:cNvSpPr>
          <p:nvPr/>
        </p:nvSpPr>
        <p:spPr bwMode="auto">
          <a:xfrm>
            <a:off x="9077897" y="734212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202181" name="Rectangle 5"/>
          <p:cNvSpPr>
            <a:spLocks noChangeArrowheads="1"/>
          </p:cNvSpPr>
          <p:nvPr/>
        </p:nvSpPr>
        <p:spPr bwMode="auto">
          <a:xfrm>
            <a:off x="566738" y="495302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02182" name="Text Box 6"/>
          <p:cNvSpPr txBox="1">
            <a:spLocks noChangeArrowheads="1"/>
          </p:cNvSpPr>
          <p:nvPr/>
        </p:nvSpPr>
        <p:spPr bwMode="auto">
          <a:xfrm>
            <a:off x="5181600" y="1638300"/>
            <a:ext cx="3683000" cy="77409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4300">
                <a:solidFill>
                  <a:schemeClr val="bg1"/>
                </a:solidFill>
                <a:latin typeface="Limon R1" charset="0"/>
              </a:rPr>
              <a:t>kalRbvtþ</a:t>
            </a:r>
            <a:r>
              <a:rPr lang="en-US" sz="4300" b="0">
                <a:solidFill>
                  <a:schemeClr val="bg1"/>
                </a:solidFill>
                <a:latin typeface="Limon R1" charset="0"/>
              </a:rPr>
              <a:t> </a:t>
            </a:r>
            <a:endParaRPr lang="en-US" sz="280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202183" name="Text Box 7"/>
          <p:cNvSpPr txBox="1">
            <a:spLocks noChangeArrowheads="1"/>
          </p:cNvSpPr>
          <p:nvPr/>
        </p:nvSpPr>
        <p:spPr bwMode="auto">
          <a:xfrm>
            <a:off x="5156200" y="2825750"/>
            <a:ext cx="3790950" cy="145428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4300">
                <a:solidFill>
                  <a:schemeClr val="bg1"/>
                </a:solidFill>
                <a:latin typeface="Limon R1" charset="0"/>
              </a:rPr>
              <a:t>Rkitüvin½y </a:t>
            </a:r>
            <a:r>
              <a:rPr lang="en-US" sz="2800">
                <a:solidFill>
                  <a:schemeClr val="bg1"/>
                </a:solidFill>
                <a:latin typeface="Helvetica" charset="0"/>
              </a:rPr>
              <a:t>&amp; </a:t>
            </a:r>
            <a:r>
              <a:rPr lang="en-US" sz="4300">
                <a:solidFill>
                  <a:schemeClr val="bg1"/>
                </a:solidFill>
                <a:latin typeface="Limon R1" charset="0"/>
              </a:rPr>
              <a:t>RbvtiþsaRsþ</a:t>
            </a:r>
          </a:p>
        </p:txBody>
      </p:sp>
      <p:sp>
        <p:nvSpPr>
          <p:cNvPr id="1202184" name="AutoShape 8"/>
          <p:cNvSpPr>
            <a:spLocks noChangeArrowheads="1"/>
          </p:cNvSpPr>
          <p:nvPr/>
        </p:nvSpPr>
        <p:spPr bwMode="auto">
          <a:xfrm>
            <a:off x="5037140" y="5283200"/>
            <a:ext cx="3449637" cy="7064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02185" name="Text Box 9"/>
          <p:cNvSpPr txBox="1">
            <a:spLocks noChangeArrowheads="1"/>
          </p:cNvSpPr>
          <p:nvPr/>
        </p:nvSpPr>
        <p:spPr bwMode="auto">
          <a:xfrm>
            <a:off x="9230295" y="7488176"/>
            <a:ext cx="184601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 </a:t>
            </a:r>
          </a:p>
        </p:txBody>
      </p:sp>
      <p:sp>
        <p:nvSpPr>
          <p:cNvPr id="1202186" name="Text Box 10"/>
          <p:cNvSpPr txBox="1">
            <a:spLocks noChangeArrowheads="1"/>
          </p:cNvSpPr>
          <p:nvPr/>
        </p:nvSpPr>
        <p:spPr bwMode="auto">
          <a:xfrm>
            <a:off x="9014705" y="7476272"/>
            <a:ext cx="341145" cy="246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08" tIns="45704" rIns="91408" bIns="45704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/>
              <a:t>09</a:t>
            </a:r>
          </a:p>
        </p:txBody>
      </p:sp>
      <p:sp>
        <p:nvSpPr>
          <p:cNvPr id="1202187" name="Text Box 11"/>
          <p:cNvSpPr txBox="1">
            <a:spLocks noChangeArrowheads="1"/>
          </p:cNvSpPr>
          <p:nvPr/>
        </p:nvSpPr>
        <p:spPr bwMode="auto">
          <a:xfrm>
            <a:off x="5270502" y="4044950"/>
            <a:ext cx="3619501" cy="145428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80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4300">
                <a:solidFill>
                  <a:schemeClr val="bg1"/>
                </a:solidFill>
                <a:latin typeface="Limon R1" charset="0"/>
              </a:rPr>
              <a:t>GñkniBn§</a:t>
            </a:r>
            <a:r>
              <a:rPr lang="en-US" sz="4300" b="0">
                <a:solidFill>
                  <a:schemeClr val="bg1"/>
                </a:solidFill>
                <a:latin typeface="Limon R1" charset="0"/>
              </a:rPr>
              <a:t> </a:t>
            </a:r>
            <a:r>
              <a:rPr lang="en-US" sz="2800">
                <a:solidFill>
                  <a:schemeClr val="bg1"/>
                </a:solidFill>
                <a:latin typeface="Helvetica" charset="0"/>
              </a:rPr>
              <a:t>&amp; </a:t>
            </a:r>
            <a:r>
              <a:rPr lang="en-US" sz="4300">
                <a:solidFill>
                  <a:schemeClr val="bg1"/>
                </a:solidFill>
                <a:latin typeface="Limon R1" charset="0"/>
              </a:rPr>
              <a:t>ehara</a:t>
            </a:r>
          </a:p>
        </p:txBody>
      </p:sp>
      <p:sp>
        <p:nvSpPr>
          <p:cNvPr id="1202188" name="Text Box 12"/>
          <p:cNvSpPr txBox="1">
            <a:spLocks noChangeArrowheads="1"/>
          </p:cNvSpPr>
          <p:nvPr/>
        </p:nvSpPr>
        <p:spPr bwMode="auto">
          <a:xfrm>
            <a:off x="5308603" y="5187950"/>
            <a:ext cx="3619501" cy="145428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4" rIns="91408" bIns="45704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4300">
                <a:solidFill>
                  <a:schemeClr val="bg1"/>
                </a:solidFill>
                <a:latin typeface="Limon R1" charset="0"/>
              </a:rPr>
              <a:t>]bkrN_énkarcgcaM</a:t>
            </a:r>
            <a:r>
              <a:rPr lang="en-US" sz="4300" b="0">
                <a:solidFill>
                  <a:schemeClr val="bg1"/>
                </a:solidFill>
                <a:latin typeface="Limon R1" charset="0"/>
              </a:rPr>
              <a:t> </a:t>
            </a:r>
          </a:p>
        </p:txBody>
      </p:sp>
      <p:pic>
        <p:nvPicPr>
          <p:cNvPr id="1202189" name="Picture 13" descr="Slide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8" y="1504953"/>
            <a:ext cx="3730625" cy="5045075"/>
          </a:xfrm>
          <a:prstGeom prst="rect">
            <a:avLst/>
          </a:prstGeom>
          <a:noFill/>
          <a:ln w="88900">
            <a:solidFill>
              <a:srgbClr val="00008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2192" name="AutoShape 16"/>
          <p:cNvSpPr>
            <a:spLocks noChangeArrowheads="1"/>
          </p:cNvSpPr>
          <p:nvPr/>
        </p:nvSpPr>
        <p:spPr bwMode="auto">
          <a:xfrm>
            <a:off x="3954467" y="3536950"/>
            <a:ext cx="879475" cy="278288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  <p:sp>
        <p:nvSpPr>
          <p:cNvPr id="1202193" name="Line 17"/>
          <p:cNvSpPr>
            <a:spLocks noChangeShapeType="1"/>
          </p:cNvSpPr>
          <p:nvPr/>
        </p:nvSpPr>
        <p:spPr bwMode="auto">
          <a:xfrm flipH="1" flipV="1">
            <a:off x="4802189" y="4803777"/>
            <a:ext cx="1096962" cy="461963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08" tIns="45704" rIns="91408" bIns="45704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>
    <p:wheel spokes="0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2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202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2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02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2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202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2184" grpId="0" animBg="1"/>
      <p:bldP spid="1202192" grpId="0" animBg="1"/>
      <p:bldP spid="1202193" grpId="0" animBg="1"/>
    </p:bldLst>
  </p:timing>
</p:sld>
</file>

<file path=ppt/theme/theme1.xml><?xml version="1.0" encoding="utf-8"?>
<a:theme xmlns:a="http://schemas.openxmlformats.org/drawingml/2006/main" name="untitled 1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untitled 1">
      <a:majorFont>
        <a:latin typeface="Times"/>
        <a:ea typeface="ＭＳ Ｐゴシック"/>
        <a:cs typeface=""/>
      </a:majorFont>
      <a:minorFont>
        <a:latin typeface="Times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omic Sans M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omic Sans MS" charset="0"/>
            <a:ea typeface="ＭＳ Ｐゴシック" charset="0"/>
          </a:defRPr>
        </a:defPPr>
      </a:lstStyle>
    </a:lnDef>
  </a:objectDefaults>
  <a:extraClrSchemeLst>
    <a:extraClrScheme>
      <a:clrScheme name="untitled 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ntitled 1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untitled 1">
  <a:themeElements>
    <a:clrScheme name="">
      <a:dk1>
        <a:srgbClr val="1A0004"/>
      </a:dk1>
      <a:lt1>
        <a:srgbClr val="FFFFFF"/>
      </a:lt1>
      <a:dk2>
        <a:srgbClr val="474747"/>
      </a:dk2>
      <a:lt2>
        <a:srgbClr val="FFD34A"/>
      </a:lt2>
      <a:accent1>
        <a:srgbClr val="114FFB"/>
      </a:accent1>
      <a:accent2>
        <a:srgbClr val="790015"/>
      </a:accent2>
      <a:accent3>
        <a:srgbClr val="B1B1B1"/>
      </a:accent3>
      <a:accent4>
        <a:srgbClr val="DADADA"/>
      </a:accent4>
      <a:accent5>
        <a:srgbClr val="AAB2FD"/>
      </a:accent5>
      <a:accent6>
        <a:srgbClr val="6D0012"/>
      </a:accent6>
      <a:hlink>
        <a:srgbClr val="FFFFFF"/>
      </a:hlink>
      <a:folHlink>
        <a:srgbClr val="CECECE"/>
      </a:folHlink>
    </a:clrScheme>
    <a:fontScheme name="untitled 1">
      <a:majorFont>
        <a:latin typeface="Times"/>
        <a:ea typeface="ＭＳ Ｐゴシック"/>
        <a:cs typeface=""/>
      </a:majorFont>
      <a:minorFont>
        <a:latin typeface="Times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>
            <a:ln>
              <a:noFill/>
            </a:ln>
            <a:solidFill>
              <a:srgbClr val="FFA27C"/>
            </a:solidFill>
            <a:effectLst/>
            <a:latin typeface="Arial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>
            <a:ln>
              <a:noFill/>
            </a:ln>
            <a:solidFill>
              <a:srgbClr val="FFA27C"/>
            </a:solidFill>
            <a:effectLst/>
            <a:latin typeface="Arial" charset="0"/>
            <a:ea typeface="ＭＳ Ｐゴシック" charset="0"/>
          </a:defRPr>
        </a:defPPr>
      </a:lstStyle>
    </a:lnDef>
  </a:objectDefaults>
  <a:extraClrSchemeLst>
    <a:extraClrScheme>
      <a:clrScheme name="untitled 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ntitled 1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2_untitled 1">
  <a:themeElements>
    <a:clrScheme name="">
      <a:dk1>
        <a:srgbClr val="1A0004"/>
      </a:dk1>
      <a:lt1>
        <a:srgbClr val="FFFFFF"/>
      </a:lt1>
      <a:dk2>
        <a:srgbClr val="474747"/>
      </a:dk2>
      <a:lt2>
        <a:srgbClr val="FFD34A"/>
      </a:lt2>
      <a:accent1>
        <a:srgbClr val="114FFB"/>
      </a:accent1>
      <a:accent2>
        <a:srgbClr val="790015"/>
      </a:accent2>
      <a:accent3>
        <a:srgbClr val="B1B1B1"/>
      </a:accent3>
      <a:accent4>
        <a:srgbClr val="DADADA"/>
      </a:accent4>
      <a:accent5>
        <a:srgbClr val="AAB2FD"/>
      </a:accent5>
      <a:accent6>
        <a:srgbClr val="6D0012"/>
      </a:accent6>
      <a:hlink>
        <a:srgbClr val="FFFFFF"/>
      </a:hlink>
      <a:folHlink>
        <a:srgbClr val="CECECE"/>
      </a:folHlink>
    </a:clrScheme>
    <a:fontScheme name="untitled 1">
      <a:majorFont>
        <a:latin typeface="Times"/>
        <a:ea typeface="ＭＳ Ｐゴシック"/>
        <a:cs typeface=""/>
      </a:majorFont>
      <a:minorFont>
        <a:latin typeface="Times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>
            <a:ln>
              <a:noFill/>
            </a:ln>
            <a:solidFill>
              <a:srgbClr val="FFA27C"/>
            </a:solidFill>
            <a:effectLst/>
            <a:latin typeface="Arial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>
            <a:ln>
              <a:noFill/>
            </a:ln>
            <a:solidFill>
              <a:srgbClr val="FFA27C"/>
            </a:solidFill>
            <a:effectLst/>
            <a:latin typeface="Arial" charset="0"/>
            <a:ea typeface="ＭＳ Ｐゴシック" charset="0"/>
          </a:defRPr>
        </a:defPPr>
      </a:lstStyle>
    </a:lnDef>
  </a:objectDefaults>
  <a:extraClrSchemeLst>
    <a:extraClrScheme>
      <a:clrScheme name="untitled 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ntitled 1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Orbit">
  <a:themeElements>
    <a:clrScheme name="Orbit 10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3333CC"/>
      </a:accent1>
      <a:accent2>
        <a:srgbClr val="666699"/>
      </a:accent2>
      <a:accent3>
        <a:srgbClr val="AAAAAA"/>
      </a:accent3>
      <a:accent4>
        <a:srgbClr val="DADADA"/>
      </a:accent4>
      <a:accent5>
        <a:srgbClr val="ADADE2"/>
      </a:accent5>
      <a:accent6>
        <a:srgbClr val="5C5C8A"/>
      </a:accent6>
      <a:hlink>
        <a:srgbClr val="FFFFCC"/>
      </a:hlink>
      <a:folHlink>
        <a:srgbClr val="FFCC66"/>
      </a:folHlink>
    </a:clrScheme>
    <a:fontScheme name="Orbit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1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1" charset="0"/>
          </a:defRPr>
        </a:defPPr>
      </a:lstStyle>
    </a:lnDef>
  </a:objectDefaults>
  <a:extraClrSchemeLst>
    <a:extraClrScheme>
      <a:clrScheme name="Orbit 1">
        <a:dk1>
          <a:srgbClr val="010199"/>
        </a:dk1>
        <a:lt1>
          <a:srgbClr val="FFFFFF"/>
        </a:lt1>
        <a:dk2>
          <a:srgbClr val="000000"/>
        </a:dk2>
        <a:lt2>
          <a:srgbClr val="B2B2B2"/>
        </a:lt2>
        <a:accent1>
          <a:srgbClr val="3399FF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2">
        <a:dk1>
          <a:srgbClr val="008000"/>
        </a:dk1>
        <a:lt1>
          <a:srgbClr val="FFFFFF"/>
        </a:lt1>
        <a:dk2>
          <a:srgbClr val="003300"/>
        </a:dk2>
        <a:lt2>
          <a:srgbClr val="C0C0C0"/>
        </a:lt2>
        <a:accent1>
          <a:srgbClr val="99CC00"/>
        </a:accent1>
        <a:accent2>
          <a:srgbClr val="527C3A"/>
        </a:accent2>
        <a:accent3>
          <a:srgbClr val="AAADAA"/>
        </a:accent3>
        <a:accent4>
          <a:srgbClr val="DADADA"/>
        </a:accent4>
        <a:accent5>
          <a:srgbClr val="CAE2AA"/>
        </a:accent5>
        <a:accent6>
          <a:srgbClr val="497034"/>
        </a:accent6>
        <a:hlink>
          <a:srgbClr val="33CC33"/>
        </a:hlink>
        <a:folHlink>
          <a:srgbClr val="C1FF8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3">
        <a:dk1>
          <a:srgbClr val="000066"/>
        </a:dk1>
        <a:lt1>
          <a:srgbClr val="FFFFFF"/>
        </a:lt1>
        <a:dk2>
          <a:srgbClr val="000099"/>
        </a:dk2>
        <a:lt2>
          <a:srgbClr val="9FBFFF"/>
        </a:lt2>
        <a:accent1>
          <a:srgbClr val="0099CC"/>
        </a:accent1>
        <a:accent2>
          <a:srgbClr val="00CC66"/>
        </a:accent2>
        <a:accent3>
          <a:srgbClr val="AAAACA"/>
        </a:accent3>
        <a:accent4>
          <a:srgbClr val="DADADA"/>
        </a:accent4>
        <a:accent5>
          <a:srgbClr val="AACAE2"/>
        </a:accent5>
        <a:accent6>
          <a:srgbClr val="00B95C"/>
        </a:accent6>
        <a:hlink>
          <a:srgbClr val="00FFFF"/>
        </a:hlink>
        <a:folHlink>
          <a:srgbClr val="CDE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4">
        <a:dk1>
          <a:srgbClr val="00ACA8"/>
        </a:dk1>
        <a:lt1>
          <a:srgbClr val="FFFFFF"/>
        </a:lt1>
        <a:dk2>
          <a:srgbClr val="006666"/>
        </a:dk2>
        <a:lt2>
          <a:srgbClr val="FFFF99"/>
        </a:lt2>
        <a:accent1>
          <a:srgbClr val="0099CC"/>
        </a:accent1>
        <a:accent2>
          <a:srgbClr val="6D6FC7"/>
        </a:accent2>
        <a:accent3>
          <a:srgbClr val="AAB8B8"/>
        </a:accent3>
        <a:accent4>
          <a:srgbClr val="DADADA"/>
        </a:accent4>
        <a:accent5>
          <a:srgbClr val="AACAE2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5">
        <a:dk1>
          <a:srgbClr val="BA0023"/>
        </a:dk1>
        <a:lt1>
          <a:srgbClr val="FFFFFF"/>
        </a:lt1>
        <a:dk2>
          <a:srgbClr val="800000"/>
        </a:dk2>
        <a:lt2>
          <a:srgbClr val="FFFF99"/>
        </a:lt2>
        <a:accent1>
          <a:srgbClr val="FF6600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B24B36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6">
        <a:dk1>
          <a:srgbClr val="6D776E"/>
        </a:dk1>
        <a:lt1>
          <a:srgbClr val="FFFFFF"/>
        </a:lt1>
        <a:dk2>
          <a:srgbClr val="575863"/>
        </a:dk2>
        <a:lt2>
          <a:srgbClr val="DDDDDD"/>
        </a:lt2>
        <a:accent1>
          <a:srgbClr val="0099CC"/>
        </a:accent1>
        <a:accent2>
          <a:srgbClr val="939EA9"/>
        </a:accent2>
        <a:accent3>
          <a:srgbClr val="B4B4B7"/>
        </a:accent3>
        <a:accent4>
          <a:srgbClr val="DADADA"/>
        </a:accent4>
        <a:accent5>
          <a:srgbClr val="AACAE2"/>
        </a:accent5>
        <a:accent6>
          <a:srgbClr val="858F99"/>
        </a:accent6>
        <a:hlink>
          <a:srgbClr val="FFCC00"/>
        </a:hlink>
        <a:folHlink>
          <a:srgbClr val="BD894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7">
        <a:dk1>
          <a:srgbClr val="A28A84"/>
        </a:dk1>
        <a:lt1>
          <a:srgbClr val="FFFFFF"/>
        </a:lt1>
        <a:dk2>
          <a:srgbClr val="765E58"/>
        </a:dk2>
        <a:lt2>
          <a:srgbClr val="DDDDDD"/>
        </a:lt2>
        <a:accent1>
          <a:srgbClr val="CC6600"/>
        </a:accent1>
        <a:accent2>
          <a:srgbClr val="CC9900"/>
        </a:accent2>
        <a:accent3>
          <a:srgbClr val="BDB6B4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FFCC00"/>
        </a:hlink>
        <a:folHlink>
          <a:srgbClr val="FFFF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8">
        <a:dk1>
          <a:srgbClr val="000000"/>
        </a:dk1>
        <a:lt1>
          <a:srgbClr val="C5D9ED"/>
        </a:lt1>
        <a:dk2>
          <a:srgbClr val="000000"/>
        </a:dk2>
        <a:lt2>
          <a:srgbClr val="FFFFFF"/>
        </a:lt2>
        <a:accent1>
          <a:srgbClr val="F3F6FF"/>
        </a:accent1>
        <a:accent2>
          <a:srgbClr val="33CCCC"/>
        </a:accent2>
        <a:accent3>
          <a:srgbClr val="DFE9F4"/>
        </a:accent3>
        <a:accent4>
          <a:srgbClr val="000000"/>
        </a:accent4>
        <a:accent5>
          <a:srgbClr val="F8FAFF"/>
        </a:accent5>
        <a:accent6>
          <a:srgbClr val="2DB9B9"/>
        </a:accent6>
        <a:hlink>
          <a:srgbClr val="0000FF"/>
        </a:hlink>
        <a:folHlink>
          <a:srgbClr val="00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rbit 9">
        <a:dk1>
          <a:srgbClr val="FFFFFF"/>
        </a:dk1>
        <a:lt1>
          <a:srgbClr val="FFFFFF"/>
        </a:lt1>
        <a:dk2>
          <a:srgbClr val="AAAAC6"/>
        </a:dk2>
        <a:lt2>
          <a:srgbClr val="FFFFCC"/>
        </a:lt2>
        <a:accent1>
          <a:srgbClr val="66667E"/>
        </a:accent1>
        <a:accent2>
          <a:srgbClr val="629157"/>
        </a:accent2>
        <a:accent3>
          <a:srgbClr val="D2D2DF"/>
        </a:accent3>
        <a:accent4>
          <a:srgbClr val="DADADA"/>
        </a:accent4>
        <a:accent5>
          <a:srgbClr val="B8B8C0"/>
        </a:accent5>
        <a:accent6>
          <a:srgbClr val="58834E"/>
        </a:accent6>
        <a:hlink>
          <a:srgbClr val="6600CC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10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3333CC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ADE2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6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ALFA85-2:</Template>
  <TotalTime>14786</TotalTime>
  <Pages>40</Pages>
  <Words>9421</Words>
  <Application>Microsoft Macintosh PowerPoint</Application>
  <PresentationFormat>Custom</PresentationFormat>
  <Paragraphs>4199</Paragraphs>
  <Slides>87</Slides>
  <Notes>82</Notes>
  <HiddenSlides>0</HiddenSlides>
  <MMClips>0</MMClips>
  <ScaleCrop>false</ScaleCrop>
  <HeadingPairs>
    <vt:vector size="8" baseType="variant">
      <vt:variant>
        <vt:lpstr>Fonts Used</vt:lpstr>
      </vt:variant>
      <vt:variant>
        <vt:i4>16</vt:i4>
      </vt:variant>
      <vt:variant>
        <vt:lpstr>Theme</vt:lpstr>
      </vt:variant>
      <vt:variant>
        <vt:i4>4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87</vt:i4>
      </vt:variant>
    </vt:vector>
  </HeadingPairs>
  <TitlesOfParts>
    <vt:vector size="108" baseType="lpstr">
      <vt:lpstr>Times</vt:lpstr>
      <vt:lpstr>Arial</vt:lpstr>
      <vt:lpstr>Comic Sans MS</vt:lpstr>
      <vt:lpstr>Times New Roman</vt:lpstr>
      <vt:lpstr>굴림</vt:lpstr>
      <vt:lpstr>Limon S1</vt:lpstr>
      <vt:lpstr>Helvetica</vt:lpstr>
      <vt:lpstr>Limon F6</vt:lpstr>
      <vt:lpstr>ＭＳ Ｐゴシック</vt:lpstr>
      <vt:lpstr>Limon R1</vt:lpstr>
      <vt:lpstr>Kosher-Normal</vt:lpstr>
      <vt:lpstr>Helvetica BlackOblique</vt:lpstr>
      <vt:lpstr>Arial Black</vt:lpstr>
      <vt:lpstr>Limon R5</vt:lpstr>
      <vt:lpstr/>
      <vt:lpstr>Engravers MT</vt:lpstr>
      <vt:lpstr>untitled 1</vt:lpstr>
      <vt:lpstr>1_untitled 1</vt:lpstr>
      <vt:lpstr>2_untitled 1</vt:lpstr>
      <vt:lpstr>Orbit</vt:lpstr>
      <vt:lpstr>Microsoft ClipArt Gallery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PaBsMxan;&gt;&gt;&gt;rbs;RBHKm&lt;Ir • BibleStudyDownloads.org</vt:lpstr>
      <vt:lpstr>PowerPoint Presentation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No Slide Title</dc:title>
  <dc:subject/>
  <dc:creator>john fryman</dc:creator>
  <cp:keywords/>
  <dc:description/>
  <cp:lastModifiedBy>Rick Griffith</cp:lastModifiedBy>
  <cp:revision>745</cp:revision>
  <cp:lastPrinted>2000-10-23T04:26:58Z</cp:lastPrinted>
  <dcterms:created xsi:type="dcterms:W3CDTF">1999-10-07T11:30:15Z</dcterms:created>
  <dcterms:modified xsi:type="dcterms:W3CDTF">2016-06-01T02:47:31Z</dcterms:modified>
</cp:coreProperties>
</file>